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F3F6"/>
    <a:srgbClr val="F235F7"/>
    <a:srgbClr val="8EBDF6"/>
    <a:srgbClr val="009999"/>
    <a:srgbClr val="00FFFF"/>
    <a:srgbClr val="0099CC"/>
    <a:srgbClr val="00FFCC"/>
    <a:srgbClr val="33CCFF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94" autoAdjust="0"/>
    <p:restoredTop sz="94291" autoAdjust="0"/>
  </p:normalViewPr>
  <p:slideViewPr>
    <p:cSldViewPr snapToGrid="0">
      <p:cViewPr>
        <p:scale>
          <a:sx n="33" d="100"/>
          <a:sy n="33" d="100"/>
        </p:scale>
        <p:origin x="2166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588600-464E-47E7-84F9-3E0056FCFC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9409" y="1599615"/>
            <a:ext cx="5221356" cy="3658773"/>
          </a:xfrm>
          <a:custGeom>
            <a:avLst/>
            <a:gdLst>
              <a:gd name="connsiteX0" fmla="*/ 0 w 5221356"/>
              <a:gd name="connsiteY0" fmla="*/ 0 h 3658773"/>
              <a:gd name="connsiteX1" fmla="*/ 5221356 w 5221356"/>
              <a:gd name="connsiteY1" fmla="*/ 0 h 3658773"/>
              <a:gd name="connsiteX2" fmla="*/ 5221356 w 5221356"/>
              <a:gd name="connsiteY2" fmla="*/ 3658773 h 3658773"/>
              <a:gd name="connsiteX3" fmla="*/ 0 w 5221356"/>
              <a:gd name="connsiteY3" fmla="*/ 3658773 h 3658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1356" h="3658773">
                <a:moveTo>
                  <a:pt x="0" y="0"/>
                </a:moveTo>
                <a:lnTo>
                  <a:pt x="5221356" y="0"/>
                </a:lnTo>
                <a:lnTo>
                  <a:pt x="5221356" y="3658773"/>
                </a:lnTo>
                <a:lnTo>
                  <a:pt x="0" y="365877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802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F376D1A-D366-4404-8FD4-E33D0EC1E8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24495" y="2797139"/>
            <a:ext cx="1792648" cy="1792648"/>
          </a:xfrm>
          <a:custGeom>
            <a:avLst/>
            <a:gdLst>
              <a:gd name="connsiteX0" fmla="*/ 896324 w 1792648"/>
              <a:gd name="connsiteY0" fmla="*/ 0 h 1792648"/>
              <a:gd name="connsiteX1" fmla="*/ 1792648 w 1792648"/>
              <a:gd name="connsiteY1" fmla="*/ 896324 h 1792648"/>
              <a:gd name="connsiteX2" fmla="*/ 896324 w 1792648"/>
              <a:gd name="connsiteY2" fmla="*/ 1792648 h 1792648"/>
              <a:gd name="connsiteX3" fmla="*/ 0 w 1792648"/>
              <a:gd name="connsiteY3" fmla="*/ 896324 h 1792648"/>
              <a:gd name="connsiteX4" fmla="*/ 896324 w 1792648"/>
              <a:gd name="connsiteY4" fmla="*/ 0 h 179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2648" h="1792648">
                <a:moveTo>
                  <a:pt x="896324" y="0"/>
                </a:moveTo>
                <a:cubicBezTo>
                  <a:pt x="1391350" y="0"/>
                  <a:pt x="1792648" y="401298"/>
                  <a:pt x="1792648" y="896324"/>
                </a:cubicBezTo>
                <a:cubicBezTo>
                  <a:pt x="1792648" y="1391350"/>
                  <a:pt x="1391350" y="1792648"/>
                  <a:pt x="896324" y="1792648"/>
                </a:cubicBezTo>
                <a:cubicBezTo>
                  <a:pt x="401298" y="1792648"/>
                  <a:pt x="0" y="1391350"/>
                  <a:pt x="0" y="896324"/>
                </a:cubicBezTo>
                <a:cubicBezTo>
                  <a:pt x="0" y="401298"/>
                  <a:pt x="401298" y="0"/>
                  <a:pt x="8963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797537E-58AB-4FF5-808F-20DCD62C5E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81978" y="2797139"/>
            <a:ext cx="1792648" cy="1792648"/>
          </a:xfrm>
          <a:custGeom>
            <a:avLst/>
            <a:gdLst>
              <a:gd name="connsiteX0" fmla="*/ 896324 w 1792648"/>
              <a:gd name="connsiteY0" fmla="*/ 0 h 1792648"/>
              <a:gd name="connsiteX1" fmla="*/ 1792648 w 1792648"/>
              <a:gd name="connsiteY1" fmla="*/ 896324 h 1792648"/>
              <a:gd name="connsiteX2" fmla="*/ 896324 w 1792648"/>
              <a:gd name="connsiteY2" fmla="*/ 1792648 h 1792648"/>
              <a:gd name="connsiteX3" fmla="*/ 0 w 1792648"/>
              <a:gd name="connsiteY3" fmla="*/ 896324 h 1792648"/>
              <a:gd name="connsiteX4" fmla="*/ 896324 w 1792648"/>
              <a:gd name="connsiteY4" fmla="*/ 0 h 179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2648" h="1792648">
                <a:moveTo>
                  <a:pt x="896324" y="0"/>
                </a:moveTo>
                <a:cubicBezTo>
                  <a:pt x="1391350" y="0"/>
                  <a:pt x="1792648" y="401298"/>
                  <a:pt x="1792648" y="896324"/>
                </a:cubicBezTo>
                <a:cubicBezTo>
                  <a:pt x="1792648" y="1391350"/>
                  <a:pt x="1391350" y="1792648"/>
                  <a:pt x="896324" y="1792648"/>
                </a:cubicBezTo>
                <a:cubicBezTo>
                  <a:pt x="401298" y="1792648"/>
                  <a:pt x="0" y="1391350"/>
                  <a:pt x="0" y="896324"/>
                </a:cubicBezTo>
                <a:cubicBezTo>
                  <a:pt x="0" y="401298"/>
                  <a:pt x="401298" y="0"/>
                  <a:pt x="89632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F35FDAC-17A7-43BC-9741-044AC1F0BB6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21094" y="3860977"/>
            <a:ext cx="1480280" cy="1480280"/>
          </a:xfrm>
          <a:custGeom>
            <a:avLst/>
            <a:gdLst>
              <a:gd name="connsiteX0" fmla="*/ 740140 w 1480280"/>
              <a:gd name="connsiteY0" fmla="*/ 0 h 1480280"/>
              <a:gd name="connsiteX1" fmla="*/ 1480280 w 1480280"/>
              <a:gd name="connsiteY1" fmla="*/ 740140 h 1480280"/>
              <a:gd name="connsiteX2" fmla="*/ 740140 w 1480280"/>
              <a:gd name="connsiteY2" fmla="*/ 1480280 h 1480280"/>
              <a:gd name="connsiteX3" fmla="*/ 0 w 1480280"/>
              <a:gd name="connsiteY3" fmla="*/ 740140 h 1480280"/>
              <a:gd name="connsiteX4" fmla="*/ 740140 w 1480280"/>
              <a:gd name="connsiteY4" fmla="*/ 0 h 148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0280" h="1480280">
                <a:moveTo>
                  <a:pt x="740140" y="0"/>
                </a:moveTo>
                <a:cubicBezTo>
                  <a:pt x="1148908" y="0"/>
                  <a:pt x="1480280" y="331372"/>
                  <a:pt x="1480280" y="740140"/>
                </a:cubicBezTo>
                <a:cubicBezTo>
                  <a:pt x="1480280" y="1148908"/>
                  <a:pt x="1148908" y="1480280"/>
                  <a:pt x="740140" y="1480280"/>
                </a:cubicBezTo>
                <a:cubicBezTo>
                  <a:pt x="331372" y="1480280"/>
                  <a:pt x="0" y="1148908"/>
                  <a:pt x="0" y="740140"/>
                </a:cubicBezTo>
                <a:cubicBezTo>
                  <a:pt x="0" y="331372"/>
                  <a:pt x="331372" y="0"/>
                  <a:pt x="7401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B25335D-8748-4FC6-98E5-B6D87185B1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97747" y="3860977"/>
            <a:ext cx="1480280" cy="1480280"/>
          </a:xfrm>
          <a:custGeom>
            <a:avLst/>
            <a:gdLst>
              <a:gd name="connsiteX0" fmla="*/ 740140 w 1480280"/>
              <a:gd name="connsiteY0" fmla="*/ 0 h 1480280"/>
              <a:gd name="connsiteX1" fmla="*/ 1480280 w 1480280"/>
              <a:gd name="connsiteY1" fmla="*/ 740140 h 1480280"/>
              <a:gd name="connsiteX2" fmla="*/ 740140 w 1480280"/>
              <a:gd name="connsiteY2" fmla="*/ 1480280 h 1480280"/>
              <a:gd name="connsiteX3" fmla="*/ 0 w 1480280"/>
              <a:gd name="connsiteY3" fmla="*/ 740140 h 1480280"/>
              <a:gd name="connsiteX4" fmla="*/ 740140 w 1480280"/>
              <a:gd name="connsiteY4" fmla="*/ 0 h 148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0280" h="1480280">
                <a:moveTo>
                  <a:pt x="740140" y="0"/>
                </a:moveTo>
                <a:cubicBezTo>
                  <a:pt x="1148908" y="0"/>
                  <a:pt x="1480280" y="331372"/>
                  <a:pt x="1480280" y="740140"/>
                </a:cubicBezTo>
                <a:cubicBezTo>
                  <a:pt x="1480280" y="1148908"/>
                  <a:pt x="1148908" y="1480280"/>
                  <a:pt x="740140" y="1480280"/>
                </a:cubicBezTo>
                <a:cubicBezTo>
                  <a:pt x="331372" y="1480280"/>
                  <a:pt x="0" y="1148908"/>
                  <a:pt x="0" y="740140"/>
                </a:cubicBezTo>
                <a:cubicBezTo>
                  <a:pt x="0" y="331372"/>
                  <a:pt x="331372" y="0"/>
                  <a:pt x="7401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2DE52A48-D28E-4ED0-927D-7929F1920D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58091" y="1955483"/>
            <a:ext cx="2082938" cy="2082938"/>
          </a:xfrm>
          <a:custGeom>
            <a:avLst/>
            <a:gdLst>
              <a:gd name="connsiteX0" fmla="*/ 1041469 w 2082938"/>
              <a:gd name="connsiteY0" fmla="*/ 0 h 2082938"/>
              <a:gd name="connsiteX1" fmla="*/ 2082938 w 2082938"/>
              <a:gd name="connsiteY1" fmla="*/ 1041469 h 2082938"/>
              <a:gd name="connsiteX2" fmla="*/ 1041469 w 2082938"/>
              <a:gd name="connsiteY2" fmla="*/ 2082938 h 2082938"/>
              <a:gd name="connsiteX3" fmla="*/ 0 w 2082938"/>
              <a:gd name="connsiteY3" fmla="*/ 1041469 h 2082938"/>
              <a:gd name="connsiteX4" fmla="*/ 1041469 w 2082938"/>
              <a:gd name="connsiteY4" fmla="*/ 0 h 2082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2938" h="2082938">
                <a:moveTo>
                  <a:pt x="1041469" y="0"/>
                </a:moveTo>
                <a:cubicBezTo>
                  <a:pt x="1616656" y="0"/>
                  <a:pt x="2082938" y="466282"/>
                  <a:pt x="2082938" y="1041469"/>
                </a:cubicBezTo>
                <a:cubicBezTo>
                  <a:pt x="2082938" y="1616656"/>
                  <a:pt x="1616656" y="2082938"/>
                  <a:pt x="1041469" y="2082938"/>
                </a:cubicBezTo>
                <a:cubicBezTo>
                  <a:pt x="466282" y="2082938"/>
                  <a:pt x="0" y="1616656"/>
                  <a:pt x="0" y="1041469"/>
                </a:cubicBezTo>
                <a:cubicBezTo>
                  <a:pt x="0" y="466282"/>
                  <a:pt x="466282" y="0"/>
                  <a:pt x="10414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4AF9666-0D02-4DA2-A4B0-A3293BCAD1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69364" y="2320543"/>
            <a:ext cx="1933738" cy="1933738"/>
          </a:xfrm>
          <a:custGeom>
            <a:avLst/>
            <a:gdLst>
              <a:gd name="connsiteX0" fmla="*/ 966869 w 1933738"/>
              <a:gd name="connsiteY0" fmla="*/ 0 h 1933738"/>
              <a:gd name="connsiteX1" fmla="*/ 1933738 w 1933738"/>
              <a:gd name="connsiteY1" fmla="*/ 966869 h 1933738"/>
              <a:gd name="connsiteX2" fmla="*/ 966869 w 1933738"/>
              <a:gd name="connsiteY2" fmla="*/ 1933738 h 1933738"/>
              <a:gd name="connsiteX3" fmla="*/ 0 w 1933738"/>
              <a:gd name="connsiteY3" fmla="*/ 966869 h 193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738" h="1933738">
                <a:moveTo>
                  <a:pt x="966869" y="0"/>
                </a:moveTo>
                <a:lnTo>
                  <a:pt x="1933738" y="966869"/>
                </a:lnTo>
                <a:lnTo>
                  <a:pt x="966869" y="1933738"/>
                </a:lnTo>
                <a:lnTo>
                  <a:pt x="0" y="9668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5190FC7-C27F-4CB0-A7DE-28EF4F51267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908433" y="2320543"/>
            <a:ext cx="1933738" cy="1933738"/>
          </a:xfrm>
          <a:custGeom>
            <a:avLst/>
            <a:gdLst>
              <a:gd name="connsiteX0" fmla="*/ 966869 w 1933738"/>
              <a:gd name="connsiteY0" fmla="*/ 0 h 1933738"/>
              <a:gd name="connsiteX1" fmla="*/ 1933738 w 1933738"/>
              <a:gd name="connsiteY1" fmla="*/ 966869 h 1933738"/>
              <a:gd name="connsiteX2" fmla="*/ 966869 w 1933738"/>
              <a:gd name="connsiteY2" fmla="*/ 1933738 h 1933738"/>
              <a:gd name="connsiteX3" fmla="*/ 0 w 1933738"/>
              <a:gd name="connsiteY3" fmla="*/ 966869 h 193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738" h="1933738">
                <a:moveTo>
                  <a:pt x="966869" y="0"/>
                </a:moveTo>
                <a:lnTo>
                  <a:pt x="1933738" y="966869"/>
                </a:lnTo>
                <a:lnTo>
                  <a:pt x="966869" y="1933738"/>
                </a:lnTo>
                <a:lnTo>
                  <a:pt x="0" y="9668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349FA2D-220F-494C-963D-B8F16C1B2C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8899" y="2320543"/>
            <a:ext cx="1933738" cy="1933738"/>
          </a:xfrm>
          <a:custGeom>
            <a:avLst/>
            <a:gdLst>
              <a:gd name="connsiteX0" fmla="*/ 966869 w 1933738"/>
              <a:gd name="connsiteY0" fmla="*/ 0 h 1933738"/>
              <a:gd name="connsiteX1" fmla="*/ 1933738 w 1933738"/>
              <a:gd name="connsiteY1" fmla="*/ 966869 h 1933738"/>
              <a:gd name="connsiteX2" fmla="*/ 966869 w 1933738"/>
              <a:gd name="connsiteY2" fmla="*/ 1933738 h 1933738"/>
              <a:gd name="connsiteX3" fmla="*/ 0 w 1933738"/>
              <a:gd name="connsiteY3" fmla="*/ 966869 h 193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738" h="1933738">
                <a:moveTo>
                  <a:pt x="966869" y="0"/>
                </a:moveTo>
                <a:lnTo>
                  <a:pt x="1933738" y="966869"/>
                </a:lnTo>
                <a:lnTo>
                  <a:pt x="966869" y="1933738"/>
                </a:lnTo>
                <a:lnTo>
                  <a:pt x="0" y="9668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064A6C7A-4B27-486F-AFF6-EA6B721A00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9829" y="2320543"/>
            <a:ext cx="1933738" cy="1933738"/>
          </a:xfrm>
          <a:custGeom>
            <a:avLst/>
            <a:gdLst>
              <a:gd name="connsiteX0" fmla="*/ 966869 w 1933738"/>
              <a:gd name="connsiteY0" fmla="*/ 0 h 1933738"/>
              <a:gd name="connsiteX1" fmla="*/ 1933738 w 1933738"/>
              <a:gd name="connsiteY1" fmla="*/ 966869 h 1933738"/>
              <a:gd name="connsiteX2" fmla="*/ 966869 w 1933738"/>
              <a:gd name="connsiteY2" fmla="*/ 1933738 h 1933738"/>
              <a:gd name="connsiteX3" fmla="*/ 0 w 1933738"/>
              <a:gd name="connsiteY3" fmla="*/ 966869 h 193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3738" h="1933738">
                <a:moveTo>
                  <a:pt x="966869" y="0"/>
                </a:moveTo>
                <a:lnTo>
                  <a:pt x="1933738" y="966869"/>
                </a:lnTo>
                <a:lnTo>
                  <a:pt x="966869" y="1933738"/>
                </a:lnTo>
                <a:lnTo>
                  <a:pt x="0" y="9668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62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6166CBC-45A0-4D4F-8361-2EBAEC1A59D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38256" y="3109390"/>
            <a:ext cx="2274816" cy="2274816"/>
          </a:xfrm>
          <a:custGeom>
            <a:avLst/>
            <a:gdLst>
              <a:gd name="connsiteX0" fmla="*/ 1137408 w 2274816"/>
              <a:gd name="connsiteY0" fmla="*/ 0 h 2274816"/>
              <a:gd name="connsiteX1" fmla="*/ 2274816 w 2274816"/>
              <a:gd name="connsiteY1" fmla="*/ 1137408 h 2274816"/>
              <a:gd name="connsiteX2" fmla="*/ 2274815 w 2274816"/>
              <a:gd name="connsiteY2" fmla="*/ 1137408 h 2274816"/>
              <a:gd name="connsiteX3" fmla="*/ 1137407 w 2274816"/>
              <a:gd name="connsiteY3" fmla="*/ 2274816 h 2274816"/>
              <a:gd name="connsiteX4" fmla="*/ 0 w 2274816"/>
              <a:gd name="connsiteY4" fmla="*/ 2274816 h 2274816"/>
              <a:gd name="connsiteX5" fmla="*/ 0 w 2274816"/>
              <a:gd name="connsiteY5" fmla="*/ 1137408 h 2274816"/>
              <a:gd name="connsiteX6" fmla="*/ 1137408 w 2274816"/>
              <a:gd name="connsiteY6" fmla="*/ 0 h 227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16" h="2274816">
                <a:moveTo>
                  <a:pt x="1137408" y="0"/>
                </a:moveTo>
                <a:cubicBezTo>
                  <a:pt x="1765581" y="0"/>
                  <a:pt x="2274816" y="509235"/>
                  <a:pt x="2274816" y="1137408"/>
                </a:cubicBezTo>
                <a:lnTo>
                  <a:pt x="2274815" y="1137408"/>
                </a:lnTo>
                <a:cubicBezTo>
                  <a:pt x="2274815" y="1765581"/>
                  <a:pt x="1765580" y="2274816"/>
                  <a:pt x="1137407" y="2274816"/>
                </a:cubicBezTo>
                <a:lnTo>
                  <a:pt x="0" y="2274816"/>
                </a:lnTo>
                <a:lnTo>
                  <a:pt x="0" y="1137408"/>
                </a:lnTo>
                <a:cubicBezTo>
                  <a:pt x="0" y="509235"/>
                  <a:pt x="509235" y="0"/>
                  <a:pt x="11374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0545DAB-16EF-4256-ABE8-B29D182109D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1486" y="4071688"/>
            <a:ext cx="2274816" cy="2274816"/>
          </a:xfrm>
          <a:custGeom>
            <a:avLst/>
            <a:gdLst>
              <a:gd name="connsiteX0" fmla="*/ 1137409 w 2274816"/>
              <a:gd name="connsiteY0" fmla="*/ 0 h 2274816"/>
              <a:gd name="connsiteX1" fmla="*/ 2274816 w 2274816"/>
              <a:gd name="connsiteY1" fmla="*/ 0 h 2274816"/>
              <a:gd name="connsiteX2" fmla="*/ 2274816 w 2274816"/>
              <a:gd name="connsiteY2" fmla="*/ 1137408 h 2274816"/>
              <a:gd name="connsiteX3" fmla="*/ 1137408 w 2274816"/>
              <a:gd name="connsiteY3" fmla="*/ 2274816 h 2274816"/>
              <a:gd name="connsiteX4" fmla="*/ 0 w 2274816"/>
              <a:gd name="connsiteY4" fmla="*/ 1137408 h 2274816"/>
              <a:gd name="connsiteX5" fmla="*/ 1 w 2274816"/>
              <a:gd name="connsiteY5" fmla="*/ 1137408 h 2274816"/>
              <a:gd name="connsiteX6" fmla="*/ 1137409 w 2274816"/>
              <a:gd name="connsiteY6" fmla="*/ 0 h 227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16" h="2274816">
                <a:moveTo>
                  <a:pt x="1137409" y="0"/>
                </a:moveTo>
                <a:lnTo>
                  <a:pt x="2274816" y="0"/>
                </a:lnTo>
                <a:lnTo>
                  <a:pt x="2274816" y="1137408"/>
                </a:lnTo>
                <a:cubicBezTo>
                  <a:pt x="2274816" y="1765581"/>
                  <a:pt x="1765581" y="2274816"/>
                  <a:pt x="1137408" y="2274816"/>
                </a:cubicBezTo>
                <a:cubicBezTo>
                  <a:pt x="509235" y="2274816"/>
                  <a:pt x="0" y="1765581"/>
                  <a:pt x="0" y="1137408"/>
                </a:cubicBezTo>
                <a:lnTo>
                  <a:pt x="1" y="1137408"/>
                </a:lnTo>
                <a:cubicBezTo>
                  <a:pt x="1" y="509235"/>
                  <a:pt x="509236" y="0"/>
                  <a:pt x="11374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A2B0139-D1BC-4CD6-BE38-EF35596072D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25698" y="1570792"/>
            <a:ext cx="2274816" cy="2274816"/>
          </a:xfrm>
          <a:custGeom>
            <a:avLst/>
            <a:gdLst>
              <a:gd name="connsiteX0" fmla="*/ 1137408 w 2274816"/>
              <a:gd name="connsiteY0" fmla="*/ 0 h 2274816"/>
              <a:gd name="connsiteX1" fmla="*/ 2274816 w 2274816"/>
              <a:gd name="connsiteY1" fmla="*/ 1137408 h 2274816"/>
              <a:gd name="connsiteX2" fmla="*/ 2274815 w 2274816"/>
              <a:gd name="connsiteY2" fmla="*/ 1137408 h 2274816"/>
              <a:gd name="connsiteX3" fmla="*/ 1137407 w 2274816"/>
              <a:gd name="connsiteY3" fmla="*/ 2274816 h 2274816"/>
              <a:gd name="connsiteX4" fmla="*/ 0 w 2274816"/>
              <a:gd name="connsiteY4" fmla="*/ 2274816 h 2274816"/>
              <a:gd name="connsiteX5" fmla="*/ 0 w 2274816"/>
              <a:gd name="connsiteY5" fmla="*/ 1137408 h 2274816"/>
              <a:gd name="connsiteX6" fmla="*/ 1137408 w 2274816"/>
              <a:gd name="connsiteY6" fmla="*/ 0 h 227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16" h="2274816">
                <a:moveTo>
                  <a:pt x="1137408" y="0"/>
                </a:moveTo>
                <a:cubicBezTo>
                  <a:pt x="1765581" y="0"/>
                  <a:pt x="2274816" y="509235"/>
                  <a:pt x="2274816" y="1137408"/>
                </a:cubicBezTo>
                <a:lnTo>
                  <a:pt x="2274815" y="1137408"/>
                </a:lnTo>
                <a:cubicBezTo>
                  <a:pt x="2274815" y="1765581"/>
                  <a:pt x="1765580" y="2274816"/>
                  <a:pt x="1137407" y="2274816"/>
                </a:cubicBezTo>
                <a:lnTo>
                  <a:pt x="0" y="2274816"/>
                </a:lnTo>
                <a:lnTo>
                  <a:pt x="0" y="1137408"/>
                </a:lnTo>
                <a:cubicBezTo>
                  <a:pt x="0" y="509235"/>
                  <a:pt x="509235" y="0"/>
                  <a:pt x="113740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3A5BE7F-F379-4F58-9829-5ADBB33B0FF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78928" y="2533090"/>
            <a:ext cx="2274816" cy="2274816"/>
          </a:xfrm>
          <a:custGeom>
            <a:avLst/>
            <a:gdLst>
              <a:gd name="connsiteX0" fmla="*/ 1137409 w 2274816"/>
              <a:gd name="connsiteY0" fmla="*/ 0 h 2274816"/>
              <a:gd name="connsiteX1" fmla="*/ 2274816 w 2274816"/>
              <a:gd name="connsiteY1" fmla="*/ 0 h 2274816"/>
              <a:gd name="connsiteX2" fmla="*/ 2274816 w 2274816"/>
              <a:gd name="connsiteY2" fmla="*/ 1137408 h 2274816"/>
              <a:gd name="connsiteX3" fmla="*/ 1137408 w 2274816"/>
              <a:gd name="connsiteY3" fmla="*/ 2274816 h 2274816"/>
              <a:gd name="connsiteX4" fmla="*/ 0 w 2274816"/>
              <a:gd name="connsiteY4" fmla="*/ 1137408 h 2274816"/>
              <a:gd name="connsiteX5" fmla="*/ 1 w 2274816"/>
              <a:gd name="connsiteY5" fmla="*/ 1137408 h 2274816"/>
              <a:gd name="connsiteX6" fmla="*/ 1137409 w 2274816"/>
              <a:gd name="connsiteY6" fmla="*/ 0 h 2274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16" h="2274816">
                <a:moveTo>
                  <a:pt x="1137409" y="0"/>
                </a:moveTo>
                <a:lnTo>
                  <a:pt x="2274816" y="0"/>
                </a:lnTo>
                <a:lnTo>
                  <a:pt x="2274816" y="1137408"/>
                </a:lnTo>
                <a:cubicBezTo>
                  <a:pt x="2274816" y="1765581"/>
                  <a:pt x="1765581" y="2274816"/>
                  <a:pt x="1137408" y="2274816"/>
                </a:cubicBezTo>
                <a:cubicBezTo>
                  <a:pt x="509235" y="2274816"/>
                  <a:pt x="0" y="1765581"/>
                  <a:pt x="0" y="1137408"/>
                </a:cubicBezTo>
                <a:lnTo>
                  <a:pt x="1" y="1137408"/>
                </a:lnTo>
                <a:cubicBezTo>
                  <a:pt x="1" y="509235"/>
                  <a:pt x="509236" y="0"/>
                  <a:pt x="113740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475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0EA01B0-A8A8-4000-BBB8-3AE9BDE7EB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19248" y="1612059"/>
            <a:ext cx="2525488" cy="2177146"/>
          </a:xfrm>
          <a:custGeom>
            <a:avLst/>
            <a:gdLst>
              <a:gd name="connsiteX0" fmla="*/ 1262744 w 2525488"/>
              <a:gd name="connsiteY0" fmla="*/ 0 h 2177146"/>
              <a:gd name="connsiteX1" fmla="*/ 2525488 w 2525488"/>
              <a:gd name="connsiteY1" fmla="*/ 2177146 h 2177146"/>
              <a:gd name="connsiteX2" fmla="*/ 0 w 2525488"/>
              <a:gd name="connsiteY2" fmla="*/ 2177146 h 217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5488" h="2177146">
                <a:moveTo>
                  <a:pt x="1262744" y="0"/>
                </a:moveTo>
                <a:lnTo>
                  <a:pt x="2525488" y="2177146"/>
                </a:lnTo>
                <a:lnTo>
                  <a:pt x="0" y="21771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986C270-185F-43A6-89F9-AEC06EE14C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47023" y="1612059"/>
            <a:ext cx="2525488" cy="2177146"/>
          </a:xfrm>
          <a:custGeom>
            <a:avLst/>
            <a:gdLst>
              <a:gd name="connsiteX0" fmla="*/ 1262744 w 2525488"/>
              <a:gd name="connsiteY0" fmla="*/ 0 h 2177146"/>
              <a:gd name="connsiteX1" fmla="*/ 2525488 w 2525488"/>
              <a:gd name="connsiteY1" fmla="*/ 2177146 h 2177146"/>
              <a:gd name="connsiteX2" fmla="*/ 0 w 2525488"/>
              <a:gd name="connsiteY2" fmla="*/ 2177146 h 217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5488" h="2177146">
                <a:moveTo>
                  <a:pt x="1262744" y="0"/>
                </a:moveTo>
                <a:lnTo>
                  <a:pt x="2525488" y="2177146"/>
                </a:lnTo>
                <a:lnTo>
                  <a:pt x="0" y="21771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1B76F2B-7114-4C93-BAE8-EE404B9BDFD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47023" y="3856622"/>
            <a:ext cx="2525488" cy="2177146"/>
          </a:xfrm>
          <a:custGeom>
            <a:avLst/>
            <a:gdLst>
              <a:gd name="connsiteX0" fmla="*/ 0 w 2525488"/>
              <a:gd name="connsiteY0" fmla="*/ 0 h 2177146"/>
              <a:gd name="connsiteX1" fmla="*/ 2525488 w 2525488"/>
              <a:gd name="connsiteY1" fmla="*/ 0 h 2177146"/>
              <a:gd name="connsiteX2" fmla="*/ 1262744 w 2525488"/>
              <a:gd name="connsiteY2" fmla="*/ 2177146 h 217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5488" h="2177146">
                <a:moveTo>
                  <a:pt x="0" y="0"/>
                </a:moveTo>
                <a:lnTo>
                  <a:pt x="2525488" y="0"/>
                </a:lnTo>
                <a:lnTo>
                  <a:pt x="1262744" y="21771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91E0E3B7-C617-4699-8613-BFE2598E446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19249" y="3856622"/>
            <a:ext cx="2525488" cy="2177146"/>
          </a:xfrm>
          <a:custGeom>
            <a:avLst/>
            <a:gdLst>
              <a:gd name="connsiteX0" fmla="*/ 0 w 2525488"/>
              <a:gd name="connsiteY0" fmla="*/ 0 h 2177146"/>
              <a:gd name="connsiteX1" fmla="*/ 2525488 w 2525488"/>
              <a:gd name="connsiteY1" fmla="*/ 0 h 2177146"/>
              <a:gd name="connsiteX2" fmla="*/ 1262744 w 2525488"/>
              <a:gd name="connsiteY2" fmla="*/ 2177146 h 217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5488" h="2177146">
                <a:moveTo>
                  <a:pt x="0" y="0"/>
                </a:moveTo>
                <a:lnTo>
                  <a:pt x="2525488" y="0"/>
                </a:lnTo>
                <a:lnTo>
                  <a:pt x="1262744" y="21771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F329350-6A4E-48BB-9B3A-34AEF5678B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40393" y="1612058"/>
            <a:ext cx="2525488" cy="2177146"/>
          </a:xfrm>
          <a:custGeom>
            <a:avLst/>
            <a:gdLst>
              <a:gd name="connsiteX0" fmla="*/ 0 w 2525488"/>
              <a:gd name="connsiteY0" fmla="*/ 0 h 2177146"/>
              <a:gd name="connsiteX1" fmla="*/ 2525488 w 2525488"/>
              <a:gd name="connsiteY1" fmla="*/ 0 h 2177146"/>
              <a:gd name="connsiteX2" fmla="*/ 1262744 w 2525488"/>
              <a:gd name="connsiteY2" fmla="*/ 2177146 h 217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25488" h="2177146">
                <a:moveTo>
                  <a:pt x="0" y="0"/>
                </a:moveTo>
                <a:lnTo>
                  <a:pt x="2525488" y="0"/>
                </a:lnTo>
                <a:lnTo>
                  <a:pt x="1262744" y="21771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19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EB70857-FE7E-4496-B698-02E9BD699E1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70800" y="1921618"/>
            <a:ext cx="2467428" cy="3884096"/>
          </a:xfrm>
          <a:custGeom>
            <a:avLst/>
            <a:gdLst>
              <a:gd name="connsiteX0" fmla="*/ 0 w 2467428"/>
              <a:gd name="connsiteY0" fmla="*/ 0 h 3884096"/>
              <a:gd name="connsiteX1" fmla="*/ 2467428 w 2467428"/>
              <a:gd name="connsiteY1" fmla="*/ 0 h 3884096"/>
              <a:gd name="connsiteX2" fmla="*/ 2467428 w 2467428"/>
              <a:gd name="connsiteY2" fmla="*/ 3884096 h 3884096"/>
              <a:gd name="connsiteX3" fmla="*/ 0 w 2467428"/>
              <a:gd name="connsiteY3" fmla="*/ 3884096 h 38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428" h="3884096">
                <a:moveTo>
                  <a:pt x="0" y="0"/>
                </a:moveTo>
                <a:lnTo>
                  <a:pt x="2467428" y="0"/>
                </a:lnTo>
                <a:lnTo>
                  <a:pt x="2467428" y="3884096"/>
                </a:lnTo>
                <a:lnTo>
                  <a:pt x="0" y="38840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A17E4AC-6DCD-41EF-BB12-C0E03403B3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862286" y="1921618"/>
            <a:ext cx="2467428" cy="3884096"/>
          </a:xfrm>
          <a:custGeom>
            <a:avLst/>
            <a:gdLst>
              <a:gd name="connsiteX0" fmla="*/ 0 w 2467428"/>
              <a:gd name="connsiteY0" fmla="*/ 0 h 3884096"/>
              <a:gd name="connsiteX1" fmla="*/ 2467428 w 2467428"/>
              <a:gd name="connsiteY1" fmla="*/ 0 h 3884096"/>
              <a:gd name="connsiteX2" fmla="*/ 2467428 w 2467428"/>
              <a:gd name="connsiteY2" fmla="*/ 3884096 h 3884096"/>
              <a:gd name="connsiteX3" fmla="*/ 0 w 2467428"/>
              <a:gd name="connsiteY3" fmla="*/ 3884096 h 38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428" h="3884096">
                <a:moveTo>
                  <a:pt x="0" y="0"/>
                </a:moveTo>
                <a:lnTo>
                  <a:pt x="2467428" y="0"/>
                </a:lnTo>
                <a:lnTo>
                  <a:pt x="2467428" y="3884096"/>
                </a:lnTo>
                <a:lnTo>
                  <a:pt x="0" y="38840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D8817EA-FB22-44EA-A06F-1FE7178EC5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53772" y="1921618"/>
            <a:ext cx="2467428" cy="3884096"/>
          </a:xfrm>
          <a:custGeom>
            <a:avLst/>
            <a:gdLst>
              <a:gd name="connsiteX0" fmla="*/ 0 w 2467428"/>
              <a:gd name="connsiteY0" fmla="*/ 0 h 3884096"/>
              <a:gd name="connsiteX1" fmla="*/ 2467428 w 2467428"/>
              <a:gd name="connsiteY1" fmla="*/ 0 h 3884096"/>
              <a:gd name="connsiteX2" fmla="*/ 2467428 w 2467428"/>
              <a:gd name="connsiteY2" fmla="*/ 3884096 h 3884096"/>
              <a:gd name="connsiteX3" fmla="*/ 0 w 2467428"/>
              <a:gd name="connsiteY3" fmla="*/ 3884096 h 388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67428" h="3884096">
                <a:moveTo>
                  <a:pt x="0" y="0"/>
                </a:moveTo>
                <a:lnTo>
                  <a:pt x="2467428" y="0"/>
                </a:lnTo>
                <a:lnTo>
                  <a:pt x="2467428" y="3884096"/>
                </a:lnTo>
                <a:lnTo>
                  <a:pt x="0" y="388409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40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D5E85E-1BBE-4A0D-AC6A-A469B1C0EA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80243" y="1808609"/>
            <a:ext cx="3882572" cy="3882572"/>
          </a:xfrm>
          <a:custGeom>
            <a:avLst/>
            <a:gdLst>
              <a:gd name="connsiteX0" fmla="*/ 0 w 3882572"/>
              <a:gd name="connsiteY0" fmla="*/ 0 h 3882572"/>
              <a:gd name="connsiteX1" fmla="*/ 3882572 w 3882572"/>
              <a:gd name="connsiteY1" fmla="*/ 0 h 3882572"/>
              <a:gd name="connsiteX2" fmla="*/ 3882572 w 3882572"/>
              <a:gd name="connsiteY2" fmla="*/ 0 h 3882572"/>
              <a:gd name="connsiteX3" fmla="*/ 3882572 w 3882572"/>
              <a:gd name="connsiteY3" fmla="*/ 3235464 h 3882572"/>
              <a:gd name="connsiteX4" fmla="*/ 3235464 w 3882572"/>
              <a:gd name="connsiteY4" fmla="*/ 3882572 h 3882572"/>
              <a:gd name="connsiteX5" fmla="*/ 0 w 3882572"/>
              <a:gd name="connsiteY5" fmla="*/ 3882572 h 3882572"/>
              <a:gd name="connsiteX6" fmla="*/ 0 w 3882572"/>
              <a:gd name="connsiteY6" fmla="*/ 3882572 h 38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82572" h="3882572">
                <a:moveTo>
                  <a:pt x="0" y="0"/>
                </a:moveTo>
                <a:lnTo>
                  <a:pt x="3882572" y="0"/>
                </a:lnTo>
                <a:lnTo>
                  <a:pt x="3882572" y="0"/>
                </a:lnTo>
                <a:lnTo>
                  <a:pt x="3882572" y="3235464"/>
                </a:lnTo>
                <a:lnTo>
                  <a:pt x="3235464" y="3882572"/>
                </a:lnTo>
                <a:lnTo>
                  <a:pt x="0" y="3882572"/>
                </a:lnTo>
                <a:lnTo>
                  <a:pt x="0" y="38825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355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43216604-FCF9-4514-9592-7BE913F8075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7812" y="3805948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31B6332A-EF07-4357-A4B2-112E82ECA9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75912" y="1670388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B34A6184-46ED-43DC-AD5B-5F8B9C99D1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4848" y="1669514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4EAD34E-05C9-4C22-AEFD-3396AF2311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61064" y="2724506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6B61AB59-BE7B-4C0E-A2CF-8C46B8C6FE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994028" y="2742636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C6B1F409-1B81-44F5-BD69-E223221566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920057" y="3805948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2B7855C4-A7CC-43A9-946B-8FC07CEF252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29873" y="2742636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D0C7278-CC3E-4890-9BBC-1FACF01AE18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257805" y="2751105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6B2FEF7-7665-450B-9159-386D181D8D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203844" y="1696261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64156C80-EBAF-4FCF-8F02-0076658A4A8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195744" y="3805948"/>
            <a:ext cx="2073130" cy="2073130"/>
          </a:xfrm>
          <a:custGeom>
            <a:avLst/>
            <a:gdLst>
              <a:gd name="connsiteX0" fmla="*/ 1036565 w 2073130"/>
              <a:gd name="connsiteY0" fmla="*/ 0 h 2073130"/>
              <a:gd name="connsiteX1" fmla="*/ 2073130 w 2073130"/>
              <a:gd name="connsiteY1" fmla="*/ 1036565 h 2073130"/>
              <a:gd name="connsiteX2" fmla="*/ 1036565 w 2073130"/>
              <a:gd name="connsiteY2" fmla="*/ 2073130 h 2073130"/>
              <a:gd name="connsiteX3" fmla="*/ 0 w 2073130"/>
              <a:gd name="connsiteY3" fmla="*/ 1036565 h 207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3130" h="2073130">
                <a:moveTo>
                  <a:pt x="1036565" y="0"/>
                </a:moveTo>
                <a:lnTo>
                  <a:pt x="2073130" y="1036565"/>
                </a:lnTo>
                <a:lnTo>
                  <a:pt x="1036565" y="2073130"/>
                </a:lnTo>
                <a:lnTo>
                  <a:pt x="0" y="10365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1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F57BCBF-951F-42F0-8DC9-CC40005136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8881" y="2174428"/>
            <a:ext cx="10814238" cy="3621473"/>
          </a:xfrm>
          <a:custGeom>
            <a:avLst/>
            <a:gdLst>
              <a:gd name="connsiteX0" fmla="*/ 5406599 w 10814238"/>
              <a:gd name="connsiteY0" fmla="*/ 1818073 h 3621473"/>
              <a:gd name="connsiteX1" fmla="*/ 6726778 w 10814238"/>
              <a:gd name="connsiteY1" fmla="*/ 2719773 h 3621473"/>
              <a:gd name="connsiteX2" fmla="*/ 5406599 w 10814238"/>
              <a:gd name="connsiteY2" fmla="*/ 3621473 h 3621473"/>
              <a:gd name="connsiteX3" fmla="*/ 4086419 w 10814238"/>
              <a:gd name="connsiteY3" fmla="*/ 2719773 h 3621473"/>
              <a:gd name="connsiteX4" fmla="*/ 9494059 w 10814238"/>
              <a:gd name="connsiteY4" fmla="*/ 933575 h 3621473"/>
              <a:gd name="connsiteX5" fmla="*/ 10814238 w 10814238"/>
              <a:gd name="connsiteY5" fmla="*/ 1835275 h 3621473"/>
              <a:gd name="connsiteX6" fmla="*/ 9494059 w 10814238"/>
              <a:gd name="connsiteY6" fmla="*/ 2736975 h 3621473"/>
              <a:gd name="connsiteX7" fmla="*/ 8173879 w 10814238"/>
              <a:gd name="connsiteY7" fmla="*/ 1835275 h 3621473"/>
              <a:gd name="connsiteX8" fmla="*/ 6774017 w 10814238"/>
              <a:gd name="connsiteY8" fmla="*/ 927652 h 3621473"/>
              <a:gd name="connsiteX9" fmla="*/ 8094196 w 10814238"/>
              <a:gd name="connsiteY9" fmla="*/ 1829352 h 3621473"/>
              <a:gd name="connsiteX10" fmla="*/ 6774017 w 10814238"/>
              <a:gd name="connsiteY10" fmla="*/ 2731052 h 3621473"/>
              <a:gd name="connsiteX11" fmla="*/ 5453838 w 10814238"/>
              <a:gd name="connsiteY11" fmla="*/ 1829352 h 3621473"/>
              <a:gd name="connsiteX12" fmla="*/ 4046577 w 10814238"/>
              <a:gd name="connsiteY12" fmla="*/ 914400 h 3621473"/>
              <a:gd name="connsiteX13" fmla="*/ 5366757 w 10814238"/>
              <a:gd name="connsiteY13" fmla="*/ 1816100 h 3621473"/>
              <a:gd name="connsiteX14" fmla="*/ 4046577 w 10814238"/>
              <a:gd name="connsiteY14" fmla="*/ 2717800 h 3621473"/>
              <a:gd name="connsiteX15" fmla="*/ 2726398 w 10814238"/>
              <a:gd name="connsiteY15" fmla="*/ 1816100 h 3621473"/>
              <a:gd name="connsiteX16" fmla="*/ 1320179 w 10814238"/>
              <a:gd name="connsiteY16" fmla="*/ 914400 h 3621473"/>
              <a:gd name="connsiteX17" fmla="*/ 2640359 w 10814238"/>
              <a:gd name="connsiteY17" fmla="*/ 1816100 h 3621473"/>
              <a:gd name="connsiteX18" fmla="*/ 1320179 w 10814238"/>
              <a:gd name="connsiteY18" fmla="*/ 2717800 h 3621473"/>
              <a:gd name="connsiteX19" fmla="*/ 0 w 10814238"/>
              <a:gd name="connsiteY19" fmla="*/ 1816100 h 3621473"/>
              <a:gd name="connsiteX20" fmla="*/ 8147895 w 10814238"/>
              <a:gd name="connsiteY20" fmla="*/ 3398 h 3621473"/>
              <a:gd name="connsiteX21" fmla="*/ 9468074 w 10814238"/>
              <a:gd name="connsiteY21" fmla="*/ 905098 h 3621473"/>
              <a:gd name="connsiteX22" fmla="*/ 8147895 w 10814238"/>
              <a:gd name="connsiteY22" fmla="*/ 1806798 h 3621473"/>
              <a:gd name="connsiteX23" fmla="*/ 6827716 w 10814238"/>
              <a:gd name="connsiteY23" fmla="*/ 905098 h 3621473"/>
              <a:gd name="connsiteX24" fmla="*/ 5426001 w 10814238"/>
              <a:gd name="connsiteY24" fmla="*/ 1892 h 3621473"/>
              <a:gd name="connsiteX25" fmla="*/ 6746180 w 10814238"/>
              <a:gd name="connsiteY25" fmla="*/ 903592 h 3621473"/>
              <a:gd name="connsiteX26" fmla="*/ 5426001 w 10814238"/>
              <a:gd name="connsiteY26" fmla="*/ 1805292 h 3621473"/>
              <a:gd name="connsiteX27" fmla="*/ 4105822 w 10814238"/>
              <a:gd name="connsiteY27" fmla="*/ 903592 h 3621473"/>
              <a:gd name="connsiteX28" fmla="*/ 2685516 w 10814238"/>
              <a:gd name="connsiteY28" fmla="*/ 0 h 3621473"/>
              <a:gd name="connsiteX29" fmla="*/ 4005695 w 10814238"/>
              <a:gd name="connsiteY29" fmla="*/ 901700 h 3621473"/>
              <a:gd name="connsiteX30" fmla="*/ 2685516 w 10814238"/>
              <a:gd name="connsiteY30" fmla="*/ 1803400 h 3621473"/>
              <a:gd name="connsiteX31" fmla="*/ 1365337 w 10814238"/>
              <a:gd name="connsiteY31" fmla="*/ 901700 h 3621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814238" h="3621473">
                <a:moveTo>
                  <a:pt x="5406599" y="1818073"/>
                </a:moveTo>
                <a:lnTo>
                  <a:pt x="6726778" y="2719773"/>
                </a:lnTo>
                <a:lnTo>
                  <a:pt x="5406599" y="3621473"/>
                </a:lnTo>
                <a:lnTo>
                  <a:pt x="4086419" y="2719773"/>
                </a:lnTo>
                <a:close/>
                <a:moveTo>
                  <a:pt x="9494059" y="933575"/>
                </a:moveTo>
                <a:lnTo>
                  <a:pt x="10814238" y="1835275"/>
                </a:lnTo>
                <a:lnTo>
                  <a:pt x="9494059" y="2736975"/>
                </a:lnTo>
                <a:lnTo>
                  <a:pt x="8173879" y="1835275"/>
                </a:lnTo>
                <a:close/>
                <a:moveTo>
                  <a:pt x="6774017" y="927652"/>
                </a:moveTo>
                <a:lnTo>
                  <a:pt x="8094196" y="1829352"/>
                </a:lnTo>
                <a:lnTo>
                  <a:pt x="6774017" y="2731052"/>
                </a:lnTo>
                <a:lnTo>
                  <a:pt x="5453838" y="1829352"/>
                </a:lnTo>
                <a:close/>
                <a:moveTo>
                  <a:pt x="4046577" y="914400"/>
                </a:moveTo>
                <a:lnTo>
                  <a:pt x="5366757" y="1816100"/>
                </a:lnTo>
                <a:lnTo>
                  <a:pt x="4046577" y="2717800"/>
                </a:lnTo>
                <a:lnTo>
                  <a:pt x="2726398" y="1816100"/>
                </a:lnTo>
                <a:close/>
                <a:moveTo>
                  <a:pt x="1320179" y="914400"/>
                </a:moveTo>
                <a:lnTo>
                  <a:pt x="2640359" y="1816100"/>
                </a:lnTo>
                <a:lnTo>
                  <a:pt x="1320179" y="2717800"/>
                </a:lnTo>
                <a:lnTo>
                  <a:pt x="0" y="1816100"/>
                </a:lnTo>
                <a:close/>
                <a:moveTo>
                  <a:pt x="8147895" y="3398"/>
                </a:moveTo>
                <a:lnTo>
                  <a:pt x="9468074" y="905098"/>
                </a:lnTo>
                <a:lnTo>
                  <a:pt x="8147895" y="1806798"/>
                </a:lnTo>
                <a:lnTo>
                  <a:pt x="6827716" y="905098"/>
                </a:lnTo>
                <a:close/>
                <a:moveTo>
                  <a:pt x="5426001" y="1892"/>
                </a:moveTo>
                <a:lnTo>
                  <a:pt x="6746180" y="903592"/>
                </a:lnTo>
                <a:lnTo>
                  <a:pt x="5426001" y="1805292"/>
                </a:lnTo>
                <a:lnTo>
                  <a:pt x="4105822" y="903592"/>
                </a:lnTo>
                <a:close/>
                <a:moveTo>
                  <a:pt x="2685516" y="0"/>
                </a:moveTo>
                <a:lnTo>
                  <a:pt x="4005695" y="901700"/>
                </a:lnTo>
                <a:lnTo>
                  <a:pt x="2685516" y="1803400"/>
                </a:lnTo>
                <a:lnTo>
                  <a:pt x="1365337" y="901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021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B74B6F4-0855-415C-8CA9-7089957061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56641" y="1121765"/>
            <a:ext cx="1430494" cy="2812570"/>
          </a:xfrm>
          <a:custGeom>
            <a:avLst/>
            <a:gdLst>
              <a:gd name="connsiteX0" fmla="*/ 0 w 1430494"/>
              <a:gd name="connsiteY0" fmla="*/ 0 h 2812570"/>
              <a:gd name="connsiteX1" fmla="*/ 289015 w 1430494"/>
              <a:gd name="connsiteY1" fmla="*/ 14593 h 2812570"/>
              <a:gd name="connsiteX2" fmla="*/ 1372189 w 1430494"/>
              <a:gd name="connsiteY2" fmla="*/ 348826 h 2812570"/>
              <a:gd name="connsiteX3" fmla="*/ 1430494 w 1430494"/>
              <a:gd name="connsiteY3" fmla="*/ 384246 h 2812570"/>
              <a:gd name="connsiteX4" fmla="*/ 435999 w 1430494"/>
              <a:gd name="connsiteY4" fmla="*/ 2812570 h 2812570"/>
              <a:gd name="connsiteX5" fmla="*/ 337717 w 1430494"/>
              <a:gd name="connsiteY5" fmla="*/ 2731480 h 2812570"/>
              <a:gd name="connsiteX6" fmla="*/ 99881 w 1430494"/>
              <a:gd name="connsiteY6" fmla="*/ 2631398 h 2812570"/>
              <a:gd name="connsiteX7" fmla="*/ 0 w 1430494"/>
              <a:gd name="connsiteY7" fmla="*/ 2621330 h 2812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0494" h="2812570">
                <a:moveTo>
                  <a:pt x="0" y="0"/>
                </a:moveTo>
                <a:lnTo>
                  <a:pt x="289015" y="14593"/>
                </a:lnTo>
                <a:cubicBezTo>
                  <a:pt x="678028" y="54101"/>
                  <a:pt x="1044256" y="170681"/>
                  <a:pt x="1372189" y="348826"/>
                </a:cubicBezTo>
                <a:lnTo>
                  <a:pt x="1430494" y="384246"/>
                </a:lnTo>
                <a:lnTo>
                  <a:pt x="435999" y="2812570"/>
                </a:lnTo>
                <a:lnTo>
                  <a:pt x="337717" y="2731480"/>
                </a:lnTo>
                <a:cubicBezTo>
                  <a:pt x="266946" y="2683668"/>
                  <a:pt x="186479" y="2649119"/>
                  <a:pt x="99881" y="2631398"/>
                </a:cubicBezTo>
                <a:lnTo>
                  <a:pt x="0" y="2621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02FF3655-7AB1-45C0-9759-CEE9E1D1B0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02442" y="1513134"/>
            <a:ext cx="1981100" cy="2889870"/>
          </a:xfrm>
          <a:custGeom>
            <a:avLst/>
            <a:gdLst>
              <a:gd name="connsiteX0" fmla="*/ 996418 w 1981100"/>
              <a:gd name="connsiteY0" fmla="*/ 0 h 2889870"/>
              <a:gd name="connsiteX1" fmla="*/ 1164916 w 1981100"/>
              <a:gd name="connsiteY1" fmla="*/ 102365 h 2889870"/>
              <a:gd name="connsiteX2" fmla="*/ 1946329 w 1981100"/>
              <a:gd name="connsiteY2" fmla="*/ 883779 h 2889870"/>
              <a:gd name="connsiteX3" fmla="*/ 1981100 w 1981100"/>
              <a:gd name="connsiteY3" fmla="*/ 941013 h 2889870"/>
              <a:gd name="connsiteX4" fmla="*/ 184988 w 1981100"/>
              <a:gd name="connsiteY4" fmla="*/ 2889870 h 2889870"/>
              <a:gd name="connsiteX5" fmla="*/ 171656 w 1981100"/>
              <a:gd name="connsiteY5" fmla="*/ 2757606 h 2889870"/>
              <a:gd name="connsiteX6" fmla="*/ 71574 w 1981100"/>
              <a:gd name="connsiteY6" fmla="*/ 2519770 h 2889870"/>
              <a:gd name="connsiteX7" fmla="*/ 0 w 1981100"/>
              <a:gd name="connsiteY7" fmla="*/ 2433022 h 288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1100" h="2889870">
                <a:moveTo>
                  <a:pt x="996418" y="0"/>
                </a:moveTo>
                <a:lnTo>
                  <a:pt x="1164916" y="102365"/>
                </a:lnTo>
                <a:cubicBezTo>
                  <a:pt x="1472732" y="310322"/>
                  <a:pt x="1738373" y="575963"/>
                  <a:pt x="1946329" y="883779"/>
                </a:cubicBezTo>
                <a:lnTo>
                  <a:pt x="1981100" y="941013"/>
                </a:lnTo>
                <a:lnTo>
                  <a:pt x="184988" y="2889870"/>
                </a:lnTo>
                <a:lnTo>
                  <a:pt x="171656" y="2757606"/>
                </a:lnTo>
                <a:cubicBezTo>
                  <a:pt x="153935" y="2671008"/>
                  <a:pt x="119386" y="2590541"/>
                  <a:pt x="71574" y="2519770"/>
                </a:cubicBezTo>
                <a:lnTo>
                  <a:pt x="0" y="24330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BE1C506-9204-42E6-8A07-5C094AE570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31230" y="1121763"/>
            <a:ext cx="1311865" cy="2722153"/>
          </a:xfrm>
          <a:custGeom>
            <a:avLst/>
            <a:gdLst>
              <a:gd name="connsiteX0" fmla="*/ 1311865 w 1311865"/>
              <a:gd name="connsiteY0" fmla="*/ 0 h 2722153"/>
              <a:gd name="connsiteX1" fmla="*/ 1311865 w 1311865"/>
              <a:gd name="connsiteY1" fmla="*/ 2619966 h 2722153"/>
              <a:gd name="connsiteX2" fmla="*/ 1291243 w 1311865"/>
              <a:gd name="connsiteY2" fmla="*/ 2617886 h 2722153"/>
              <a:gd name="connsiteX3" fmla="*/ 1032341 w 1311865"/>
              <a:gd name="connsiteY3" fmla="*/ 2670156 h 2722153"/>
              <a:gd name="connsiteX4" fmla="*/ 936543 w 1311865"/>
              <a:gd name="connsiteY4" fmla="*/ 2722153 h 2722153"/>
              <a:gd name="connsiteX5" fmla="*/ 0 w 1311865"/>
              <a:gd name="connsiteY5" fmla="*/ 319764 h 2722153"/>
              <a:gd name="connsiteX6" fmla="*/ 192560 w 1311865"/>
              <a:gd name="connsiteY6" fmla="*/ 227005 h 2722153"/>
              <a:gd name="connsiteX7" fmla="*/ 1022846 w 1311865"/>
              <a:gd name="connsiteY7" fmla="*/ 14595 h 2722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1865" h="2722153">
                <a:moveTo>
                  <a:pt x="1311865" y="0"/>
                </a:moveTo>
                <a:lnTo>
                  <a:pt x="1311865" y="2619966"/>
                </a:lnTo>
                <a:lnTo>
                  <a:pt x="1291243" y="2617886"/>
                </a:lnTo>
                <a:cubicBezTo>
                  <a:pt x="1199407" y="2617887"/>
                  <a:pt x="1111917" y="2636498"/>
                  <a:pt x="1032341" y="2670156"/>
                </a:cubicBezTo>
                <a:lnTo>
                  <a:pt x="936543" y="2722153"/>
                </a:lnTo>
                <a:lnTo>
                  <a:pt x="0" y="319764"/>
                </a:lnTo>
                <a:lnTo>
                  <a:pt x="192560" y="227005"/>
                </a:lnTo>
                <a:cubicBezTo>
                  <a:pt x="452143" y="117209"/>
                  <a:pt x="731086" y="44225"/>
                  <a:pt x="1022846" y="145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FF666BA6-D656-40A1-A66E-31ACF86434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5838" y="1447428"/>
            <a:ext cx="2079930" cy="2885794"/>
          </a:xfrm>
          <a:custGeom>
            <a:avLst/>
            <a:gdLst>
              <a:gd name="connsiteX0" fmla="*/ 1143147 w 2079930"/>
              <a:gd name="connsiteY0" fmla="*/ 0 h 2885794"/>
              <a:gd name="connsiteX1" fmla="*/ 2079930 w 2079930"/>
              <a:gd name="connsiteY1" fmla="*/ 2403006 h 2885794"/>
              <a:gd name="connsiteX2" fmla="*/ 2074749 w 2079930"/>
              <a:gd name="connsiteY2" fmla="*/ 2405818 h 2885794"/>
              <a:gd name="connsiteX3" fmla="*/ 1795009 w 2079930"/>
              <a:gd name="connsiteY3" fmla="*/ 2823313 h 2885794"/>
              <a:gd name="connsiteX4" fmla="*/ 1788710 w 2079930"/>
              <a:gd name="connsiteY4" fmla="*/ 2885794 h 2885794"/>
              <a:gd name="connsiteX5" fmla="*/ 0 w 2079930"/>
              <a:gd name="connsiteY5" fmla="*/ 1073142 h 2885794"/>
              <a:gd name="connsiteX6" fmla="*/ 75124 w 2079930"/>
              <a:gd name="connsiteY6" fmla="*/ 949486 h 2885794"/>
              <a:gd name="connsiteX7" fmla="*/ 1095063 w 2079930"/>
              <a:gd name="connsiteY7" fmla="*/ 23164 h 288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9930" h="2885794">
                <a:moveTo>
                  <a:pt x="1143147" y="0"/>
                </a:moveTo>
                <a:lnTo>
                  <a:pt x="2079930" y="2403006"/>
                </a:lnTo>
                <a:lnTo>
                  <a:pt x="2074749" y="2405818"/>
                </a:lnTo>
                <a:cubicBezTo>
                  <a:pt x="1933206" y="2501443"/>
                  <a:pt x="1830449" y="2650117"/>
                  <a:pt x="1795009" y="2823313"/>
                </a:cubicBezTo>
                <a:lnTo>
                  <a:pt x="1788710" y="2885794"/>
                </a:lnTo>
                <a:lnTo>
                  <a:pt x="0" y="1073142"/>
                </a:lnTo>
                <a:lnTo>
                  <a:pt x="75124" y="949486"/>
                </a:lnTo>
                <a:cubicBezTo>
                  <a:pt x="335069" y="564716"/>
                  <a:pt x="685147" y="245844"/>
                  <a:pt x="1095063" y="23164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7313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8568B56-C518-4265-8638-A9E33C4FEC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5269" y="1326038"/>
            <a:ext cx="4177724" cy="4205924"/>
          </a:xfrm>
          <a:custGeom>
            <a:avLst/>
            <a:gdLst>
              <a:gd name="connsiteX0" fmla="*/ 2102693 w 4177724"/>
              <a:gd name="connsiteY0" fmla="*/ 0 h 4205924"/>
              <a:gd name="connsiteX1" fmla="*/ 2288444 w 4177724"/>
              <a:gd name="connsiteY1" fmla="*/ 9380 h 4205924"/>
              <a:gd name="connsiteX2" fmla="*/ 4177724 w 4177724"/>
              <a:gd name="connsiteY2" fmla="*/ 2102962 h 4205924"/>
              <a:gd name="connsiteX3" fmla="*/ 2288444 w 4177724"/>
              <a:gd name="connsiteY3" fmla="*/ 4196544 h 4205924"/>
              <a:gd name="connsiteX4" fmla="*/ 2102693 w 4177724"/>
              <a:gd name="connsiteY4" fmla="*/ 4205924 h 4205924"/>
              <a:gd name="connsiteX5" fmla="*/ 2088863 w 4177724"/>
              <a:gd name="connsiteY5" fmla="*/ 4194226 h 4205924"/>
              <a:gd name="connsiteX6" fmla="*/ 1869059 w 4177724"/>
              <a:gd name="connsiteY6" fmla="*/ 4008311 h 4205924"/>
              <a:gd name="connsiteX7" fmla="*/ 1052225 w 4177724"/>
              <a:gd name="connsiteY7" fmla="*/ 2102963 h 4205924"/>
              <a:gd name="connsiteX8" fmla="*/ 1869058 w 4177724"/>
              <a:gd name="connsiteY8" fmla="*/ 197614 h 4205924"/>
              <a:gd name="connsiteX9" fmla="*/ 2088863 w 4177724"/>
              <a:gd name="connsiteY9" fmla="*/ 11698 h 4205924"/>
              <a:gd name="connsiteX10" fmla="*/ 2075032 w 4177724"/>
              <a:gd name="connsiteY10" fmla="*/ 0 h 4205924"/>
              <a:gd name="connsiteX11" fmla="*/ 2088862 w 4177724"/>
              <a:gd name="connsiteY11" fmla="*/ 11698 h 4205924"/>
              <a:gd name="connsiteX12" fmla="*/ 1869057 w 4177724"/>
              <a:gd name="connsiteY12" fmla="*/ 197614 h 4205924"/>
              <a:gd name="connsiteX13" fmla="*/ 1052224 w 4177724"/>
              <a:gd name="connsiteY13" fmla="*/ 2102963 h 4205924"/>
              <a:gd name="connsiteX14" fmla="*/ 1869058 w 4177724"/>
              <a:gd name="connsiteY14" fmla="*/ 4008311 h 4205924"/>
              <a:gd name="connsiteX15" fmla="*/ 2088862 w 4177724"/>
              <a:gd name="connsiteY15" fmla="*/ 4194226 h 4205924"/>
              <a:gd name="connsiteX16" fmla="*/ 2075031 w 4177724"/>
              <a:gd name="connsiteY16" fmla="*/ 4205924 h 4205924"/>
              <a:gd name="connsiteX17" fmla="*/ 1889280 w 4177724"/>
              <a:gd name="connsiteY17" fmla="*/ 4196544 h 4205924"/>
              <a:gd name="connsiteX18" fmla="*/ 0 w 4177724"/>
              <a:gd name="connsiteY18" fmla="*/ 2102962 h 4205924"/>
              <a:gd name="connsiteX19" fmla="*/ 1889280 w 4177724"/>
              <a:gd name="connsiteY19" fmla="*/ 9380 h 4205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77724" h="4205924">
                <a:moveTo>
                  <a:pt x="2102693" y="0"/>
                </a:moveTo>
                <a:lnTo>
                  <a:pt x="2288444" y="9380"/>
                </a:lnTo>
                <a:cubicBezTo>
                  <a:pt x="3349625" y="117149"/>
                  <a:pt x="4177724" y="1013349"/>
                  <a:pt x="4177724" y="2102962"/>
                </a:cubicBezTo>
                <a:cubicBezTo>
                  <a:pt x="4177724" y="3192575"/>
                  <a:pt x="3349625" y="4088776"/>
                  <a:pt x="2288444" y="4196544"/>
                </a:cubicBezTo>
                <a:lnTo>
                  <a:pt x="2102693" y="4205924"/>
                </a:lnTo>
                <a:lnTo>
                  <a:pt x="2088863" y="4194226"/>
                </a:lnTo>
                <a:lnTo>
                  <a:pt x="1869059" y="4008311"/>
                </a:lnTo>
                <a:cubicBezTo>
                  <a:pt x="1350692" y="3514946"/>
                  <a:pt x="1052225" y="2827453"/>
                  <a:pt x="1052225" y="2102963"/>
                </a:cubicBezTo>
                <a:cubicBezTo>
                  <a:pt x="1052225" y="1378474"/>
                  <a:pt x="1350692" y="690980"/>
                  <a:pt x="1869058" y="197614"/>
                </a:cubicBezTo>
                <a:lnTo>
                  <a:pt x="2088863" y="11698"/>
                </a:lnTo>
                <a:close/>
                <a:moveTo>
                  <a:pt x="2075032" y="0"/>
                </a:moveTo>
                <a:lnTo>
                  <a:pt x="2088862" y="11698"/>
                </a:lnTo>
                <a:lnTo>
                  <a:pt x="1869057" y="197614"/>
                </a:lnTo>
                <a:cubicBezTo>
                  <a:pt x="1350691" y="690980"/>
                  <a:pt x="1052224" y="1378474"/>
                  <a:pt x="1052224" y="2102963"/>
                </a:cubicBezTo>
                <a:cubicBezTo>
                  <a:pt x="1052224" y="2827453"/>
                  <a:pt x="1350691" y="3514946"/>
                  <a:pt x="1869058" y="4008311"/>
                </a:cubicBezTo>
                <a:lnTo>
                  <a:pt x="2088862" y="4194226"/>
                </a:lnTo>
                <a:lnTo>
                  <a:pt x="2075031" y="4205924"/>
                </a:lnTo>
                <a:lnTo>
                  <a:pt x="1889280" y="4196544"/>
                </a:lnTo>
                <a:cubicBezTo>
                  <a:pt x="828100" y="4088776"/>
                  <a:pt x="0" y="3192575"/>
                  <a:pt x="0" y="2102962"/>
                </a:cubicBezTo>
                <a:cubicBezTo>
                  <a:pt x="0" y="1013349"/>
                  <a:pt x="828100" y="117149"/>
                  <a:pt x="1889280" y="938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95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337B5AC-E402-4DD9-B4BB-99A55DC5A50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40861" y="1719362"/>
            <a:ext cx="2174078" cy="2174080"/>
          </a:xfrm>
          <a:custGeom>
            <a:avLst/>
            <a:gdLst>
              <a:gd name="connsiteX0" fmla="*/ 1087039 w 2174078"/>
              <a:gd name="connsiteY0" fmla="*/ 0 h 2174080"/>
              <a:gd name="connsiteX1" fmla="*/ 2174078 w 2174078"/>
              <a:gd name="connsiteY1" fmla="*/ 1087040 h 2174080"/>
              <a:gd name="connsiteX2" fmla="*/ 1087039 w 2174078"/>
              <a:gd name="connsiteY2" fmla="*/ 2174080 h 2174080"/>
              <a:gd name="connsiteX3" fmla="*/ 0 w 2174078"/>
              <a:gd name="connsiteY3" fmla="*/ 1087040 h 2174080"/>
              <a:gd name="connsiteX4" fmla="*/ 1087039 w 2174078"/>
              <a:gd name="connsiteY4" fmla="*/ 0 h 2174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4078" h="2174080">
                <a:moveTo>
                  <a:pt x="1087039" y="0"/>
                </a:moveTo>
                <a:cubicBezTo>
                  <a:pt x="1687394" y="0"/>
                  <a:pt x="2174078" y="486684"/>
                  <a:pt x="2174078" y="1087040"/>
                </a:cubicBezTo>
                <a:cubicBezTo>
                  <a:pt x="2174078" y="1687396"/>
                  <a:pt x="1687394" y="2174080"/>
                  <a:pt x="1087039" y="2174080"/>
                </a:cubicBezTo>
                <a:cubicBezTo>
                  <a:pt x="486684" y="2174080"/>
                  <a:pt x="0" y="1687396"/>
                  <a:pt x="0" y="1087040"/>
                </a:cubicBezTo>
                <a:cubicBezTo>
                  <a:pt x="0" y="486684"/>
                  <a:pt x="486684" y="0"/>
                  <a:pt x="10870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DDE8F42-25FF-48E5-9D04-430144909E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9644" y="2141885"/>
            <a:ext cx="3103926" cy="3103928"/>
          </a:xfrm>
          <a:custGeom>
            <a:avLst/>
            <a:gdLst>
              <a:gd name="connsiteX0" fmla="*/ 1551963 w 3103926"/>
              <a:gd name="connsiteY0" fmla="*/ 0 h 3103928"/>
              <a:gd name="connsiteX1" fmla="*/ 3103926 w 3103926"/>
              <a:gd name="connsiteY1" fmla="*/ 1551964 h 3103928"/>
              <a:gd name="connsiteX2" fmla="*/ 1551963 w 3103926"/>
              <a:gd name="connsiteY2" fmla="*/ 3103928 h 3103928"/>
              <a:gd name="connsiteX3" fmla="*/ 0 w 3103926"/>
              <a:gd name="connsiteY3" fmla="*/ 1551964 h 3103928"/>
              <a:gd name="connsiteX4" fmla="*/ 1551963 w 3103926"/>
              <a:gd name="connsiteY4" fmla="*/ 0 h 3103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3926" h="3103928">
                <a:moveTo>
                  <a:pt x="1551963" y="0"/>
                </a:moveTo>
                <a:cubicBezTo>
                  <a:pt x="2409088" y="0"/>
                  <a:pt x="3103926" y="694838"/>
                  <a:pt x="3103926" y="1551964"/>
                </a:cubicBezTo>
                <a:cubicBezTo>
                  <a:pt x="3103926" y="2409090"/>
                  <a:pt x="2409088" y="3103928"/>
                  <a:pt x="1551963" y="3103928"/>
                </a:cubicBezTo>
                <a:cubicBezTo>
                  <a:pt x="694838" y="3103928"/>
                  <a:pt x="0" y="2409090"/>
                  <a:pt x="0" y="1551964"/>
                </a:cubicBezTo>
                <a:cubicBezTo>
                  <a:pt x="0" y="694838"/>
                  <a:pt x="694838" y="0"/>
                  <a:pt x="15519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888C498-BFDE-4F7D-A48C-3BC6F679F0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8409" y="3814862"/>
            <a:ext cx="2174078" cy="2174080"/>
          </a:xfrm>
          <a:custGeom>
            <a:avLst/>
            <a:gdLst>
              <a:gd name="connsiteX0" fmla="*/ 1087039 w 2174078"/>
              <a:gd name="connsiteY0" fmla="*/ 0 h 2174080"/>
              <a:gd name="connsiteX1" fmla="*/ 2174078 w 2174078"/>
              <a:gd name="connsiteY1" fmla="*/ 1087040 h 2174080"/>
              <a:gd name="connsiteX2" fmla="*/ 1087039 w 2174078"/>
              <a:gd name="connsiteY2" fmla="*/ 2174080 h 2174080"/>
              <a:gd name="connsiteX3" fmla="*/ 0 w 2174078"/>
              <a:gd name="connsiteY3" fmla="*/ 1087040 h 2174080"/>
              <a:gd name="connsiteX4" fmla="*/ 1087039 w 2174078"/>
              <a:gd name="connsiteY4" fmla="*/ 0 h 2174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4078" h="2174080">
                <a:moveTo>
                  <a:pt x="1087039" y="0"/>
                </a:moveTo>
                <a:cubicBezTo>
                  <a:pt x="1687394" y="0"/>
                  <a:pt x="2174078" y="486684"/>
                  <a:pt x="2174078" y="1087040"/>
                </a:cubicBezTo>
                <a:cubicBezTo>
                  <a:pt x="2174078" y="1687396"/>
                  <a:pt x="1687394" y="2174080"/>
                  <a:pt x="1087039" y="2174080"/>
                </a:cubicBezTo>
                <a:cubicBezTo>
                  <a:pt x="486684" y="2174080"/>
                  <a:pt x="0" y="1687396"/>
                  <a:pt x="0" y="1087040"/>
                </a:cubicBezTo>
                <a:cubicBezTo>
                  <a:pt x="0" y="486684"/>
                  <a:pt x="486684" y="0"/>
                  <a:pt x="10870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127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D5711EA-CE18-46F1-997A-E090271BAF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27293" y="1336279"/>
            <a:ext cx="4926970" cy="4918836"/>
          </a:xfrm>
          <a:custGeom>
            <a:avLst/>
            <a:gdLst>
              <a:gd name="connsiteX0" fmla="*/ 1648617 w 4926970"/>
              <a:gd name="connsiteY0" fmla="*/ 3289100 h 4918836"/>
              <a:gd name="connsiteX1" fmla="*/ 3278353 w 4926970"/>
              <a:gd name="connsiteY1" fmla="*/ 3289100 h 4918836"/>
              <a:gd name="connsiteX2" fmla="*/ 3278353 w 4926970"/>
              <a:gd name="connsiteY2" fmla="*/ 4918836 h 4918836"/>
              <a:gd name="connsiteX3" fmla="*/ 1648617 w 4926970"/>
              <a:gd name="connsiteY3" fmla="*/ 4918836 h 4918836"/>
              <a:gd name="connsiteX4" fmla="*/ 0 w 4926970"/>
              <a:gd name="connsiteY4" fmla="*/ 3289100 h 4918836"/>
              <a:gd name="connsiteX5" fmla="*/ 1629736 w 4926970"/>
              <a:gd name="connsiteY5" fmla="*/ 3289100 h 4918836"/>
              <a:gd name="connsiteX6" fmla="*/ 1629736 w 4926970"/>
              <a:gd name="connsiteY6" fmla="*/ 4918836 h 4918836"/>
              <a:gd name="connsiteX7" fmla="*/ 0 w 4926970"/>
              <a:gd name="connsiteY7" fmla="*/ 4918836 h 4918836"/>
              <a:gd name="connsiteX8" fmla="*/ 3297234 w 4926970"/>
              <a:gd name="connsiteY8" fmla="*/ 1651176 h 4918836"/>
              <a:gd name="connsiteX9" fmla="*/ 4926970 w 4926970"/>
              <a:gd name="connsiteY9" fmla="*/ 1651176 h 4918836"/>
              <a:gd name="connsiteX10" fmla="*/ 4926970 w 4926970"/>
              <a:gd name="connsiteY10" fmla="*/ 3280912 h 4918836"/>
              <a:gd name="connsiteX11" fmla="*/ 3297234 w 4926970"/>
              <a:gd name="connsiteY11" fmla="*/ 3280912 h 4918836"/>
              <a:gd name="connsiteX12" fmla="*/ 1648617 w 4926970"/>
              <a:gd name="connsiteY12" fmla="*/ 1651176 h 4918836"/>
              <a:gd name="connsiteX13" fmla="*/ 3278353 w 4926970"/>
              <a:gd name="connsiteY13" fmla="*/ 1651176 h 4918836"/>
              <a:gd name="connsiteX14" fmla="*/ 3278353 w 4926970"/>
              <a:gd name="connsiteY14" fmla="*/ 3280912 h 4918836"/>
              <a:gd name="connsiteX15" fmla="*/ 1648617 w 4926970"/>
              <a:gd name="connsiteY15" fmla="*/ 3280912 h 4918836"/>
              <a:gd name="connsiteX16" fmla="*/ 0 w 4926970"/>
              <a:gd name="connsiteY16" fmla="*/ 1651176 h 4918836"/>
              <a:gd name="connsiteX17" fmla="*/ 1629736 w 4926970"/>
              <a:gd name="connsiteY17" fmla="*/ 1651176 h 4918836"/>
              <a:gd name="connsiteX18" fmla="*/ 1629736 w 4926970"/>
              <a:gd name="connsiteY18" fmla="*/ 3280912 h 4918836"/>
              <a:gd name="connsiteX19" fmla="*/ 0 w 4926970"/>
              <a:gd name="connsiteY19" fmla="*/ 3280912 h 4918836"/>
              <a:gd name="connsiteX20" fmla="*/ 3297234 w 4926970"/>
              <a:gd name="connsiteY20" fmla="*/ 0 h 4918836"/>
              <a:gd name="connsiteX21" fmla="*/ 4926970 w 4926970"/>
              <a:gd name="connsiteY21" fmla="*/ 0 h 4918836"/>
              <a:gd name="connsiteX22" fmla="*/ 4926970 w 4926970"/>
              <a:gd name="connsiteY22" fmla="*/ 1629736 h 4918836"/>
              <a:gd name="connsiteX23" fmla="*/ 3297234 w 4926970"/>
              <a:gd name="connsiteY23" fmla="*/ 1629736 h 4918836"/>
              <a:gd name="connsiteX24" fmla="*/ 1648617 w 4926970"/>
              <a:gd name="connsiteY24" fmla="*/ 0 h 4918836"/>
              <a:gd name="connsiteX25" fmla="*/ 3278353 w 4926970"/>
              <a:gd name="connsiteY25" fmla="*/ 0 h 4918836"/>
              <a:gd name="connsiteX26" fmla="*/ 3278353 w 4926970"/>
              <a:gd name="connsiteY26" fmla="*/ 1629736 h 4918836"/>
              <a:gd name="connsiteX27" fmla="*/ 1648617 w 4926970"/>
              <a:gd name="connsiteY27" fmla="*/ 1629736 h 4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26970" h="4918836">
                <a:moveTo>
                  <a:pt x="1648617" y="3289100"/>
                </a:moveTo>
                <a:lnTo>
                  <a:pt x="3278353" y="3289100"/>
                </a:lnTo>
                <a:lnTo>
                  <a:pt x="3278353" y="4918836"/>
                </a:lnTo>
                <a:lnTo>
                  <a:pt x="1648617" y="4918836"/>
                </a:lnTo>
                <a:close/>
                <a:moveTo>
                  <a:pt x="0" y="3289100"/>
                </a:moveTo>
                <a:lnTo>
                  <a:pt x="1629736" y="3289100"/>
                </a:lnTo>
                <a:lnTo>
                  <a:pt x="1629736" y="4918836"/>
                </a:lnTo>
                <a:lnTo>
                  <a:pt x="0" y="4918836"/>
                </a:lnTo>
                <a:close/>
                <a:moveTo>
                  <a:pt x="3297234" y="1651176"/>
                </a:moveTo>
                <a:lnTo>
                  <a:pt x="4926970" y="1651176"/>
                </a:lnTo>
                <a:lnTo>
                  <a:pt x="4926970" y="3280912"/>
                </a:lnTo>
                <a:lnTo>
                  <a:pt x="3297234" y="3280912"/>
                </a:lnTo>
                <a:close/>
                <a:moveTo>
                  <a:pt x="1648617" y="1651176"/>
                </a:moveTo>
                <a:lnTo>
                  <a:pt x="3278353" y="1651176"/>
                </a:lnTo>
                <a:lnTo>
                  <a:pt x="3278353" y="3280912"/>
                </a:lnTo>
                <a:lnTo>
                  <a:pt x="1648617" y="3280912"/>
                </a:lnTo>
                <a:close/>
                <a:moveTo>
                  <a:pt x="0" y="1651176"/>
                </a:moveTo>
                <a:lnTo>
                  <a:pt x="1629736" y="1651176"/>
                </a:lnTo>
                <a:lnTo>
                  <a:pt x="1629736" y="3280912"/>
                </a:lnTo>
                <a:lnTo>
                  <a:pt x="0" y="3280912"/>
                </a:lnTo>
                <a:close/>
                <a:moveTo>
                  <a:pt x="3297234" y="0"/>
                </a:moveTo>
                <a:lnTo>
                  <a:pt x="4926970" y="0"/>
                </a:lnTo>
                <a:lnTo>
                  <a:pt x="4926970" y="1629736"/>
                </a:lnTo>
                <a:lnTo>
                  <a:pt x="3297234" y="1629736"/>
                </a:lnTo>
                <a:close/>
                <a:moveTo>
                  <a:pt x="1648617" y="0"/>
                </a:moveTo>
                <a:lnTo>
                  <a:pt x="3278353" y="0"/>
                </a:lnTo>
                <a:lnTo>
                  <a:pt x="3278353" y="1629736"/>
                </a:lnTo>
                <a:lnTo>
                  <a:pt x="1648617" y="1629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547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3BF56EB-C924-49EA-B7FD-3E70F10936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16444" y="1107679"/>
            <a:ext cx="6583491" cy="4918836"/>
          </a:xfrm>
          <a:custGeom>
            <a:avLst/>
            <a:gdLst>
              <a:gd name="connsiteX0" fmla="*/ 1648617 w 6583491"/>
              <a:gd name="connsiteY0" fmla="*/ 3289100 h 4918836"/>
              <a:gd name="connsiteX1" fmla="*/ 3278353 w 6583491"/>
              <a:gd name="connsiteY1" fmla="*/ 3289100 h 4918836"/>
              <a:gd name="connsiteX2" fmla="*/ 3278353 w 6583491"/>
              <a:gd name="connsiteY2" fmla="*/ 4918836 h 4918836"/>
              <a:gd name="connsiteX3" fmla="*/ 1648617 w 6583491"/>
              <a:gd name="connsiteY3" fmla="*/ 4918836 h 4918836"/>
              <a:gd name="connsiteX4" fmla="*/ 0 w 6583491"/>
              <a:gd name="connsiteY4" fmla="*/ 3289100 h 4918836"/>
              <a:gd name="connsiteX5" fmla="*/ 1629736 w 6583491"/>
              <a:gd name="connsiteY5" fmla="*/ 3289100 h 4918836"/>
              <a:gd name="connsiteX6" fmla="*/ 1629736 w 6583491"/>
              <a:gd name="connsiteY6" fmla="*/ 4918836 h 4918836"/>
              <a:gd name="connsiteX7" fmla="*/ 0 w 6583491"/>
              <a:gd name="connsiteY7" fmla="*/ 4918836 h 4918836"/>
              <a:gd name="connsiteX8" fmla="*/ 4953755 w 6583491"/>
              <a:gd name="connsiteY8" fmla="*/ 1651176 h 4918836"/>
              <a:gd name="connsiteX9" fmla="*/ 6583491 w 6583491"/>
              <a:gd name="connsiteY9" fmla="*/ 1651176 h 4918836"/>
              <a:gd name="connsiteX10" fmla="*/ 6583491 w 6583491"/>
              <a:gd name="connsiteY10" fmla="*/ 3280912 h 4918836"/>
              <a:gd name="connsiteX11" fmla="*/ 4953755 w 6583491"/>
              <a:gd name="connsiteY11" fmla="*/ 3280912 h 4918836"/>
              <a:gd name="connsiteX12" fmla="*/ 3297234 w 6583491"/>
              <a:gd name="connsiteY12" fmla="*/ 1651176 h 4918836"/>
              <a:gd name="connsiteX13" fmla="*/ 4926970 w 6583491"/>
              <a:gd name="connsiteY13" fmla="*/ 1651176 h 4918836"/>
              <a:gd name="connsiteX14" fmla="*/ 4926970 w 6583491"/>
              <a:gd name="connsiteY14" fmla="*/ 3280912 h 4918836"/>
              <a:gd name="connsiteX15" fmla="*/ 3297234 w 6583491"/>
              <a:gd name="connsiteY15" fmla="*/ 3280912 h 4918836"/>
              <a:gd name="connsiteX16" fmla="*/ 1648617 w 6583491"/>
              <a:gd name="connsiteY16" fmla="*/ 1651176 h 4918836"/>
              <a:gd name="connsiteX17" fmla="*/ 3278353 w 6583491"/>
              <a:gd name="connsiteY17" fmla="*/ 1651176 h 4918836"/>
              <a:gd name="connsiteX18" fmla="*/ 3278353 w 6583491"/>
              <a:gd name="connsiteY18" fmla="*/ 3280912 h 4918836"/>
              <a:gd name="connsiteX19" fmla="*/ 1648617 w 6583491"/>
              <a:gd name="connsiteY19" fmla="*/ 3280912 h 4918836"/>
              <a:gd name="connsiteX20" fmla="*/ 0 w 6583491"/>
              <a:gd name="connsiteY20" fmla="*/ 1651176 h 4918836"/>
              <a:gd name="connsiteX21" fmla="*/ 1629736 w 6583491"/>
              <a:gd name="connsiteY21" fmla="*/ 1651176 h 4918836"/>
              <a:gd name="connsiteX22" fmla="*/ 1629736 w 6583491"/>
              <a:gd name="connsiteY22" fmla="*/ 3280912 h 4918836"/>
              <a:gd name="connsiteX23" fmla="*/ 0 w 6583491"/>
              <a:gd name="connsiteY23" fmla="*/ 3280912 h 4918836"/>
              <a:gd name="connsiteX24" fmla="*/ 4953755 w 6583491"/>
              <a:gd name="connsiteY24" fmla="*/ 0 h 4918836"/>
              <a:gd name="connsiteX25" fmla="*/ 6583491 w 6583491"/>
              <a:gd name="connsiteY25" fmla="*/ 0 h 4918836"/>
              <a:gd name="connsiteX26" fmla="*/ 6583491 w 6583491"/>
              <a:gd name="connsiteY26" fmla="*/ 1629736 h 4918836"/>
              <a:gd name="connsiteX27" fmla="*/ 4953755 w 6583491"/>
              <a:gd name="connsiteY27" fmla="*/ 1629736 h 4918836"/>
              <a:gd name="connsiteX28" fmla="*/ 3297234 w 6583491"/>
              <a:gd name="connsiteY28" fmla="*/ 0 h 4918836"/>
              <a:gd name="connsiteX29" fmla="*/ 4926970 w 6583491"/>
              <a:gd name="connsiteY29" fmla="*/ 0 h 4918836"/>
              <a:gd name="connsiteX30" fmla="*/ 4926970 w 6583491"/>
              <a:gd name="connsiteY30" fmla="*/ 1629736 h 4918836"/>
              <a:gd name="connsiteX31" fmla="*/ 3297234 w 6583491"/>
              <a:gd name="connsiteY31" fmla="*/ 1629736 h 4918836"/>
              <a:gd name="connsiteX32" fmla="*/ 1648617 w 6583491"/>
              <a:gd name="connsiteY32" fmla="*/ 0 h 4918836"/>
              <a:gd name="connsiteX33" fmla="*/ 3278353 w 6583491"/>
              <a:gd name="connsiteY33" fmla="*/ 0 h 4918836"/>
              <a:gd name="connsiteX34" fmla="*/ 3278353 w 6583491"/>
              <a:gd name="connsiteY34" fmla="*/ 1629736 h 4918836"/>
              <a:gd name="connsiteX35" fmla="*/ 1648617 w 6583491"/>
              <a:gd name="connsiteY35" fmla="*/ 1629736 h 4918836"/>
              <a:gd name="connsiteX36" fmla="*/ 0 w 6583491"/>
              <a:gd name="connsiteY36" fmla="*/ 0 h 4918836"/>
              <a:gd name="connsiteX37" fmla="*/ 1629736 w 6583491"/>
              <a:gd name="connsiteY37" fmla="*/ 0 h 4918836"/>
              <a:gd name="connsiteX38" fmla="*/ 1629736 w 6583491"/>
              <a:gd name="connsiteY38" fmla="*/ 1629736 h 4918836"/>
              <a:gd name="connsiteX39" fmla="*/ 0 w 6583491"/>
              <a:gd name="connsiteY39" fmla="*/ 1629736 h 4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583491" h="4918836">
                <a:moveTo>
                  <a:pt x="1648617" y="3289100"/>
                </a:moveTo>
                <a:lnTo>
                  <a:pt x="3278353" y="3289100"/>
                </a:lnTo>
                <a:lnTo>
                  <a:pt x="3278353" y="4918836"/>
                </a:lnTo>
                <a:lnTo>
                  <a:pt x="1648617" y="4918836"/>
                </a:lnTo>
                <a:close/>
                <a:moveTo>
                  <a:pt x="0" y="3289100"/>
                </a:moveTo>
                <a:lnTo>
                  <a:pt x="1629736" y="3289100"/>
                </a:lnTo>
                <a:lnTo>
                  <a:pt x="1629736" y="4918836"/>
                </a:lnTo>
                <a:lnTo>
                  <a:pt x="0" y="4918836"/>
                </a:lnTo>
                <a:close/>
                <a:moveTo>
                  <a:pt x="4953755" y="1651176"/>
                </a:moveTo>
                <a:lnTo>
                  <a:pt x="6583491" y="1651176"/>
                </a:lnTo>
                <a:lnTo>
                  <a:pt x="6583491" y="3280912"/>
                </a:lnTo>
                <a:lnTo>
                  <a:pt x="4953755" y="3280912"/>
                </a:lnTo>
                <a:close/>
                <a:moveTo>
                  <a:pt x="3297234" y="1651176"/>
                </a:moveTo>
                <a:lnTo>
                  <a:pt x="4926970" y="1651176"/>
                </a:lnTo>
                <a:lnTo>
                  <a:pt x="4926970" y="3280912"/>
                </a:lnTo>
                <a:lnTo>
                  <a:pt x="3297234" y="3280912"/>
                </a:lnTo>
                <a:close/>
                <a:moveTo>
                  <a:pt x="1648617" y="1651176"/>
                </a:moveTo>
                <a:lnTo>
                  <a:pt x="3278353" y="1651176"/>
                </a:lnTo>
                <a:lnTo>
                  <a:pt x="3278353" y="3280912"/>
                </a:lnTo>
                <a:lnTo>
                  <a:pt x="1648617" y="3280912"/>
                </a:lnTo>
                <a:close/>
                <a:moveTo>
                  <a:pt x="0" y="1651176"/>
                </a:moveTo>
                <a:lnTo>
                  <a:pt x="1629736" y="1651176"/>
                </a:lnTo>
                <a:lnTo>
                  <a:pt x="1629736" y="3280912"/>
                </a:lnTo>
                <a:lnTo>
                  <a:pt x="0" y="3280912"/>
                </a:lnTo>
                <a:close/>
                <a:moveTo>
                  <a:pt x="4953755" y="0"/>
                </a:moveTo>
                <a:lnTo>
                  <a:pt x="6583491" y="0"/>
                </a:lnTo>
                <a:lnTo>
                  <a:pt x="6583491" y="1629736"/>
                </a:lnTo>
                <a:lnTo>
                  <a:pt x="4953755" y="1629736"/>
                </a:lnTo>
                <a:close/>
                <a:moveTo>
                  <a:pt x="3297234" y="0"/>
                </a:moveTo>
                <a:lnTo>
                  <a:pt x="4926970" y="0"/>
                </a:lnTo>
                <a:lnTo>
                  <a:pt x="4926970" y="1629736"/>
                </a:lnTo>
                <a:lnTo>
                  <a:pt x="3297234" y="1629736"/>
                </a:lnTo>
                <a:close/>
                <a:moveTo>
                  <a:pt x="1648617" y="0"/>
                </a:moveTo>
                <a:lnTo>
                  <a:pt x="3278353" y="0"/>
                </a:lnTo>
                <a:lnTo>
                  <a:pt x="3278353" y="1629736"/>
                </a:lnTo>
                <a:lnTo>
                  <a:pt x="1648617" y="1629736"/>
                </a:lnTo>
                <a:close/>
                <a:moveTo>
                  <a:pt x="0" y="0"/>
                </a:moveTo>
                <a:lnTo>
                  <a:pt x="1629736" y="0"/>
                </a:lnTo>
                <a:lnTo>
                  <a:pt x="1629736" y="1629736"/>
                </a:lnTo>
                <a:lnTo>
                  <a:pt x="0" y="1629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425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233841BB-2D7C-4470-956C-E15C1BC4C18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6743" y="561577"/>
            <a:ext cx="6583491" cy="4929527"/>
          </a:xfrm>
          <a:custGeom>
            <a:avLst/>
            <a:gdLst>
              <a:gd name="connsiteX0" fmla="*/ 0 w 6583491"/>
              <a:gd name="connsiteY0" fmla="*/ 3299791 h 4929527"/>
              <a:gd name="connsiteX1" fmla="*/ 1629736 w 6583491"/>
              <a:gd name="connsiteY1" fmla="*/ 3299791 h 4929527"/>
              <a:gd name="connsiteX2" fmla="*/ 1629736 w 6583491"/>
              <a:gd name="connsiteY2" fmla="*/ 4929527 h 4929527"/>
              <a:gd name="connsiteX3" fmla="*/ 0 w 6583491"/>
              <a:gd name="connsiteY3" fmla="*/ 4929527 h 4929527"/>
              <a:gd name="connsiteX4" fmla="*/ 1648617 w 6583491"/>
              <a:gd name="connsiteY4" fmla="*/ 1651176 h 4929527"/>
              <a:gd name="connsiteX5" fmla="*/ 3278353 w 6583491"/>
              <a:gd name="connsiteY5" fmla="*/ 1651176 h 4929527"/>
              <a:gd name="connsiteX6" fmla="*/ 3278353 w 6583491"/>
              <a:gd name="connsiteY6" fmla="*/ 3280912 h 4929527"/>
              <a:gd name="connsiteX7" fmla="*/ 1648617 w 6583491"/>
              <a:gd name="connsiteY7" fmla="*/ 3280912 h 4929527"/>
              <a:gd name="connsiteX8" fmla="*/ 0 w 6583491"/>
              <a:gd name="connsiteY8" fmla="*/ 1651176 h 4929527"/>
              <a:gd name="connsiteX9" fmla="*/ 1629736 w 6583491"/>
              <a:gd name="connsiteY9" fmla="*/ 1651176 h 4929527"/>
              <a:gd name="connsiteX10" fmla="*/ 1629736 w 6583491"/>
              <a:gd name="connsiteY10" fmla="*/ 3280912 h 4929527"/>
              <a:gd name="connsiteX11" fmla="*/ 0 w 6583491"/>
              <a:gd name="connsiteY11" fmla="*/ 3280912 h 4929527"/>
              <a:gd name="connsiteX12" fmla="*/ 4953755 w 6583491"/>
              <a:gd name="connsiteY12" fmla="*/ 0 h 4929527"/>
              <a:gd name="connsiteX13" fmla="*/ 6583491 w 6583491"/>
              <a:gd name="connsiteY13" fmla="*/ 0 h 4929527"/>
              <a:gd name="connsiteX14" fmla="*/ 6583491 w 6583491"/>
              <a:gd name="connsiteY14" fmla="*/ 1629736 h 4929527"/>
              <a:gd name="connsiteX15" fmla="*/ 4953755 w 6583491"/>
              <a:gd name="connsiteY15" fmla="*/ 1629736 h 4929527"/>
              <a:gd name="connsiteX16" fmla="*/ 3297234 w 6583491"/>
              <a:gd name="connsiteY16" fmla="*/ 0 h 4929527"/>
              <a:gd name="connsiteX17" fmla="*/ 4926970 w 6583491"/>
              <a:gd name="connsiteY17" fmla="*/ 0 h 4929527"/>
              <a:gd name="connsiteX18" fmla="*/ 4926970 w 6583491"/>
              <a:gd name="connsiteY18" fmla="*/ 1629736 h 4929527"/>
              <a:gd name="connsiteX19" fmla="*/ 3297234 w 6583491"/>
              <a:gd name="connsiteY19" fmla="*/ 1629736 h 4929527"/>
              <a:gd name="connsiteX20" fmla="*/ 1648617 w 6583491"/>
              <a:gd name="connsiteY20" fmla="*/ 0 h 4929527"/>
              <a:gd name="connsiteX21" fmla="*/ 3278353 w 6583491"/>
              <a:gd name="connsiteY21" fmla="*/ 0 h 4929527"/>
              <a:gd name="connsiteX22" fmla="*/ 3278353 w 6583491"/>
              <a:gd name="connsiteY22" fmla="*/ 1629736 h 4929527"/>
              <a:gd name="connsiteX23" fmla="*/ 1648617 w 6583491"/>
              <a:gd name="connsiteY23" fmla="*/ 1629736 h 4929527"/>
              <a:gd name="connsiteX24" fmla="*/ 0 w 6583491"/>
              <a:gd name="connsiteY24" fmla="*/ 0 h 4929527"/>
              <a:gd name="connsiteX25" fmla="*/ 1629736 w 6583491"/>
              <a:gd name="connsiteY25" fmla="*/ 0 h 4929527"/>
              <a:gd name="connsiteX26" fmla="*/ 1629736 w 6583491"/>
              <a:gd name="connsiteY26" fmla="*/ 1629736 h 4929527"/>
              <a:gd name="connsiteX27" fmla="*/ 0 w 6583491"/>
              <a:gd name="connsiteY27" fmla="*/ 1629736 h 492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583491" h="4929527">
                <a:moveTo>
                  <a:pt x="0" y="3299791"/>
                </a:moveTo>
                <a:lnTo>
                  <a:pt x="1629736" y="3299791"/>
                </a:lnTo>
                <a:lnTo>
                  <a:pt x="1629736" y="4929527"/>
                </a:lnTo>
                <a:lnTo>
                  <a:pt x="0" y="4929527"/>
                </a:lnTo>
                <a:close/>
                <a:moveTo>
                  <a:pt x="1648617" y="1651176"/>
                </a:moveTo>
                <a:lnTo>
                  <a:pt x="3278353" y="1651176"/>
                </a:lnTo>
                <a:lnTo>
                  <a:pt x="3278353" y="3280912"/>
                </a:lnTo>
                <a:lnTo>
                  <a:pt x="1648617" y="3280912"/>
                </a:lnTo>
                <a:close/>
                <a:moveTo>
                  <a:pt x="0" y="1651176"/>
                </a:moveTo>
                <a:lnTo>
                  <a:pt x="1629736" y="1651176"/>
                </a:lnTo>
                <a:lnTo>
                  <a:pt x="1629736" y="3280912"/>
                </a:lnTo>
                <a:lnTo>
                  <a:pt x="0" y="3280912"/>
                </a:lnTo>
                <a:close/>
                <a:moveTo>
                  <a:pt x="4953755" y="0"/>
                </a:moveTo>
                <a:lnTo>
                  <a:pt x="6583491" y="0"/>
                </a:lnTo>
                <a:lnTo>
                  <a:pt x="6583491" y="1629736"/>
                </a:lnTo>
                <a:lnTo>
                  <a:pt x="4953755" y="1629736"/>
                </a:lnTo>
                <a:close/>
                <a:moveTo>
                  <a:pt x="3297234" y="0"/>
                </a:moveTo>
                <a:lnTo>
                  <a:pt x="4926970" y="0"/>
                </a:lnTo>
                <a:lnTo>
                  <a:pt x="4926970" y="1629736"/>
                </a:lnTo>
                <a:lnTo>
                  <a:pt x="3297234" y="1629736"/>
                </a:lnTo>
                <a:close/>
                <a:moveTo>
                  <a:pt x="1648617" y="0"/>
                </a:moveTo>
                <a:lnTo>
                  <a:pt x="3278353" y="0"/>
                </a:lnTo>
                <a:lnTo>
                  <a:pt x="3278353" y="1629736"/>
                </a:lnTo>
                <a:lnTo>
                  <a:pt x="1648617" y="1629736"/>
                </a:lnTo>
                <a:close/>
                <a:moveTo>
                  <a:pt x="0" y="0"/>
                </a:moveTo>
                <a:lnTo>
                  <a:pt x="1629736" y="0"/>
                </a:lnTo>
                <a:lnTo>
                  <a:pt x="1629736" y="1629736"/>
                </a:lnTo>
                <a:lnTo>
                  <a:pt x="0" y="1629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1F691000-09D1-44D5-B71F-5FC9D01FB2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6878" y="2813196"/>
            <a:ext cx="4928380" cy="3258748"/>
          </a:xfrm>
          <a:custGeom>
            <a:avLst/>
            <a:gdLst>
              <a:gd name="connsiteX0" fmla="*/ 3298372 w 4928380"/>
              <a:gd name="connsiteY0" fmla="*/ 1636486 h 3258748"/>
              <a:gd name="connsiteX1" fmla="*/ 4928380 w 4928380"/>
              <a:gd name="connsiteY1" fmla="*/ 1636486 h 3258748"/>
              <a:gd name="connsiteX2" fmla="*/ 4928380 w 4928380"/>
              <a:gd name="connsiteY2" fmla="*/ 3258748 h 3258748"/>
              <a:gd name="connsiteX3" fmla="*/ 3298372 w 4928380"/>
              <a:gd name="connsiteY3" fmla="*/ 3258748 h 3258748"/>
              <a:gd name="connsiteX4" fmla="*/ 1651000 w 4928380"/>
              <a:gd name="connsiteY4" fmla="*/ 1636486 h 3258748"/>
              <a:gd name="connsiteX5" fmla="*/ 3281008 w 4928380"/>
              <a:gd name="connsiteY5" fmla="*/ 1636486 h 3258748"/>
              <a:gd name="connsiteX6" fmla="*/ 3281008 w 4928380"/>
              <a:gd name="connsiteY6" fmla="*/ 3258748 h 3258748"/>
              <a:gd name="connsiteX7" fmla="*/ 1651000 w 4928380"/>
              <a:gd name="connsiteY7" fmla="*/ 3258748 h 3258748"/>
              <a:gd name="connsiteX8" fmla="*/ 0 w 4928380"/>
              <a:gd name="connsiteY8" fmla="*/ 1636486 h 3258748"/>
              <a:gd name="connsiteX9" fmla="*/ 1630008 w 4928380"/>
              <a:gd name="connsiteY9" fmla="*/ 1636486 h 3258748"/>
              <a:gd name="connsiteX10" fmla="*/ 1630008 w 4928380"/>
              <a:gd name="connsiteY10" fmla="*/ 3258748 h 3258748"/>
              <a:gd name="connsiteX11" fmla="*/ 0 w 4928380"/>
              <a:gd name="connsiteY11" fmla="*/ 3258748 h 3258748"/>
              <a:gd name="connsiteX12" fmla="*/ 3298372 w 4928380"/>
              <a:gd name="connsiteY12" fmla="*/ 0 h 3258748"/>
              <a:gd name="connsiteX13" fmla="*/ 4928380 w 4928380"/>
              <a:gd name="connsiteY13" fmla="*/ 0 h 3258748"/>
              <a:gd name="connsiteX14" fmla="*/ 4928380 w 4928380"/>
              <a:gd name="connsiteY14" fmla="*/ 1622262 h 3258748"/>
              <a:gd name="connsiteX15" fmla="*/ 3298372 w 4928380"/>
              <a:gd name="connsiteY15" fmla="*/ 1622262 h 3258748"/>
              <a:gd name="connsiteX16" fmla="*/ 1651000 w 4928380"/>
              <a:gd name="connsiteY16" fmla="*/ 0 h 3258748"/>
              <a:gd name="connsiteX17" fmla="*/ 3281008 w 4928380"/>
              <a:gd name="connsiteY17" fmla="*/ 0 h 3258748"/>
              <a:gd name="connsiteX18" fmla="*/ 3281008 w 4928380"/>
              <a:gd name="connsiteY18" fmla="*/ 1622262 h 3258748"/>
              <a:gd name="connsiteX19" fmla="*/ 1651000 w 4928380"/>
              <a:gd name="connsiteY19" fmla="*/ 1622262 h 325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928380" h="3258748">
                <a:moveTo>
                  <a:pt x="3298372" y="1636486"/>
                </a:moveTo>
                <a:lnTo>
                  <a:pt x="4928380" y="1636486"/>
                </a:lnTo>
                <a:lnTo>
                  <a:pt x="4928380" y="3258748"/>
                </a:lnTo>
                <a:lnTo>
                  <a:pt x="3298372" y="3258748"/>
                </a:lnTo>
                <a:close/>
                <a:moveTo>
                  <a:pt x="1651000" y="1636486"/>
                </a:moveTo>
                <a:lnTo>
                  <a:pt x="3281008" y="1636486"/>
                </a:lnTo>
                <a:lnTo>
                  <a:pt x="3281008" y="3258748"/>
                </a:lnTo>
                <a:lnTo>
                  <a:pt x="1651000" y="3258748"/>
                </a:lnTo>
                <a:close/>
                <a:moveTo>
                  <a:pt x="0" y="1636486"/>
                </a:moveTo>
                <a:lnTo>
                  <a:pt x="1630008" y="1636486"/>
                </a:lnTo>
                <a:lnTo>
                  <a:pt x="1630008" y="3258748"/>
                </a:lnTo>
                <a:lnTo>
                  <a:pt x="0" y="3258748"/>
                </a:lnTo>
                <a:close/>
                <a:moveTo>
                  <a:pt x="3298372" y="0"/>
                </a:moveTo>
                <a:lnTo>
                  <a:pt x="4928380" y="0"/>
                </a:lnTo>
                <a:lnTo>
                  <a:pt x="4928380" y="1622262"/>
                </a:lnTo>
                <a:lnTo>
                  <a:pt x="3298372" y="1622262"/>
                </a:lnTo>
                <a:close/>
                <a:moveTo>
                  <a:pt x="1651000" y="0"/>
                </a:moveTo>
                <a:lnTo>
                  <a:pt x="3281008" y="0"/>
                </a:lnTo>
                <a:lnTo>
                  <a:pt x="3281008" y="1622262"/>
                </a:lnTo>
                <a:lnTo>
                  <a:pt x="1651000" y="16222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172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9B1FC42-A95F-41B6-BEA6-A33663F38D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80980" y="1141215"/>
            <a:ext cx="4913718" cy="4930827"/>
          </a:xfrm>
          <a:custGeom>
            <a:avLst/>
            <a:gdLst>
              <a:gd name="connsiteX0" fmla="*/ 1648617 w 4913718"/>
              <a:gd name="connsiteY0" fmla="*/ 3301091 h 4930827"/>
              <a:gd name="connsiteX1" fmla="*/ 3278353 w 4913718"/>
              <a:gd name="connsiteY1" fmla="*/ 3301091 h 4930827"/>
              <a:gd name="connsiteX2" fmla="*/ 3278353 w 4913718"/>
              <a:gd name="connsiteY2" fmla="*/ 4930827 h 4930827"/>
              <a:gd name="connsiteX3" fmla="*/ 1648617 w 4913718"/>
              <a:gd name="connsiteY3" fmla="*/ 4930827 h 4930827"/>
              <a:gd name="connsiteX4" fmla="*/ 0 w 4913718"/>
              <a:gd name="connsiteY4" fmla="*/ 3301091 h 4930827"/>
              <a:gd name="connsiteX5" fmla="*/ 1629736 w 4913718"/>
              <a:gd name="connsiteY5" fmla="*/ 3301091 h 4930827"/>
              <a:gd name="connsiteX6" fmla="*/ 1629736 w 4913718"/>
              <a:gd name="connsiteY6" fmla="*/ 4930827 h 4930827"/>
              <a:gd name="connsiteX7" fmla="*/ 0 w 4913718"/>
              <a:gd name="connsiteY7" fmla="*/ 4930827 h 4930827"/>
              <a:gd name="connsiteX8" fmla="*/ 3283982 w 4913718"/>
              <a:gd name="connsiteY8" fmla="*/ 1651176 h 4930827"/>
              <a:gd name="connsiteX9" fmla="*/ 4913718 w 4913718"/>
              <a:gd name="connsiteY9" fmla="*/ 1651176 h 4930827"/>
              <a:gd name="connsiteX10" fmla="*/ 4913718 w 4913718"/>
              <a:gd name="connsiteY10" fmla="*/ 3280912 h 4930827"/>
              <a:gd name="connsiteX11" fmla="*/ 3283982 w 4913718"/>
              <a:gd name="connsiteY11" fmla="*/ 3280912 h 4930827"/>
              <a:gd name="connsiteX12" fmla="*/ 1641991 w 4913718"/>
              <a:gd name="connsiteY12" fmla="*/ 1651176 h 4930827"/>
              <a:gd name="connsiteX13" fmla="*/ 3271727 w 4913718"/>
              <a:gd name="connsiteY13" fmla="*/ 1651176 h 4930827"/>
              <a:gd name="connsiteX14" fmla="*/ 3271727 w 4913718"/>
              <a:gd name="connsiteY14" fmla="*/ 3280912 h 4930827"/>
              <a:gd name="connsiteX15" fmla="*/ 1641991 w 4913718"/>
              <a:gd name="connsiteY15" fmla="*/ 3280912 h 4930827"/>
              <a:gd name="connsiteX16" fmla="*/ 3283982 w 4913718"/>
              <a:gd name="connsiteY16" fmla="*/ 0 h 4930827"/>
              <a:gd name="connsiteX17" fmla="*/ 4913718 w 4913718"/>
              <a:gd name="connsiteY17" fmla="*/ 0 h 4930827"/>
              <a:gd name="connsiteX18" fmla="*/ 4913718 w 4913718"/>
              <a:gd name="connsiteY18" fmla="*/ 1629736 h 4930827"/>
              <a:gd name="connsiteX19" fmla="*/ 3283982 w 4913718"/>
              <a:gd name="connsiteY19" fmla="*/ 1629736 h 4930827"/>
              <a:gd name="connsiteX20" fmla="*/ 1641991 w 4913718"/>
              <a:gd name="connsiteY20" fmla="*/ 0 h 4930827"/>
              <a:gd name="connsiteX21" fmla="*/ 3271727 w 4913718"/>
              <a:gd name="connsiteY21" fmla="*/ 0 h 4930827"/>
              <a:gd name="connsiteX22" fmla="*/ 3271727 w 4913718"/>
              <a:gd name="connsiteY22" fmla="*/ 1629736 h 4930827"/>
              <a:gd name="connsiteX23" fmla="*/ 1641991 w 4913718"/>
              <a:gd name="connsiteY23" fmla="*/ 1629736 h 4930827"/>
              <a:gd name="connsiteX24" fmla="*/ 0 w 4913718"/>
              <a:gd name="connsiteY24" fmla="*/ 0 h 4930827"/>
              <a:gd name="connsiteX25" fmla="*/ 1629736 w 4913718"/>
              <a:gd name="connsiteY25" fmla="*/ 0 h 4930827"/>
              <a:gd name="connsiteX26" fmla="*/ 1629736 w 4913718"/>
              <a:gd name="connsiteY26" fmla="*/ 1629736 h 4930827"/>
              <a:gd name="connsiteX27" fmla="*/ 0 w 4913718"/>
              <a:gd name="connsiteY27" fmla="*/ 1629736 h 4930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13718" h="4930827">
                <a:moveTo>
                  <a:pt x="1648617" y="3301091"/>
                </a:moveTo>
                <a:lnTo>
                  <a:pt x="3278353" y="3301091"/>
                </a:lnTo>
                <a:lnTo>
                  <a:pt x="3278353" y="4930827"/>
                </a:lnTo>
                <a:lnTo>
                  <a:pt x="1648617" y="4930827"/>
                </a:lnTo>
                <a:close/>
                <a:moveTo>
                  <a:pt x="0" y="3301091"/>
                </a:moveTo>
                <a:lnTo>
                  <a:pt x="1629736" y="3301091"/>
                </a:lnTo>
                <a:lnTo>
                  <a:pt x="1629736" y="4930827"/>
                </a:lnTo>
                <a:lnTo>
                  <a:pt x="0" y="4930827"/>
                </a:lnTo>
                <a:close/>
                <a:moveTo>
                  <a:pt x="3283982" y="1651176"/>
                </a:moveTo>
                <a:lnTo>
                  <a:pt x="4913718" y="1651176"/>
                </a:lnTo>
                <a:lnTo>
                  <a:pt x="4913718" y="3280912"/>
                </a:lnTo>
                <a:lnTo>
                  <a:pt x="3283982" y="3280912"/>
                </a:lnTo>
                <a:close/>
                <a:moveTo>
                  <a:pt x="1641991" y="1651176"/>
                </a:moveTo>
                <a:lnTo>
                  <a:pt x="3271727" y="1651176"/>
                </a:lnTo>
                <a:lnTo>
                  <a:pt x="3271727" y="3280912"/>
                </a:lnTo>
                <a:lnTo>
                  <a:pt x="1641991" y="3280912"/>
                </a:lnTo>
                <a:close/>
                <a:moveTo>
                  <a:pt x="3283982" y="0"/>
                </a:moveTo>
                <a:lnTo>
                  <a:pt x="4913718" y="0"/>
                </a:lnTo>
                <a:lnTo>
                  <a:pt x="4913718" y="1629736"/>
                </a:lnTo>
                <a:lnTo>
                  <a:pt x="3283982" y="1629736"/>
                </a:lnTo>
                <a:close/>
                <a:moveTo>
                  <a:pt x="1641991" y="0"/>
                </a:moveTo>
                <a:lnTo>
                  <a:pt x="3271727" y="0"/>
                </a:lnTo>
                <a:lnTo>
                  <a:pt x="3271727" y="1629736"/>
                </a:lnTo>
                <a:lnTo>
                  <a:pt x="1641991" y="1629736"/>
                </a:lnTo>
                <a:close/>
                <a:moveTo>
                  <a:pt x="0" y="0"/>
                </a:moveTo>
                <a:lnTo>
                  <a:pt x="1629736" y="0"/>
                </a:lnTo>
                <a:lnTo>
                  <a:pt x="1629736" y="1629736"/>
                </a:lnTo>
                <a:lnTo>
                  <a:pt x="0" y="16297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124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6802329-6649-4168-A3CD-B8F36AC152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72607" y="1766504"/>
            <a:ext cx="2282261" cy="3616506"/>
          </a:xfrm>
          <a:custGeom>
            <a:avLst/>
            <a:gdLst>
              <a:gd name="connsiteX0" fmla="*/ 0 w 2282261"/>
              <a:gd name="connsiteY0" fmla="*/ 0 h 3616506"/>
              <a:gd name="connsiteX1" fmla="*/ 2282261 w 2282261"/>
              <a:gd name="connsiteY1" fmla="*/ 0 h 3616506"/>
              <a:gd name="connsiteX2" fmla="*/ 2282261 w 2282261"/>
              <a:gd name="connsiteY2" fmla="*/ 3616506 h 3616506"/>
              <a:gd name="connsiteX3" fmla="*/ 0 w 2282261"/>
              <a:gd name="connsiteY3" fmla="*/ 3616506 h 361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261" h="3616506">
                <a:moveTo>
                  <a:pt x="0" y="0"/>
                </a:moveTo>
                <a:lnTo>
                  <a:pt x="2282261" y="0"/>
                </a:lnTo>
                <a:lnTo>
                  <a:pt x="2282261" y="3616506"/>
                </a:lnTo>
                <a:lnTo>
                  <a:pt x="0" y="3616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7E0EF7D-A4AF-47A9-B9B0-8FE9C8D0E2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23464" y="1766504"/>
            <a:ext cx="2282261" cy="3616506"/>
          </a:xfrm>
          <a:custGeom>
            <a:avLst/>
            <a:gdLst>
              <a:gd name="connsiteX0" fmla="*/ 0 w 2282261"/>
              <a:gd name="connsiteY0" fmla="*/ 0 h 3616506"/>
              <a:gd name="connsiteX1" fmla="*/ 2282261 w 2282261"/>
              <a:gd name="connsiteY1" fmla="*/ 0 h 3616506"/>
              <a:gd name="connsiteX2" fmla="*/ 2282261 w 2282261"/>
              <a:gd name="connsiteY2" fmla="*/ 3616506 h 3616506"/>
              <a:gd name="connsiteX3" fmla="*/ 0 w 2282261"/>
              <a:gd name="connsiteY3" fmla="*/ 3616506 h 3616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2261" h="3616506">
                <a:moveTo>
                  <a:pt x="0" y="0"/>
                </a:moveTo>
                <a:lnTo>
                  <a:pt x="2282261" y="0"/>
                </a:lnTo>
                <a:lnTo>
                  <a:pt x="2282261" y="3616506"/>
                </a:lnTo>
                <a:lnTo>
                  <a:pt x="0" y="361650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205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748879E-68D9-4E83-BB72-C1969D11C1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44627" y="404495"/>
            <a:ext cx="6924858" cy="5536686"/>
          </a:xfrm>
          <a:custGeom>
            <a:avLst/>
            <a:gdLst>
              <a:gd name="connsiteX0" fmla="*/ 4166885 w 6924858"/>
              <a:gd name="connsiteY0" fmla="*/ 3708400 h 5536686"/>
              <a:gd name="connsiteX1" fmla="*/ 5531277 w 6924858"/>
              <a:gd name="connsiteY1" fmla="*/ 4622543 h 5536686"/>
              <a:gd name="connsiteX2" fmla="*/ 4166885 w 6924858"/>
              <a:gd name="connsiteY2" fmla="*/ 5536686 h 5536686"/>
              <a:gd name="connsiteX3" fmla="*/ 2802492 w 6924858"/>
              <a:gd name="connsiteY3" fmla="*/ 4622543 h 5536686"/>
              <a:gd name="connsiteX4" fmla="*/ 2767704 w 6924858"/>
              <a:gd name="connsiteY4" fmla="*/ 2794258 h 5536686"/>
              <a:gd name="connsiteX5" fmla="*/ 4132096 w 6924858"/>
              <a:gd name="connsiteY5" fmla="*/ 3708401 h 5536686"/>
              <a:gd name="connsiteX6" fmla="*/ 2767704 w 6924858"/>
              <a:gd name="connsiteY6" fmla="*/ 4622544 h 5536686"/>
              <a:gd name="connsiteX7" fmla="*/ 1403311 w 6924858"/>
              <a:gd name="connsiteY7" fmla="*/ 3708401 h 5536686"/>
              <a:gd name="connsiteX8" fmla="*/ 5560465 w 6924858"/>
              <a:gd name="connsiteY8" fmla="*/ 2768684 h 5536686"/>
              <a:gd name="connsiteX9" fmla="*/ 6924858 w 6924858"/>
              <a:gd name="connsiteY9" fmla="*/ 3682827 h 5536686"/>
              <a:gd name="connsiteX10" fmla="*/ 5560465 w 6924858"/>
              <a:gd name="connsiteY10" fmla="*/ 4596970 h 5536686"/>
              <a:gd name="connsiteX11" fmla="*/ 4196073 w 6924858"/>
              <a:gd name="connsiteY11" fmla="*/ 3682827 h 5536686"/>
              <a:gd name="connsiteX12" fmla="*/ 1364393 w 6924858"/>
              <a:gd name="connsiteY12" fmla="*/ 1866987 h 5536686"/>
              <a:gd name="connsiteX13" fmla="*/ 2728785 w 6924858"/>
              <a:gd name="connsiteY13" fmla="*/ 2781130 h 5536686"/>
              <a:gd name="connsiteX14" fmla="*/ 1364393 w 6924858"/>
              <a:gd name="connsiteY14" fmla="*/ 3695273 h 5536686"/>
              <a:gd name="connsiteX15" fmla="*/ 0 w 6924858"/>
              <a:gd name="connsiteY15" fmla="*/ 2781130 h 5536686"/>
              <a:gd name="connsiteX16" fmla="*/ 4157155 w 6924858"/>
              <a:gd name="connsiteY16" fmla="*/ 1854541 h 5536686"/>
              <a:gd name="connsiteX17" fmla="*/ 5521548 w 6924858"/>
              <a:gd name="connsiteY17" fmla="*/ 2768684 h 5536686"/>
              <a:gd name="connsiteX18" fmla="*/ 4157155 w 6924858"/>
              <a:gd name="connsiteY18" fmla="*/ 3682827 h 5536686"/>
              <a:gd name="connsiteX19" fmla="*/ 2792763 w 6924858"/>
              <a:gd name="connsiteY19" fmla="*/ 2768684 h 5536686"/>
              <a:gd name="connsiteX20" fmla="*/ 5546607 w 6924858"/>
              <a:gd name="connsiteY20" fmla="*/ 927270 h 5536686"/>
              <a:gd name="connsiteX21" fmla="*/ 6910999 w 6924858"/>
              <a:gd name="connsiteY21" fmla="*/ 1841413 h 5536686"/>
              <a:gd name="connsiteX22" fmla="*/ 5546607 w 6924858"/>
              <a:gd name="connsiteY22" fmla="*/ 2755556 h 5536686"/>
              <a:gd name="connsiteX23" fmla="*/ 4182214 w 6924858"/>
              <a:gd name="connsiteY23" fmla="*/ 1841413 h 5536686"/>
              <a:gd name="connsiteX24" fmla="*/ 2748246 w 6924858"/>
              <a:gd name="connsiteY24" fmla="*/ 927270 h 5536686"/>
              <a:gd name="connsiteX25" fmla="*/ 4112638 w 6924858"/>
              <a:gd name="connsiteY25" fmla="*/ 1841413 h 5536686"/>
              <a:gd name="connsiteX26" fmla="*/ 2748246 w 6924858"/>
              <a:gd name="connsiteY26" fmla="*/ 2755556 h 5536686"/>
              <a:gd name="connsiteX27" fmla="*/ 1383853 w 6924858"/>
              <a:gd name="connsiteY27" fmla="*/ 1841413 h 5536686"/>
              <a:gd name="connsiteX28" fmla="*/ 4157155 w 6924858"/>
              <a:gd name="connsiteY28" fmla="*/ 0 h 5536686"/>
              <a:gd name="connsiteX29" fmla="*/ 5521548 w 6924858"/>
              <a:gd name="connsiteY29" fmla="*/ 914144 h 5536686"/>
              <a:gd name="connsiteX30" fmla="*/ 4157155 w 6924858"/>
              <a:gd name="connsiteY30" fmla="*/ 1828286 h 5536686"/>
              <a:gd name="connsiteX31" fmla="*/ 2792763 w 6924858"/>
              <a:gd name="connsiteY31" fmla="*/ 914144 h 5536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924858" h="5536686">
                <a:moveTo>
                  <a:pt x="4166885" y="3708400"/>
                </a:moveTo>
                <a:lnTo>
                  <a:pt x="5531277" y="4622543"/>
                </a:lnTo>
                <a:lnTo>
                  <a:pt x="4166885" y="5536686"/>
                </a:lnTo>
                <a:lnTo>
                  <a:pt x="2802492" y="4622543"/>
                </a:lnTo>
                <a:close/>
                <a:moveTo>
                  <a:pt x="2767704" y="2794258"/>
                </a:moveTo>
                <a:lnTo>
                  <a:pt x="4132096" y="3708401"/>
                </a:lnTo>
                <a:lnTo>
                  <a:pt x="2767704" y="4622544"/>
                </a:lnTo>
                <a:lnTo>
                  <a:pt x="1403311" y="3708401"/>
                </a:lnTo>
                <a:close/>
                <a:moveTo>
                  <a:pt x="5560465" y="2768684"/>
                </a:moveTo>
                <a:lnTo>
                  <a:pt x="6924858" y="3682827"/>
                </a:lnTo>
                <a:lnTo>
                  <a:pt x="5560465" y="4596970"/>
                </a:lnTo>
                <a:lnTo>
                  <a:pt x="4196073" y="3682827"/>
                </a:lnTo>
                <a:close/>
                <a:moveTo>
                  <a:pt x="1364393" y="1866987"/>
                </a:moveTo>
                <a:lnTo>
                  <a:pt x="2728785" y="2781130"/>
                </a:lnTo>
                <a:lnTo>
                  <a:pt x="1364393" y="3695273"/>
                </a:lnTo>
                <a:lnTo>
                  <a:pt x="0" y="2781130"/>
                </a:lnTo>
                <a:close/>
                <a:moveTo>
                  <a:pt x="4157155" y="1854541"/>
                </a:moveTo>
                <a:lnTo>
                  <a:pt x="5521548" y="2768684"/>
                </a:lnTo>
                <a:lnTo>
                  <a:pt x="4157155" y="3682827"/>
                </a:lnTo>
                <a:lnTo>
                  <a:pt x="2792763" y="2768684"/>
                </a:lnTo>
                <a:close/>
                <a:moveTo>
                  <a:pt x="5546607" y="927270"/>
                </a:moveTo>
                <a:lnTo>
                  <a:pt x="6910999" y="1841413"/>
                </a:lnTo>
                <a:lnTo>
                  <a:pt x="5546607" y="2755556"/>
                </a:lnTo>
                <a:lnTo>
                  <a:pt x="4182214" y="1841413"/>
                </a:lnTo>
                <a:close/>
                <a:moveTo>
                  <a:pt x="2748246" y="927270"/>
                </a:moveTo>
                <a:lnTo>
                  <a:pt x="4112638" y="1841413"/>
                </a:lnTo>
                <a:lnTo>
                  <a:pt x="2748246" y="2755556"/>
                </a:lnTo>
                <a:lnTo>
                  <a:pt x="1383853" y="1841413"/>
                </a:lnTo>
                <a:close/>
                <a:moveTo>
                  <a:pt x="4157155" y="0"/>
                </a:moveTo>
                <a:lnTo>
                  <a:pt x="5521548" y="914144"/>
                </a:lnTo>
                <a:lnTo>
                  <a:pt x="4157155" y="1828286"/>
                </a:lnTo>
                <a:lnTo>
                  <a:pt x="2792763" y="914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7902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F963F8C-FD50-4520-AFC3-C8FDB131F9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36654" y="2396284"/>
            <a:ext cx="3140146" cy="3140146"/>
          </a:xfrm>
          <a:custGeom>
            <a:avLst/>
            <a:gdLst>
              <a:gd name="connsiteX0" fmla="*/ 1570073 w 3140146"/>
              <a:gd name="connsiteY0" fmla="*/ 0 h 3140146"/>
              <a:gd name="connsiteX1" fmla="*/ 3140146 w 3140146"/>
              <a:gd name="connsiteY1" fmla="*/ 1570073 h 3140146"/>
              <a:gd name="connsiteX2" fmla="*/ 1570073 w 3140146"/>
              <a:gd name="connsiteY2" fmla="*/ 3140146 h 3140146"/>
              <a:gd name="connsiteX3" fmla="*/ 0 w 3140146"/>
              <a:gd name="connsiteY3" fmla="*/ 1570073 h 3140146"/>
              <a:gd name="connsiteX4" fmla="*/ 1570073 w 3140146"/>
              <a:gd name="connsiteY4" fmla="*/ 0 h 314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0146" h="3140146">
                <a:moveTo>
                  <a:pt x="1570073" y="0"/>
                </a:moveTo>
                <a:cubicBezTo>
                  <a:pt x="2437200" y="0"/>
                  <a:pt x="3140146" y="702946"/>
                  <a:pt x="3140146" y="1570073"/>
                </a:cubicBezTo>
                <a:cubicBezTo>
                  <a:pt x="3140146" y="2437200"/>
                  <a:pt x="2437200" y="3140146"/>
                  <a:pt x="1570073" y="3140146"/>
                </a:cubicBezTo>
                <a:cubicBezTo>
                  <a:pt x="702946" y="3140146"/>
                  <a:pt x="0" y="2437200"/>
                  <a:pt x="0" y="1570073"/>
                </a:cubicBezTo>
                <a:cubicBezTo>
                  <a:pt x="0" y="702946"/>
                  <a:pt x="702946" y="0"/>
                  <a:pt x="157007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902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DABDB22-147D-4969-8515-8A0388E0CC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21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8D4C360-5B53-4DE6-A17F-35C2C3AD58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02333" y="2027119"/>
            <a:ext cx="4035106" cy="3894710"/>
          </a:xfrm>
          <a:custGeom>
            <a:avLst/>
            <a:gdLst>
              <a:gd name="connsiteX0" fmla="*/ 2017553 w 4035106"/>
              <a:gd name="connsiteY0" fmla="*/ 0 h 3894710"/>
              <a:gd name="connsiteX1" fmla="*/ 4035106 w 4035106"/>
              <a:gd name="connsiteY1" fmla="*/ 1947355 h 3894710"/>
              <a:gd name="connsiteX2" fmla="*/ 2017553 w 4035106"/>
              <a:gd name="connsiteY2" fmla="*/ 3894710 h 3894710"/>
              <a:gd name="connsiteX3" fmla="*/ 0 w 4035106"/>
              <a:gd name="connsiteY3" fmla="*/ 1947355 h 3894710"/>
              <a:gd name="connsiteX4" fmla="*/ 2017553 w 4035106"/>
              <a:gd name="connsiteY4" fmla="*/ 0 h 3894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5106" h="3894710">
                <a:moveTo>
                  <a:pt x="2017553" y="0"/>
                </a:moveTo>
                <a:cubicBezTo>
                  <a:pt x="3131817" y="0"/>
                  <a:pt x="4035106" y="871861"/>
                  <a:pt x="4035106" y="1947355"/>
                </a:cubicBezTo>
                <a:cubicBezTo>
                  <a:pt x="4035106" y="3022849"/>
                  <a:pt x="3131817" y="3894710"/>
                  <a:pt x="2017553" y="3894710"/>
                </a:cubicBezTo>
                <a:cubicBezTo>
                  <a:pt x="903289" y="3894710"/>
                  <a:pt x="0" y="3022849"/>
                  <a:pt x="0" y="1947355"/>
                </a:cubicBezTo>
                <a:cubicBezTo>
                  <a:pt x="0" y="871861"/>
                  <a:pt x="903289" y="0"/>
                  <a:pt x="20175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64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4557DDD-B963-4706-94DB-533D9FAFD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58874" y="1941255"/>
            <a:ext cx="4325912" cy="3729234"/>
          </a:xfrm>
          <a:custGeom>
            <a:avLst/>
            <a:gdLst>
              <a:gd name="connsiteX0" fmla="*/ 0 w 4325912"/>
              <a:gd name="connsiteY0" fmla="*/ 0 h 3729234"/>
              <a:gd name="connsiteX1" fmla="*/ 4325912 w 4325912"/>
              <a:gd name="connsiteY1" fmla="*/ 0 h 3729234"/>
              <a:gd name="connsiteX2" fmla="*/ 2162956 w 4325912"/>
              <a:gd name="connsiteY2" fmla="*/ 3729234 h 372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25912" h="3729234">
                <a:moveTo>
                  <a:pt x="0" y="0"/>
                </a:moveTo>
                <a:lnTo>
                  <a:pt x="4325912" y="0"/>
                </a:lnTo>
                <a:lnTo>
                  <a:pt x="2162956" y="37292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45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E2A653C4-FFDC-4DE7-8F56-002BC4E52D0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85504" y="3083828"/>
            <a:ext cx="1119458" cy="711661"/>
          </a:xfrm>
          <a:custGeom>
            <a:avLst/>
            <a:gdLst>
              <a:gd name="connsiteX0" fmla="*/ 38115 w 1119458"/>
              <a:gd name="connsiteY0" fmla="*/ 0 h 711661"/>
              <a:gd name="connsiteX1" fmla="*/ 1088529 w 1119458"/>
              <a:gd name="connsiteY1" fmla="*/ 0 h 711661"/>
              <a:gd name="connsiteX2" fmla="*/ 1089924 w 1119458"/>
              <a:gd name="connsiteY2" fmla="*/ 9144 h 711661"/>
              <a:gd name="connsiteX3" fmla="*/ 1089925 w 1119458"/>
              <a:gd name="connsiteY3" fmla="*/ 9144 h 711661"/>
              <a:gd name="connsiteX4" fmla="*/ 1110548 w 1119458"/>
              <a:gd name="connsiteY4" fmla="*/ 144271 h 711661"/>
              <a:gd name="connsiteX5" fmla="*/ 1119458 w 1119458"/>
              <a:gd name="connsiteY5" fmla="*/ 320719 h 711661"/>
              <a:gd name="connsiteX6" fmla="*/ 1084397 w 1119458"/>
              <a:gd name="connsiteY6" fmla="*/ 668519 h 711661"/>
              <a:gd name="connsiteX7" fmla="*/ 1073304 w 1119458"/>
              <a:gd name="connsiteY7" fmla="*/ 711661 h 711661"/>
              <a:gd name="connsiteX8" fmla="*/ 0 w 1119458"/>
              <a:gd name="connsiteY8" fmla="*/ 711661 h 711661"/>
              <a:gd name="connsiteX9" fmla="*/ 59527 w 1119458"/>
              <a:gd name="connsiteY9" fmla="*/ 601992 h 711661"/>
              <a:gd name="connsiteX10" fmla="*/ 116313 w 1119458"/>
              <a:gd name="connsiteY10" fmla="*/ 320719 h 711661"/>
              <a:gd name="connsiteX11" fmla="*/ 59527 w 1119458"/>
              <a:gd name="connsiteY11" fmla="*/ 39447 h 711661"/>
              <a:gd name="connsiteX12" fmla="*/ 43079 w 1119458"/>
              <a:gd name="connsiteY12" fmla="*/ 9144 h 711661"/>
              <a:gd name="connsiteX13" fmla="*/ 43078 w 1119458"/>
              <a:gd name="connsiteY13" fmla="*/ 9144 h 71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9458" h="711661">
                <a:moveTo>
                  <a:pt x="38115" y="0"/>
                </a:moveTo>
                <a:lnTo>
                  <a:pt x="1088529" y="0"/>
                </a:lnTo>
                <a:lnTo>
                  <a:pt x="1089924" y="9144"/>
                </a:lnTo>
                <a:lnTo>
                  <a:pt x="1089925" y="9144"/>
                </a:lnTo>
                <a:lnTo>
                  <a:pt x="1110548" y="144271"/>
                </a:lnTo>
                <a:cubicBezTo>
                  <a:pt x="1116440" y="202286"/>
                  <a:pt x="1119458" y="261150"/>
                  <a:pt x="1119458" y="320719"/>
                </a:cubicBezTo>
                <a:cubicBezTo>
                  <a:pt x="1119458" y="439857"/>
                  <a:pt x="1107385" y="556177"/>
                  <a:pt x="1084397" y="668519"/>
                </a:cubicBezTo>
                <a:lnTo>
                  <a:pt x="1073304" y="711661"/>
                </a:lnTo>
                <a:lnTo>
                  <a:pt x="0" y="711661"/>
                </a:lnTo>
                <a:lnTo>
                  <a:pt x="59527" y="601992"/>
                </a:lnTo>
                <a:cubicBezTo>
                  <a:pt x="96093" y="515539"/>
                  <a:pt x="116313" y="420491"/>
                  <a:pt x="116313" y="320719"/>
                </a:cubicBezTo>
                <a:cubicBezTo>
                  <a:pt x="116313" y="220948"/>
                  <a:pt x="96093" y="125899"/>
                  <a:pt x="59527" y="39447"/>
                </a:cubicBezTo>
                <a:lnTo>
                  <a:pt x="43079" y="9144"/>
                </a:lnTo>
                <a:lnTo>
                  <a:pt x="43078" y="9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FE9D4B41-C97E-4333-ABF8-9A3278D21E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84381" y="2381310"/>
            <a:ext cx="1699398" cy="702518"/>
          </a:xfrm>
          <a:custGeom>
            <a:avLst/>
            <a:gdLst>
              <a:gd name="connsiteX0" fmla="*/ 307438 w 1699398"/>
              <a:gd name="connsiteY0" fmla="*/ 0 h 702518"/>
              <a:gd name="connsiteX1" fmla="*/ 1690254 w 1699398"/>
              <a:gd name="connsiteY1" fmla="*/ 0 h 702518"/>
              <a:gd name="connsiteX2" fmla="*/ 1690254 w 1699398"/>
              <a:gd name="connsiteY2" fmla="*/ 9144 h 702518"/>
              <a:gd name="connsiteX3" fmla="*/ 1699398 w 1699398"/>
              <a:gd name="connsiteY3" fmla="*/ 9144 h 702518"/>
              <a:gd name="connsiteX4" fmla="*/ 1699398 w 1699398"/>
              <a:gd name="connsiteY4" fmla="*/ 300859 h 702518"/>
              <a:gd name="connsiteX5" fmla="*/ 1694826 w 1699398"/>
              <a:gd name="connsiteY5" fmla="*/ 300628 h 702518"/>
              <a:gd name="connsiteX6" fmla="*/ 1690254 w 1699398"/>
              <a:gd name="connsiteY6" fmla="*/ 300859 h 702518"/>
              <a:gd name="connsiteX7" fmla="*/ 1620943 w 1699398"/>
              <a:gd name="connsiteY7" fmla="*/ 304359 h 702518"/>
              <a:gd name="connsiteX8" fmla="*/ 1095627 w 1699398"/>
              <a:gd name="connsiteY8" fmla="*/ 619219 h 702518"/>
              <a:gd name="connsiteX9" fmla="*/ 1050414 w 1699398"/>
              <a:gd name="connsiteY9" fmla="*/ 702518 h 702518"/>
              <a:gd name="connsiteX10" fmla="*/ 0 w 1699398"/>
              <a:gd name="connsiteY10" fmla="*/ 702518 h 702518"/>
              <a:gd name="connsiteX11" fmla="*/ 4133 w 1699398"/>
              <a:gd name="connsiteY11" fmla="*/ 675437 h 702518"/>
              <a:gd name="connsiteX12" fmla="*/ 263804 w 1699398"/>
              <a:gd name="connsiteY12" fmla="*/ 58351 h 702518"/>
              <a:gd name="connsiteX13" fmla="*/ 300600 w 1699398"/>
              <a:gd name="connsiteY13" fmla="*/ 9144 h 70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99398" h="702518">
                <a:moveTo>
                  <a:pt x="307438" y="0"/>
                </a:moveTo>
                <a:lnTo>
                  <a:pt x="1690254" y="0"/>
                </a:lnTo>
                <a:lnTo>
                  <a:pt x="1690254" y="9144"/>
                </a:lnTo>
                <a:lnTo>
                  <a:pt x="1699398" y="9144"/>
                </a:lnTo>
                <a:lnTo>
                  <a:pt x="1699398" y="300859"/>
                </a:lnTo>
                <a:lnTo>
                  <a:pt x="1694826" y="300628"/>
                </a:lnTo>
                <a:lnTo>
                  <a:pt x="1690254" y="300859"/>
                </a:lnTo>
                <a:lnTo>
                  <a:pt x="1620943" y="304359"/>
                </a:lnTo>
                <a:cubicBezTo>
                  <a:pt x="1402315" y="326561"/>
                  <a:pt x="1212499" y="446226"/>
                  <a:pt x="1095627" y="619219"/>
                </a:cubicBezTo>
                <a:lnTo>
                  <a:pt x="1050414" y="702518"/>
                </a:lnTo>
                <a:lnTo>
                  <a:pt x="0" y="702518"/>
                </a:lnTo>
                <a:lnTo>
                  <a:pt x="4133" y="675437"/>
                </a:lnTo>
                <a:cubicBezTo>
                  <a:pt x="50110" y="450752"/>
                  <a:pt x="139751" y="241973"/>
                  <a:pt x="263804" y="58351"/>
                </a:cubicBezTo>
                <a:lnTo>
                  <a:pt x="300600" y="9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EA8697D4-5D28-4189-A24B-E47F163B269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83779" y="1679023"/>
            <a:ext cx="1382816" cy="702286"/>
          </a:xfrm>
          <a:custGeom>
            <a:avLst/>
            <a:gdLst>
              <a:gd name="connsiteX0" fmla="*/ 0 w 1382816"/>
              <a:gd name="connsiteY0" fmla="*/ 0 h 702286"/>
              <a:gd name="connsiteX1" fmla="*/ 171876 w 1382816"/>
              <a:gd name="connsiteY1" fmla="*/ 8679 h 702286"/>
              <a:gd name="connsiteX2" fmla="*/ 1327104 w 1382816"/>
              <a:gd name="connsiteY2" fmla="*/ 627783 h 702286"/>
              <a:gd name="connsiteX3" fmla="*/ 1382816 w 1382816"/>
              <a:gd name="connsiteY3" fmla="*/ 702286 h 702286"/>
              <a:gd name="connsiteX4" fmla="*/ 0 w 1382816"/>
              <a:gd name="connsiteY4" fmla="*/ 702286 h 7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816" h="702286">
                <a:moveTo>
                  <a:pt x="0" y="0"/>
                </a:moveTo>
                <a:lnTo>
                  <a:pt x="171876" y="8679"/>
                </a:lnTo>
                <a:cubicBezTo>
                  <a:pt x="635995" y="55813"/>
                  <a:pt x="1045745" y="286855"/>
                  <a:pt x="1327104" y="627783"/>
                </a:cubicBezTo>
                <a:lnTo>
                  <a:pt x="1382816" y="702286"/>
                </a:lnTo>
                <a:lnTo>
                  <a:pt x="0" y="7022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480900E-1415-4398-952F-15E685216C3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83779" y="2381309"/>
            <a:ext cx="1690254" cy="702518"/>
          </a:xfrm>
          <a:custGeom>
            <a:avLst/>
            <a:gdLst>
              <a:gd name="connsiteX0" fmla="*/ 0 w 1690254"/>
              <a:gd name="connsiteY0" fmla="*/ 0 h 702518"/>
              <a:gd name="connsiteX1" fmla="*/ 1382816 w 1690254"/>
              <a:gd name="connsiteY1" fmla="*/ 0 h 702518"/>
              <a:gd name="connsiteX2" fmla="*/ 1389654 w 1690254"/>
              <a:gd name="connsiteY2" fmla="*/ 9144 h 702518"/>
              <a:gd name="connsiteX3" fmla="*/ 1426450 w 1690254"/>
              <a:gd name="connsiteY3" fmla="*/ 58351 h 702518"/>
              <a:gd name="connsiteX4" fmla="*/ 1686121 w 1690254"/>
              <a:gd name="connsiteY4" fmla="*/ 675437 h 702518"/>
              <a:gd name="connsiteX5" fmla="*/ 1690254 w 1690254"/>
              <a:gd name="connsiteY5" fmla="*/ 702518 h 702518"/>
              <a:gd name="connsiteX6" fmla="*/ 639840 w 1690254"/>
              <a:gd name="connsiteY6" fmla="*/ 702518 h 702518"/>
              <a:gd name="connsiteX7" fmla="*/ 594627 w 1690254"/>
              <a:gd name="connsiteY7" fmla="*/ 619219 h 702518"/>
              <a:gd name="connsiteX8" fmla="*/ 69311 w 1690254"/>
              <a:gd name="connsiteY8" fmla="*/ 304359 h 702518"/>
              <a:gd name="connsiteX9" fmla="*/ 0 w 1690254"/>
              <a:gd name="connsiteY9" fmla="*/ 300859 h 702518"/>
              <a:gd name="connsiteX10" fmla="*/ 0 w 1690254"/>
              <a:gd name="connsiteY10" fmla="*/ 9144 h 70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0254" h="702518">
                <a:moveTo>
                  <a:pt x="0" y="0"/>
                </a:moveTo>
                <a:lnTo>
                  <a:pt x="1382816" y="0"/>
                </a:lnTo>
                <a:lnTo>
                  <a:pt x="1389654" y="9144"/>
                </a:lnTo>
                <a:lnTo>
                  <a:pt x="1426450" y="58351"/>
                </a:lnTo>
                <a:cubicBezTo>
                  <a:pt x="1550502" y="241973"/>
                  <a:pt x="1640143" y="450752"/>
                  <a:pt x="1686121" y="675437"/>
                </a:cubicBezTo>
                <a:lnTo>
                  <a:pt x="1690254" y="702518"/>
                </a:lnTo>
                <a:lnTo>
                  <a:pt x="639840" y="702518"/>
                </a:lnTo>
                <a:lnTo>
                  <a:pt x="594627" y="619219"/>
                </a:lnTo>
                <a:cubicBezTo>
                  <a:pt x="477755" y="446226"/>
                  <a:pt x="287939" y="326561"/>
                  <a:pt x="69311" y="304359"/>
                </a:cubicBezTo>
                <a:lnTo>
                  <a:pt x="0" y="300859"/>
                </a:lnTo>
                <a:lnTo>
                  <a:pt x="0" y="914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35D5EBEA-43A9-4414-9E39-1F5CFEDAD41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338699" y="3796223"/>
            <a:ext cx="1119458" cy="711661"/>
          </a:xfrm>
          <a:custGeom>
            <a:avLst/>
            <a:gdLst>
              <a:gd name="connsiteX0" fmla="*/ 46154 w 1119458"/>
              <a:gd name="connsiteY0" fmla="*/ 0 h 711661"/>
              <a:gd name="connsiteX1" fmla="*/ 1119458 w 1119458"/>
              <a:gd name="connsiteY1" fmla="*/ 0 h 711661"/>
              <a:gd name="connsiteX2" fmla="*/ 1059931 w 1119458"/>
              <a:gd name="connsiteY2" fmla="*/ 109669 h 711661"/>
              <a:gd name="connsiteX3" fmla="*/ 1003145 w 1119458"/>
              <a:gd name="connsiteY3" fmla="*/ 390942 h 711661"/>
              <a:gd name="connsiteX4" fmla="*/ 1059931 w 1119458"/>
              <a:gd name="connsiteY4" fmla="*/ 672214 h 711661"/>
              <a:gd name="connsiteX5" fmla="*/ 1076379 w 1119458"/>
              <a:gd name="connsiteY5" fmla="*/ 702517 h 711661"/>
              <a:gd name="connsiteX6" fmla="*/ 1076380 w 1119458"/>
              <a:gd name="connsiteY6" fmla="*/ 702517 h 711661"/>
              <a:gd name="connsiteX7" fmla="*/ 1081343 w 1119458"/>
              <a:gd name="connsiteY7" fmla="*/ 711661 h 711661"/>
              <a:gd name="connsiteX8" fmla="*/ 30929 w 1119458"/>
              <a:gd name="connsiteY8" fmla="*/ 711661 h 711661"/>
              <a:gd name="connsiteX9" fmla="*/ 29534 w 1119458"/>
              <a:gd name="connsiteY9" fmla="*/ 702517 h 711661"/>
              <a:gd name="connsiteX10" fmla="*/ 29533 w 1119458"/>
              <a:gd name="connsiteY10" fmla="*/ 702517 h 711661"/>
              <a:gd name="connsiteX11" fmla="*/ 8910 w 1119458"/>
              <a:gd name="connsiteY11" fmla="*/ 567390 h 711661"/>
              <a:gd name="connsiteX12" fmla="*/ 0 w 1119458"/>
              <a:gd name="connsiteY12" fmla="*/ 390942 h 711661"/>
              <a:gd name="connsiteX13" fmla="*/ 35061 w 1119458"/>
              <a:gd name="connsiteY13" fmla="*/ 43142 h 71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9458" h="711661">
                <a:moveTo>
                  <a:pt x="46154" y="0"/>
                </a:moveTo>
                <a:lnTo>
                  <a:pt x="1119458" y="0"/>
                </a:lnTo>
                <a:lnTo>
                  <a:pt x="1059931" y="109669"/>
                </a:lnTo>
                <a:cubicBezTo>
                  <a:pt x="1023365" y="196122"/>
                  <a:pt x="1003145" y="291170"/>
                  <a:pt x="1003145" y="390942"/>
                </a:cubicBezTo>
                <a:cubicBezTo>
                  <a:pt x="1003145" y="490713"/>
                  <a:pt x="1023365" y="585762"/>
                  <a:pt x="1059931" y="672214"/>
                </a:cubicBezTo>
                <a:lnTo>
                  <a:pt x="1076379" y="702517"/>
                </a:lnTo>
                <a:lnTo>
                  <a:pt x="1076380" y="702517"/>
                </a:lnTo>
                <a:lnTo>
                  <a:pt x="1081343" y="711661"/>
                </a:lnTo>
                <a:lnTo>
                  <a:pt x="30929" y="711661"/>
                </a:lnTo>
                <a:lnTo>
                  <a:pt x="29534" y="702517"/>
                </a:lnTo>
                <a:lnTo>
                  <a:pt x="29533" y="702517"/>
                </a:lnTo>
                <a:lnTo>
                  <a:pt x="8910" y="567390"/>
                </a:lnTo>
                <a:cubicBezTo>
                  <a:pt x="3018" y="509375"/>
                  <a:pt x="0" y="450511"/>
                  <a:pt x="0" y="390942"/>
                </a:cubicBezTo>
                <a:cubicBezTo>
                  <a:pt x="0" y="271804"/>
                  <a:pt x="12073" y="155484"/>
                  <a:pt x="35061" y="431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BCAE3A9-D7C1-4C14-A2A6-34ECE5EB83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91819" y="1678792"/>
            <a:ext cx="1391960" cy="702517"/>
          </a:xfrm>
          <a:custGeom>
            <a:avLst/>
            <a:gdLst>
              <a:gd name="connsiteX0" fmla="*/ 1387388 w 1391960"/>
              <a:gd name="connsiteY0" fmla="*/ 0 h 702517"/>
              <a:gd name="connsiteX1" fmla="*/ 1391960 w 1391960"/>
              <a:gd name="connsiteY1" fmla="*/ 231 h 702517"/>
              <a:gd name="connsiteX2" fmla="*/ 1391960 w 1391960"/>
              <a:gd name="connsiteY2" fmla="*/ 702517 h 702517"/>
              <a:gd name="connsiteX3" fmla="*/ 1382816 w 1391960"/>
              <a:gd name="connsiteY3" fmla="*/ 702517 h 702517"/>
              <a:gd name="connsiteX4" fmla="*/ 0 w 1391960"/>
              <a:gd name="connsiteY4" fmla="*/ 702517 h 702517"/>
              <a:gd name="connsiteX5" fmla="*/ 55712 w 1391960"/>
              <a:gd name="connsiteY5" fmla="*/ 628014 h 702517"/>
              <a:gd name="connsiteX6" fmla="*/ 1210940 w 1391960"/>
              <a:gd name="connsiteY6" fmla="*/ 8910 h 702517"/>
              <a:gd name="connsiteX7" fmla="*/ 1382816 w 1391960"/>
              <a:gd name="connsiteY7" fmla="*/ 231 h 70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1960" h="702517">
                <a:moveTo>
                  <a:pt x="1387388" y="0"/>
                </a:moveTo>
                <a:lnTo>
                  <a:pt x="1391960" y="231"/>
                </a:lnTo>
                <a:lnTo>
                  <a:pt x="1391960" y="702517"/>
                </a:lnTo>
                <a:lnTo>
                  <a:pt x="1382816" y="702517"/>
                </a:lnTo>
                <a:lnTo>
                  <a:pt x="0" y="702517"/>
                </a:lnTo>
                <a:lnTo>
                  <a:pt x="55712" y="628014"/>
                </a:lnTo>
                <a:cubicBezTo>
                  <a:pt x="337071" y="287086"/>
                  <a:pt x="746821" y="56044"/>
                  <a:pt x="1210940" y="8910"/>
                </a:cubicBezTo>
                <a:lnTo>
                  <a:pt x="1382816" y="2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C7DC7C2-3403-414B-BA97-CF3C17670F3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53453" y="3083827"/>
            <a:ext cx="1119458" cy="711661"/>
          </a:xfrm>
          <a:custGeom>
            <a:avLst/>
            <a:gdLst>
              <a:gd name="connsiteX0" fmla="*/ 30928 w 1119458"/>
              <a:gd name="connsiteY0" fmla="*/ 0 h 711661"/>
              <a:gd name="connsiteX1" fmla="*/ 1081342 w 1119458"/>
              <a:gd name="connsiteY1" fmla="*/ 0 h 711661"/>
              <a:gd name="connsiteX2" fmla="*/ 1076379 w 1119458"/>
              <a:gd name="connsiteY2" fmla="*/ 9144 h 711661"/>
              <a:gd name="connsiteX3" fmla="*/ 1059931 w 1119458"/>
              <a:gd name="connsiteY3" fmla="*/ 39447 h 711661"/>
              <a:gd name="connsiteX4" fmla="*/ 1003145 w 1119458"/>
              <a:gd name="connsiteY4" fmla="*/ 320719 h 711661"/>
              <a:gd name="connsiteX5" fmla="*/ 1059931 w 1119458"/>
              <a:gd name="connsiteY5" fmla="*/ 601992 h 711661"/>
              <a:gd name="connsiteX6" fmla="*/ 1119458 w 1119458"/>
              <a:gd name="connsiteY6" fmla="*/ 711661 h 711661"/>
              <a:gd name="connsiteX7" fmla="*/ 46154 w 1119458"/>
              <a:gd name="connsiteY7" fmla="*/ 711661 h 711661"/>
              <a:gd name="connsiteX8" fmla="*/ 35061 w 1119458"/>
              <a:gd name="connsiteY8" fmla="*/ 668519 h 711661"/>
              <a:gd name="connsiteX9" fmla="*/ 0 w 1119458"/>
              <a:gd name="connsiteY9" fmla="*/ 320719 h 711661"/>
              <a:gd name="connsiteX10" fmla="*/ 8910 w 1119458"/>
              <a:gd name="connsiteY10" fmla="*/ 144271 h 711661"/>
              <a:gd name="connsiteX11" fmla="*/ 29532 w 1119458"/>
              <a:gd name="connsiteY11" fmla="*/ 9144 h 71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9458" h="711661">
                <a:moveTo>
                  <a:pt x="30928" y="0"/>
                </a:moveTo>
                <a:lnTo>
                  <a:pt x="1081342" y="0"/>
                </a:lnTo>
                <a:lnTo>
                  <a:pt x="1076379" y="9144"/>
                </a:lnTo>
                <a:lnTo>
                  <a:pt x="1059931" y="39447"/>
                </a:lnTo>
                <a:cubicBezTo>
                  <a:pt x="1023365" y="125899"/>
                  <a:pt x="1003145" y="220948"/>
                  <a:pt x="1003145" y="320719"/>
                </a:cubicBezTo>
                <a:cubicBezTo>
                  <a:pt x="1003145" y="420491"/>
                  <a:pt x="1023365" y="515539"/>
                  <a:pt x="1059931" y="601992"/>
                </a:cubicBezTo>
                <a:lnTo>
                  <a:pt x="1119458" y="711661"/>
                </a:lnTo>
                <a:lnTo>
                  <a:pt x="46154" y="711661"/>
                </a:lnTo>
                <a:lnTo>
                  <a:pt x="35061" y="668519"/>
                </a:lnTo>
                <a:cubicBezTo>
                  <a:pt x="12073" y="556177"/>
                  <a:pt x="0" y="439857"/>
                  <a:pt x="0" y="320719"/>
                </a:cubicBezTo>
                <a:cubicBezTo>
                  <a:pt x="0" y="261150"/>
                  <a:pt x="3018" y="202286"/>
                  <a:pt x="8910" y="144271"/>
                </a:cubicBezTo>
                <a:lnTo>
                  <a:pt x="29532" y="91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en-US" dirty="0"/>
              <a:t>[[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78AAE1F7-8D88-442B-AC54-133F7C7238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369628" y="4507883"/>
            <a:ext cx="1690254" cy="702518"/>
          </a:xfrm>
          <a:custGeom>
            <a:avLst/>
            <a:gdLst>
              <a:gd name="connsiteX0" fmla="*/ 0 w 1690254"/>
              <a:gd name="connsiteY0" fmla="*/ 0 h 702518"/>
              <a:gd name="connsiteX1" fmla="*/ 1050414 w 1690254"/>
              <a:gd name="connsiteY1" fmla="*/ 0 h 702518"/>
              <a:gd name="connsiteX2" fmla="*/ 1095627 w 1690254"/>
              <a:gd name="connsiteY2" fmla="*/ 83299 h 702518"/>
              <a:gd name="connsiteX3" fmla="*/ 1620943 w 1690254"/>
              <a:gd name="connsiteY3" fmla="*/ 398159 h 702518"/>
              <a:gd name="connsiteX4" fmla="*/ 1690254 w 1690254"/>
              <a:gd name="connsiteY4" fmla="*/ 401659 h 702518"/>
              <a:gd name="connsiteX5" fmla="*/ 1690254 w 1690254"/>
              <a:gd name="connsiteY5" fmla="*/ 693374 h 702518"/>
              <a:gd name="connsiteX6" fmla="*/ 1690254 w 1690254"/>
              <a:gd name="connsiteY6" fmla="*/ 702518 h 702518"/>
              <a:gd name="connsiteX7" fmla="*/ 307438 w 1690254"/>
              <a:gd name="connsiteY7" fmla="*/ 702518 h 702518"/>
              <a:gd name="connsiteX8" fmla="*/ 300600 w 1690254"/>
              <a:gd name="connsiteY8" fmla="*/ 693374 h 702518"/>
              <a:gd name="connsiteX9" fmla="*/ 263804 w 1690254"/>
              <a:gd name="connsiteY9" fmla="*/ 644167 h 702518"/>
              <a:gd name="connsiteX10" fmla="*/ 4133 w 1690254"/>
              <a:gd name="connsiteY10" fmla="*/ 27081 h 70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0254" h="702518">
                <a:moveTo>
                  <a:pt x="0" y="0"/>
                </a:moveTo>
                <a:lnTo>
                  <a:pt x="1050414" y="0"/>
                </a:lnTo>
                <a:lnTo>
                  <a:pt x="1095627" y="83299"/>
                </a:lnTo>
                <a:cubicBezTo>
                  <a:pt x="1212499" y="256292"/>
                  <a:pt x="1402315" y="375957"/>
                  <a:pt x="1620943" y="398159"/>
                </a:cubicBezTo>
                <a:lnTo>
                  <a:pt x="1690254" y="401659"/>
                </a:lnTo>
                <a:lnTo>
                  <a:pt x="1690254" y="693374"/>
                </a:lnTo>
                <a:lnTo>
                  <a:pt x="1690254" y="702518"/>
                </a:lnTo>
                <a:lnTo>
                  <a:pt x="307438" y="702518"/>
                </a:lnTo>
                <a:lnTo>
                  <a:pt x="300600" y="693374"/>
                </a:lnTo>
                <a:lnTo>
                  <a:pt x="263804" y="644167"/>
                </a:lnTo>
                <a:cubicBezTo>
                  <a:pt x="139752" y="460545"/>
                  <a:pt x="50111" y="251766"/>
                  <a:pt x="4133" y="2708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723C259A-C6E0-401E-B0D0-A318A76999A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670750" y="3796223"/>
            <a:ext cx="1119458" cy="711661"/>
          </a:xfrm>
          <a:custGeom>
            <a:avLst/>
            <a:gdLst>
              <a:gd name="connsiteX0" fmla="*/ 0 w 1119458"/>
              <a:gd name="connsiteY0" fmla="*/ 0 h 711661"/>
              <a:gd name="connsiteX1" fmla="*/ 1073304 w 1119458"/>
              <a:gd name="connsiteY1" fmla="*/ 0 h 711661"/>
              <a:gd name="connsiteX2" fmla="*/ 1084397 w 1119458"/>
              <a:gd name="connsiteY2" fmla="*/ 43142 h 711661"/>
              <a:gd name="connsiteX3" fmla="*/ 1119458 w 1119458"/>
              <a:gd name="connsiteY3" fmla="*/ 390942 h 711661"/>
              <a:gd name="connsiteX4" fmla="*/ 1110548 w 1119458"/>
              <a:gd name="connsiteY4" fmla="*/ 567390 h 711661"/>
              <a:gd name="connsiteX5" fmla="*/ 1089926 w 1119458"/>
              <a:gd name="connsiteY5" fmla="*/ 702517 h 711661"/>
              <a:gd name="connsiteX6" fmla="*/ 1088530 w 1119458"/>
              <a:gd name="connsiteY6" fmla="*/ 711661 h 711661"/>
              <a:gd name="connsiteX7" fmla="*/ 38116 w 1119458"/>
              <a:gd name="connsiteY7" fmla="*/ 711661 h 711661"/>
              <a:gd name="connsiteX8" fmla="*/ 43079 w 1119458"/>
              <a:gd name="connsiteY8" fmla="*/ 702517 h 711661"/>
              <a:gd name="connsiteX9" fmla="*/ 59527 w 1119458"/>
              <a:gd name="connsiteY9" fmla="*/ 672214 h 711661"/>
              <a:gd name="connsiteX10" fmla="*/ 116313 w 1119458"/>
              <a:gd name="connsiteY10" fmla="*/ 390942 h 711661"/>
              <a:gd name="connsiteX11" fmla="*/ 59527 w 1119458"/>
              <a:gd name="connsiteY11" fmla="*/ 109669 h 71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9458" h="711661">
                <a:moveTo>
                  <a:pt x="0" y="0"/>
                </a:moveTo>
                <a:lnTo>
                  <a:pt x="1073304" y="0"/>
                </a:lnTo>
                <a:lnTo>
                  <a:pt x="1084397" y="43142"/>
                </a:lnTo>
                <a:cubicBezTo>
                  <a:pt x="1107385" y="155484"/>
                  <a:pt x="1119458" y="271804"/>
                  <a:pt x="1119458" y="390942"/>
                </a:cubicBezTo>
                <a:cubicBezTo>
                  <a:pt x="1119458" y="450511"/>
                  <a:pt x="1116440" y="509375"/>
                  <a:pt x="1110548" y="567390"/>
                </a:cubicBezTo>
                <a:lnTo>
                  <a:pt x="1089926" y="702517"/>
                </a:lnTo>
                <a:lnTo>
                  <a:pt x="1088530" y="711661"/>
                </a:lnTo>
                <a:lnTo>
                  <a:pt x="38116" y="711661"/>
                </a:lnTo>
                <a:lnTo>
                  <a:pt x="43079" y="702517"/>
                </a:lnTo>
                <a:lnTo>
                  <a:pt x="59527" y="672214"/>
                </a:lnTo>
                <a:cubicBezTo>
                  <a:pt x="96093" y="585762"/>
                  <a:pt x="116313" y="490713"/>
                  <a:pt x="116313" y="390942"/>
                </a:cubicBezTo>
                <a:cubicBezTo>
                  <a:pt x="116313" y="291170"/>
                  <a:pt x="96093" y="196122"/>
                  <a:pt x="59527" y="1096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AA0D1C50-6972-4205-B3A2-38706BB9057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059882" y="4507882"/>
            <a:ext cx="1699398" cy="702518"/>
          </a:xfrm>
          <a:custGeom>
            <a:avLst/>
            <a:gdLst>
              <a:gd name="connsiteX0" fmla="*/ 648984 w 1699398"/>
              <a:gd name="connsiteY0" fmla="*/ 0 h 702518"/>
              <a:gd name="connsiteX1" fmla="*/ 1699398 w 1699398"/>
              <a:gd name="connsiteY1" fmla="*/ 0 h 702518"/>
              <a:gd name="connsiteX2" fmla="*/ 1695265 w 1699398"/>
              <a:gd name="connsiteY2" fmla="*/ 27081 h 702518"/>
              <a:gd name="connsiteX3" fmla="*/ 1435594 w 1699398"/>
              <a:gd name="connsiteY3" fmla="*/ 644167 h 702518"/>
              <a:gd name="connsiteX4" fmla="*/ 1398798 w 1699398"/>
              <a:gd name="connsiteY4" fmla="*/ 693374 h 702518"/>
              <a:gd name="connsiteX5" fmla="*/ 1391960 w 1699398"/>
              <a:gd name="connsiteY5" fmla="*/ 702518 h 702518"/>
              <a:gd name="connsiteX6" fmla="*/ 9144 w 1699398"/>
              <a:gd name="connsiteY6" fmla="*/ 702518 h 702518"/>
              <a:gd name="connsiteX7" fmla="*/ 9144 w 1699398"/>
              <a:gd name="connsiteY7" fmla="*/ 693374 h 702518"/>
              <a:gd name="connsiteX8" fmla="*/ 0 w 1699398"/>
              <a:gd name="connsiteY8" fmla="*/ 693374 h 702518"/>
              <a:gd name="connsiteX9" fmla="*/ 0 w 1699398"/>
              <a:gd name="connsiteY9" fmla="*/ 401659 h 702518"/>
              <a:gd name="connsiteX10" fmla="*/ 4572 w 1699398"/>
              <a:gd name="connsiteY10" fmla="*/ 401890 h 702518"/>
              <a:gd name="connsiteX11" fmla="*/ 9144 w 1699398"/>
              <a:gd name="connsiteY11" fmla="*/ 401659 h 702518"/>
              <a:gd name="connsiteX12" fmla="*/ 78455 w 1699398"/>
              <a:gd name="connsiteY12" fmla="*/ 398159 h 702518"/>
              <a:gd name="connsiteX13" fmla="*/ 603771 w 1699398"/>
              <a:gd name="connsiteY13" fmla="*/ 83299 h 70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99398" h="702518">
                <a:moveTo>
                  <a:pt x="648984" y="0"/>
                </a:moveTo>
                <a:lnTo>
                  <a:pt x="1699398" y="0"/>
                </a:lnTo>
                <a:lnTo>
                  <a:pt x="1695265" y="27081"/>
                </a:lnTo>
                <a:cubicBezTo>
                  <a:pt x="1649288" y="251766"/>
                  <a:pt x="1559647" y="460545"/>
                  <a:pt x="1435594" y="644167"/>
                </a:cubicBezTo>
                <a:lnTo>
                  <a:pt x="1398798" y="693374"/>
                </a:lnTo>
                <a:lnTo>
                  <a:pt x="1391960" y="702518"/>
                </a:lnTo>
                <a:lnTo>
                  <a:pt x="9144" y="702518"/>
                </a:lnTo>
                <a:lnTo>
                  <a:pt x="9144" y="693374"/>
                </a:lnTo>
                <a:lnTo>
                  <a:pt x="0" y="693374"/>
                </a:lnTo>
                <a:lnTo>
                  <a:pt x="0" y="401659"/>
                </a:lnTo>
                <a:lnTo>
                  <a:pt x="4572" y="401890"/>
                </a:lnTo>
                <a:lnTo>
                  <a:pt x="9144" y="401659"/>
                </a:lnTo>
                <a:lnTo>
                  <a:pt x="78455" y="398159"/>
                </a:lnTo>
                <a:cubicBezTo>
                  <a:pt x="297083" y="375957"/>
                  <a:pt x="486899" y="256292"/>
                  <a:pt x="603771" y="8329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51B71EA2-3088-4960-9C45-8C8E213D608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677066" y="5210401"/>
            <a:ext cx="1382816" cy="702286"/>
          </a:xfrm>
          <a:custGeom>
            <a:avLst/>
            <a:gdLst>
              <a:gd name="connsiteX0" fmla="*/ 0 w 1382816"/>
              <a:gd name="connsiteY0" fmla="*/ 0 h 702286"/>
              <a:gd name="connsiteX1" fmla="*/ 1382816 w 1382816"/>
              <a:gd name="connsiteY1" fmla="*/ 0 h 702286"/>
              <a:gd name="connsiteX2" fmla="*/ 1382816 w 1382816"/>
              <a:gd name="connsiteY2" fmla="*/ 702286 h 702286"/>
              <a:gd name="connsiteX3" fmla="*/ 1210940 w 1382816"/>
              <a:gd name="connsiteY3" fmla="*/ 693607 h 702286"/>
              <a:gd name="connsiteX4" fmla="*/ 55712 w 1382816"/>
              <a:gd name="connsiteY4" fmla="*/ 74503 h 70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2816" h="702286">
                <a:moveTo>
                  <a:pt x="0" y="0"/>
                </a:moveTo>
                <a:lnTo>
                  <a:pt x="1382816" y="0"/>
                </a:lnTo>
                <a:lnTo>
                  <a:pt x="1382816" y="702286"/>
                </a:lnTo>
                <a:lnTo>
                  <a:pt x="1210940" y="693607"/>
                </a:lnTo>
                <a:cubicBezTo>
                  <a:pt x="746821" y="646473"/>
                  <a:pt x="337071" y="415431"/>
                  <a:pt x="55712" y="74503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0" name="Picture Placeholder 49">
            <a:extLst>
              <a:ext uri="{FF2B5EF4-FFF2-40B4-BE49-F238E27FC236}">
                <a16:creationId xmlns:a16="http://schemas.microsoft.com/office/drawing/2014/main" id="{B0031D8B-A5F6-4E89-A787-38781B53CFD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59882" y="5210401"/>
            <a:ext cx="1391960" cy="702517"/>
          </a:xfrm>
          <a:custGeom>
            <a:avLst/>
            <a:gdLst>
              <a:gd name="connsiteX0" fmla="*/ 0 w 1391960"/>
              <a:gd name="connsiteY0" fmla="*/ 0 h 702517"/>
              <a:gd name="connsiteX1" fmla="*/ 9144 w 1391960"/>
              <a:gd name="connsiteY1" fmla="*/ 0 h 702517"/>
              <a:gd name="connsiteX2" fmla="*/ 1391960 w 1391960"/>
              <a:gd name="connsiteY2" fmla="*/ 0 h 702517"/>
              <a:gd name="connsiteX3" fmla="*/ 1336248 w 1391960"/>
              <a:gd name="connsiteY3" fmla="*/ 74503 h 702517"/>
              <a:gd name="connsiteX4" fmla="*/ 181020 w 1391960"/>
              <a:gd name="connsiteY4" fmla="*/ 693607 h 702517"/>
              <a:gd name="connsiteX5" fmla="*/ 9144 w 1391960"/>
              <a:gd name="connsiteY5" fmla="*/ 702286 h 702517"/>
              <a:gd name="connsiteX6" fmla="*/ 4572 w 1391960"/>
              <a:gd name="connsiteY6" fmla="*/ 702517 h 702517"/>
              <a:gd name="connsiteX7" fmla="*/ 0 w 1391960"/>
              <a:gd name="connsiteY7" fmla="*/ 702286 h 702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1960" h="702517">
                <a:moveTo>
                  <a:pt x="0" y="0"/>
                </a:moveTo>
                <a:lnTo>
                  <a:pt x="9144" y="0"/>
                </a:lnTo>
                <a:lnTo>
                  <a:pt x="1391960" y="0"/>
                </a:lnTo>
                <a:lnTo>
                  <a:pt x="1336248" y="74503"/>
                </a:lnTo>
                <a:cubicBezTo>
                  <a:pt x="1054889" y="415431"/>
                  <a:pt x="645139" y="646473"/>
                  <a:pt x="181020" y="693607"/>
                </a:cubicBezTo>
                <a:lnTo>
                  <a:pt x="9144" y="702286"/>
                </a:lnTo>
                <a:lnTo>
                  <a:pt x="4572" y="702517"/>
                </a:lnTo>
                <a:lnTo>
                  <a:pt x="0" y="7022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837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5250140C-3A4E-4E06-AF5E-F34B22C0E8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14009" y="3126732"/>
            <a:ext cx="2606292" cy="1959618"/>
          </a:xfrm>
          <a:custGeom>
            <a:avLst/>
            <a:gdLst>
              <a:gd name="connsiteX0" fmla="*/ 489905 w 2606292"/>
              <a:gd name="connsiteY0" fmla="*/ 0 h 1959618"/>
              <a:gd name="connsiteX1" fmla="*/ 2606292 w 2606292"/>
              <a:gd name="connsiteY1" fmla="*/ 0 h 1959618"/>
              <a:gd name="connsiteX2" fmla="*/ 2116388 w 2606292"/>
              <a:gd name="connsiteY2" fmla="*/ 1959618 h 1959618"/>
              <a:gd name="connsiteX3" fmla="*/ 0 w 2606292"/>
              <a:gd name="connsiteY3" fmla="*/ 1959618 h 195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292" h="1959618">
                <a:moveTo>
                  <a:pt x="489905" y="0"/>
                </a:moveTo>
                <a:lnTo>
                  <a:pt x="2606292" y="0"/>
                </a:lnTo>
                <a:lnTo>
                  <a:pt x="2116388" y="1959618"/>
                </a:lnTo>
                <a:lnTo>
                  <a:pt x="0" y="1959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CB8263A4-18A4-4077-8AA2-EFAAA5ECEC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0859" y="3945882"/>
            <a:ext cx="2606292" cy="1959618"/>
          </a:xfrm>
          <a:custGeom>
            <a:avLst/>
            <a:gdLst>
              <a:gd name="connsiteX0" fmla="*/ 489905 w 2606292"/>
              <a:gd name="connsiteY0" fmla="*/ 0 h 1959618"/>
              <a:gd name="connsiteX1" fmla="*/ 2606292 w 2606292"/>
              <a:gd name="connsiteY1" fmla="*/ 0 h 1959618"/>
              <a:gd name="connsiteX2" fmla="*/ 2116388 w 2606292"/>
              <a:gd name="connsiteY2" fmla="*/ 1959618 h 1959618"/>
              <a:gd name="connsiteX3" fmla="*/ 0 w 2606292"/>
              <a:gd name="connsiteY3" fmla="*/ 1959618 h 195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292" h="1959618">
                <a:moveTo>
                  <a:pt x="489905" y="0"/>
                </a:moveTo>
                <a:lnTo>
                  <a:pt x="2606292" y="0"/>
                </a:lnTo>
                <a:lnTo>
                  <a:pt x="2116388" y="1959618"/>
                </a:lnTo>
                <a:lnTo>
                  <a:pt x="0" y="1959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B26D6D0-0CEE-42E7-8FE4-DD850EA3FD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66159" y="1964682"/>
            <a:ext cx="2606292" cy="1959618"/>
          </a:xfrm>
          <a:custGeom>
            <a:avLst/>
            <a:gdLst>
              <a:gd name="connsiteX0" fmla="*/ 489905 w 2606292"/>
              <a:gd name="connsiteY0" fmla="*/ 0 h 1959618"/>
              <a:gd name="connsiteX1" fmla="*/ 2606292 w 2606292"/>
              <a:gd name="connsiteY1" fmla="*/ 0 h 1959618"/>
              <a:gd name="connsiteX2" fmla="*/ 2116388 w 2606292"/>
              <a:gd name="connsiteY2" fmla="*/ 1959618 h 1959618"/>
              <a:gd name="connsiteX3" fmla="*/ 0 w 2606292"/>
              <a:gd name="connsiteY3" fmla="*/ 1959618 h 195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6292" h="1959618">
                <a:moveTo>
                  <a:pt x="489905" y="0"/>
                </a:moveTo>
                <a:lnTo>
                  <a:pt x="2606292" y="0"/>
                </a:lnTo>
                <a:lnTo>
                  <a:pt x="2116388" y="1959618"/>
                </a:lnTo>
                <a:lnTo>
                  <a:pt x="0" y="19596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76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6DE2BFD-F155-4A4E-B8D8-0CF0BA0190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04458" y="1710000"/>
            <a:ext cx="4528456" cy="4528456"/>
          </a:xfrm>
          <a:custGeom>
            <a:avLst/>
            <a:gdLst>
              <a:gd name="connsiteX0" fmla="*/ 2264228 w 4528456"/>
              <a:gd name="connsiteY0" fmla="*/ 0 h 4528456"/>
              <a:gd name="connsiteX1" fmla="*/ 4528456 w 4528456"/>
              <a:gd name="connsiteY1" fmla="*/ 2264228 h 4528456"/>
              <a:gd name="connsiteX2" fmla="*/ 2264228 w 4528456"/>
              <a:gd name="connsiteY2" fmla="*/ 4528456 h 4528456"/>
              <a:gd name="connsiteX3" fmla="*/ 0 w 4528456"/>
              <a:gd name="connsiteY3" fmla="*/ 2264228 h 452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8456" h="4528456">
                <a:moveTo>
                  <a:pt x="2264228" y="0"/>
                </a:moveTo>
                <a:lnTo>
                  <a:pt x="4528456" y="2264228"/>
                </a:lnTo>
                <a:lnTo>
                  <a:pt x="2264228" y="4528456"/>
                </a:lnTo>
                <a:lnTo>
                  <a:pt x="0" y="22642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443179C-AF91-4539-A1F8-D89CEFB548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0598" y="1710000"/>
            <a:ext cx="3653847" cy="4528456"/>
          </a:xfrm>
          <a:custGeom>
            <a:avLst/>
            <a:gdLst>
              <a:gd name="connsiteX0" fmla="*/ 1209515 w 3653847"/>
              <a:gd name="connsiteY0" fmla="*/ 2315161 h 4528456"/>
              <a:gd name="connsiteX1" fmla="*/ 2419029 w 3653847"/>
              <a:gd name="connsiteY1" fmla="*/ 3421809 h 4528456"/>
              <a:gd name="connsiteX2" fmla="*/ 1209515 w 3653847"/>
              <a:gd name="connsiteY2" fmla="*/ 4528456 h 4528456"/>
              <a:gd name="connsiteX3" fmla="*/ 0 w 3653847"/>
              <a:gd name="connsiteY3" fmla="*/ 3421809 h 4528456"/>
              <a:gd name="connsiteX4" fmla="*/ 2444333 w 3653847"/>
              <a:gd name="connsiteY4" fmla="*/ 1157581 h 4528456"/>
              <a:gd name="connsiteX5" fmla="*/ 3653847 w 3653847"/>
              <a:gd name="connsiteY5" fmla="*/ 2264229 h 4528456"/>
              <a:gd name="connsiteX6" fmla="*/ 2444333 w 3653847"/>
              <a:gd name="connsiteY6" fmla="*/ 3370876 h 4528456"/>
              <a:gd name="connsiteX7" fmla="*/ 1234818 w 3653847"/>
              <a:gd name="connsiteY7" fmla="*/ 2264229 h 4528456"/>
              <a:gd name="connsiteX8" fmla="*/ 1209515 w 3653847"/>
              <a:gd name="connsiteY8" fmla="*/ 0 h 4528456"/>
              <a:gd name="connsiteX9" fmla="*/ 2419029 w 3653847"/>
              <a:gd name="connsiteY9" fmla="*/ 1106648 h 4528456"/>
              <a:gd name="connsiteX10" fmla="*/ 1209515 w 3653847"/>
              <a:gd name="connsiteY10" fmla="*/ 2213295 h 4528456"/>
              <a:gd name="connsiteX11" fmla="*/ 0 w 3653847"/>
              <a:gd name="connsiteY11" fmla="*/ 1106648 h 452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53847" h="4528456">
                <a:moveTo>
                  <a:pt x="1209515" y="2315161"/>
                </a:moveTo>
                <a:lnTo>
                  <a:pt x="2419029" y="3421809"/>
                </a:lnTo>
                <a:lnTo>
                  <a:pt x="1209515" y="4528456"/>
                </a:lnTo>
                <a:lnTo>
                  <a:pt x="0" y="3421809"/>
                </a:lnTo>
                <a:close/>
                <a:moveTo>
                  <a:pt x="2444333" y="1157581"/>
                </a:moveTo>
                <a:lnTo>
                  <a:pt x="3653847" y="2264229"/>
                </a:lnTo>
                <a:lnTo>
                  <a:pt x="2444333" y="3370876"/>
                </a:lnTo>
                <a:lnTo>
                  <a:pt x="1234818" y="2264229"/>
                </a:lnTo>
                <a:close/>
                <a:moveTo>
                  <a:pt x="1209515" y="0"/>
                </a:moveTo>
                <a:lnTo>
                  <a:pt x="2419029" y="1106648"/>
                </a:lnTo>
                <a:lnTo>
                  <a:pt x="1209515" y="2213295"/>
                </a:lnTo>
                <a:lnTo>
                  <a:pt x="0" y="11066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0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DA47CA0-B668-45CC-9570-07E714C8AE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48856"/>
          </a:xfrm>
          <a:custGeom>
            <a:avLst/>
            <a:gdLst>
              <a:gd name="connsiteX0" fmla="*/ 0 w 12192000"/>
              <a:gd name="connsiteY0" fmla="*/ 0 h 6848856"/>
              <a:gd name="connsiteX1" fmla="*/ 12192000 w 12192000"/>
              <a:gd name="connsiteY1" fmla="*/ 0 h 6848856"/>
              <a:gd name="connsiteX2" fmla="*/ 12192000 w 12192000"/>
              <a:gd name="connsiteY2" fmla="*/ 6848856 h 6848856"/>
              <a:gd name="connsiteX3" fmla="*/ 0 w 12192000"/>
              <a:gd name="connsiteY3" fmla="*/ 6848856 h 6848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48856">
                <a:moveTo>
                  <a:pt x="0" y="0"/>
                </a:moveTo>
                <a:lnTo>
                  <a:pt x="12192000" y="0"/>
                </a:lnTo>
                <a:lnTo>
                  <a:pt x="12192000" y="6848856"/>
                </a:lnTo>
                <a:lnTo>
                  <a:pt x="0" y="68488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592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A307508-64A4-4635-BAFB-527F3D2951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39896" y="1808609"/>
            <a:ext cx="8781365" cy="4414800"/>
          </a:xfrm>
          <a:custGeom>
            <a:avLst/>
            <a:gdLst>
              <a:gd name="connsiteX0" fmla="*/ 2939253 w 8781365"/>
              <a:gd name="connsiteY0" fmla="*/ 1511942 h 4414800"/>
              <a:gd name="connsiteX1" fmla="*/ 4390682 w 8781365"/>
              <a:gd name="connsiteY1" fmla="*/ 2963371 h 4414800"/>
              <a:gd name="connsiteX2" fmla="*/ 2939253 w 8781365"/>
              <a:gd name="connsiteY2" fmla="*/ 4414800 h 4414800"/>
              <a:gd name="connsiteX3" fmla="*/ 1487824 w 8781365"/>
              <a:gd name="connsiteY3" fmla="*/ 2963371 h 4414800"/>
              <a:gd name="connsiteX4" fmla="*/ 1451428 w 8781365"/>
              <a:gd name="connsiteY4" fmla="*/ 60514 h 4414800"/>
              <a:gd name="connsiteX5" fmla="*/ 2902857 w 8781365"/>
              <a:gd name="connsiteY5" fmla="*/ 1511942 h 4414800"/>
              <a:gd name="connsiteX6" fmla="*/ 1451428 w 8781365"/>
              <a:gd name="connsiteY6" fmla="*/ 2963371 h 4414800"/>
              <a:gd name="connsiteX7" fmla="*/ 0 w 8781365"/>
              <a:gd name="connsiteY7" fmla="*/ 1511942 h 4414800"/>
              <a:gd name="connsiteX8" fmla="*/ 4390682 w 8781365"/>
              <a:gd name="connsiteY8" fmla="*/ 40595 h 4414800"/>
              <a:gd name="connsiteX9" fmla="*/ 5821814 w 8781365"/>
              <a:gd name="connsiteY9" fmla="*/ 1471727 h 4414800"/>
              <a:gd name="connsiteX10" fmla="*/ 5842111 w 8781365"/>
              <a:gd name="connsiteY10" fmla="*/ 1451429 h 4414800"/>
              <a:gd name="connsiteX11" fmla="*/ 7293540 w 8781365"/>
              <a:gd name="connsiteY11" fmla="*/ 2902858 h 4414800"/>
              <a:gd name="connsiteX12" fmla="*/ 5842111 w 8781365"/>
              <a:gd name="connsiteY12" fmla="*/ 4354287 h 4414800"/>
              <a:gd name="connsiteX13" fmla="*/ 4410980 w 8781365"/>
              <a:gd name="connsiteY13" fmla="*/ 2923156 h 4414800"/>
              <a:gd name="connsiteX14" fmla="*/ 4390682 w 8781365"/>
              <a:gd name="connsiteY14" fmla="*/ 2943453 h 4414800"/>
              <a:gd name="connsiteX15" fmla="*/ 2939253 w 8781365"/>
              <a:gd name="connsiteY15" fmla="*/ 1492024 h 4414800"/>
              <a:gd name="connsiteX16" fmla="*/ 7329936 w 8781365"/>
              <a:gd name="connsiteY16" fmla="*/ 0 h 4414800"/>
              <a:gd name="connsiteX17" fmla="*/ 8781365 w 8781365"/>
              <a:gd name="connsiteY17" fmla="*/ 1451429 h 4414800"/>
              <a:gd name="connsiteX18" fmla="*/ 7329936 w 8781365"/>
              <a:gd name="connsiteY18" fmla="*/ 2902858 h 4414800"/>
              <a:gd name="connsiteX19" fmla="*/ 5878507 w 8781365"/>
              <a:gd name="connsiteY19" fmla="*/ 1451429 h 44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781365" h="4414800">
                <a:moveTo>
                  <a:pt x="2939253" y="1511942"/>
                </a:moveTo>
                <a:lnTo>
                  <a:pt x="4390682" y="2963371"/>
                </a:lnTo>
                <a:lnTo>
                  <a:pt x="2939253" y="4414800"/>
                </a:lnTo>
                <a:lnTo>
                  <a:pt x="1487824" y="2963371"/>
                </a:lnTo>
                <a:close/>
                <a:moveTo>
                  <a:pt x="1451428" y="60514"/>
                </a:moveTo>
                <a:lnTo>
                  <a:pt x="2902857" y="1511942"/>
                </a:lnTo>
                <a:lnTo>
                  <a:pt x="1451428" y="2963371"/>
                </a:lnTo>
                <a:lnTo>
                  <a:pt x="0" y="1511942"/>
                </a:lnTo>
                <a:close/>
                <a:moveTo>
                  <a:pt x="4390682" y="40595"/>
                </a:moveTo>
                <a:lnTo>
                  <a:pt x="5821814" y="1471727"/>
                </a:lnTo>
                <a:lnTo>
                  <a:pt x="5842111" y="1451429"/>
                </a:lnTo>
                <a:lnTo>
                  <a:pt x="7293540" y="2902858"/>
                </a:lnTo>
                <a:lnTo>
                  <a:pt x="5842111" y="4354287"/>
                </a:lnTo>
                <a:lnTo>
                  <a:pt x="4410980" y="2923156"/>
                </a:lnTo>
                <a:lnTo>
                  <a:pt x="4390682" y="2943453"/>
                </a:lnTo>
                <a:lnTo>
                  <a:pt x="2939253" y="1492024"/>
                </a:lnTo>
                <a:close/>
                <a:moveTo>
                  <a:pt x="7329936" y="0"/>
                </a:moveTo>
                <a:lnTo>
                  <a:pt x="8781365" y="1451429"/>
                </a:lnTo>
                <a:lnTo>
                  <a:pt x="7329936" y="2902858"/>
                </a:lnTo>
                <a:lnTo>
                  <a:pt x="5878507" y="14514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89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EBAC6E-F07D-46C5-A8F9-AF7CBF071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9F5B3-E3F3-4281-83DB-8D0F3D4E14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71B3D-37E7-4B28-A5E4-BD37A6E0B5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E9CFD-4461-4320-B9A7-1D9FE9D3049B}" type="datetimeFigureOut">
              <a:rPr lang="en-US" smtClean="0"/>
              <a:t>2/15/2021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09CF5-48A7-4160-ACCC-902093418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90E0F-EE3C-4EE1-8AA3-C98C5B435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38692-F92C-4FA4-AEC5-D47A0E084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337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microsoft.com/office/2007/relationships/hdphoto" Target="../media/hdphoto1.wdp"/><Relationship Id="rId7" Type="http://schemas.openxmlformats.org/officeDocument/2006/relationships/image" Target="../media/image39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4.svg"/><Relationship Id="rId7" Type="http://schemas.openxmlformats.org/officeDocument/2006/relationships/image" Target="../media/image37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16.sv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37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6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37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6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37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6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53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svg"/><Relationship Id="rId7" Type="http://schemas.openxmlformats.org/officeDocument/2006/relationships/image" Target="../media/image53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8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Relationship Id="rId9" Type="http://schemas.openxmlformats.org/officeDocument/2006/relationships/image" Target="../media/image61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4" Type="http://schemas.openxmlformats.org/officeDocument/2006/relationships/image" Target="../media/image56.png"/><Relationship Id="rId9" Type="http://schemas.openxmlformats.org/officeDocument/2006/relationships/image" Target="../media/image61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8.svg"/><Relationship Id="rId7" Type="http://schemas.openxmlformats.org/officeDocument/2006/relationships/image" Target="../media/image14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37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8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svg"/><Relationship Id="rId3" Type="http://schemas.openxmlformats.org/officeDocument/2006/relationships/image" Target="../media/image63.svg"/><Relationship Id="rId7" Type="http://schemas.openxmlformats.org/officeDocument/2006/relationships/image" Target="../media/image67.svg"/><Relationship Id="rId12" Type="http://schemas.openxmlformats.org/officeDocument/2006/relationships/image" Target="../media/image72.png"/><Relationship Id="rId17" Type="http://schemas.openxmlformats.org/officeDocument/2006/relationships/image" Target="../media/image77.svg"/><Relationship Id="rId2" Type="http://schemas.openxmlformats.org/officeDocument/2006/relationships/image" Target="../media/image62.png"/><Relationship Id="rId16" Type="http://schemas.openxmlformats.org/officeDocument/2006/relationships/image" Target="../media/image7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6.png"/><Relationship Id="rId11" Type="http://schemas.openxmlformats.org/officeDocument/2006/relationships/image" Target="../media/image71.svg"/><Relationship Id="rId5" Type="http://schemas.openxmlformats.org/officeDocument/2006/relationships/image" Target="../media/image65.svg"/><Relationship Id="rId15" Type="http://schemas.openxmlformats.org/officeDocument/2006/relationships/image" Target="../media/image75.svg"/><Relationship Id="rId10" Type="http://schemas.openxmlformats.org/officeDocument/2006/relationships/image" Target="../media/image70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Relationship Id="rId14" Type="http://schemas.openxmlformats.org/officeDocument/2006/relationships/image" Target="../media/image7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svg"/><Relationship Id="rId3" Type="http://schemas.openxmlformats.org/officeDocument/2006/relationships/image" Target="../media/image79.svg"/><Relationship Id="rId7" Type="http://schemas.openxmlformats.org/officeDocument/2006/relationships/image" Target="../media/image83.svg"/><Relationship Id="rId12" Type="http://schemas.openxmlformats.org/officeDocument/2006/relationships/image" Target="../media/image88.png"/><Relationship Id="rId17" Type="http://schemas.openxmlformats.org/officeDocument/2006/relationships/image" Target="../media/image16.svg"/><Relationship Id="rId2" Type="http://schemas.openxmlformats.org/officeDocument/2006/relationships/image" Target="../media/image78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2.png"/><Relationship Id="rId11" Type="http://schemas.openxmlformats.org/officeDocument/2006/relationships/image" Target="../media/image87.svg"/><Relationship Id="rId5" Type="http://schemas.openxmlformats.org/officeDocument/2006/relationships/image" Target="../media/image81.svg"/><Relationship Id="rId15" Type="http://schemas.openxmlformats.org/officeDocument/2006/relationships/image" Target="../media/image37.svg"/><Relationship Id="rId10" Type="http://schemas.openxmlformats.org/officeDocument/2006/relationships/image" Target="../media/image86.png"/><Relationship Id="rId4" Type="http://schemas.openxmlformats.org/officeDocument/2006/relationships/image" Target="../media/image80.png"/><Relationship Id="rId9" Type="http://schemas.openxmlformats.org/officeDocument/2006/relationships/image" Target="../media/image85.svg"/><Relationship Id="rId14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3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283B671-3135-4785-9861-DD73BF9896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0">
                <a:srgbClr val="00B0F0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 cmpd="sng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4550EEE-DEF4-44F7-B130-ADCDA9CCC27E}"/>
              </a:ext>
            </a:extLst>
          </p:cNvPr>
          <p:cNvGrpSpPr/>
          <p:nvPr/>
        </p:nvGrpSpPr>
        <p:grpSpPr>
          <a:xfrm>
            <a:off x="3925935" y="2594837"/>
            <a:ext cx="4340130" cy="1668327"/>
            <a:chOff x="3925935" y="2719550"/>
            <a:chExt cx="4340130" cy="166832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F3F7C0A-015B-4654-B710-160A41D3E8A9}"/>
                </a:ext>
              </a:extLst>
            </p:cNvPr>
            <p:cNvSpPr txBox="1"/>
            <p:nvPr/>
          </p:nvSpPr>
          <p:spPr>
            <a:xfrm>
              <a:off x="4357688" y="2719550"/>
              <a:ext cx="34766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bg1"/>
                  </a:solidFill>
                  <a:latin typeface="Raleway BOLD" panose="020B0803030101060003" pitchFamily="34" charset="0"/>
                </a:rPr>
                <a:t>MODERN DESIGN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0F41149-A05D-45A5-855B-A74C4D239602}"/>
                </a:ext>
              </a:extLst>
            </p:cNvPr>
            <p:cNvSpPr txBox="1"/>
            <p:nvPr/>
          </p:nvSpPr>
          <p:spPr>
            <a:xfrm>
              <a:off x="3925935" y="3345732"/>
              <a:ext cx="4340130" cy="1042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sz="800" b="1" i="0" dirty="0">
                  <a:solidFill>
                    <a:schemeClr val="bg1"/>
                  </a:solidFill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solidFill>
                    <a:schemeClr val="bg1"/>
                  </a:solidFill>
                  <a:effectLst/>
                  <a:latin typeface="Open Sans Regular"/>
                </a:rPr>
                <a:t> is simply dummy text of the printing and typesetting industry. Lorem Ipsum printer took a galley of type and scrambled it to make a type specimen book. It has survived not only five centuries, but also the leap into electronic typesetting, remaining essentially</a:t>
              </a:r>
              <a:endParaRPr lang="en-US" sz="800" dirty="0">
                <a:solidFill>
                  <a:schemeClr val="bg1"/>
                </a:solidFill>
                <a:latin typeface="Open Sans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9150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2501F04-DAC3-4AD2-ADC6-CB0ABC8AE0C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71" b="7871"/>
          <a:stretch>
            <a:fillRect/>
          </a:stretch>
        </p:blipFill>
        <p:spPr>
          <a:xfrm>
            <a:off x="0" y="0"/>
            <a:ext cx="12192000" cy="6848856"/>
          </a:xfr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D557758-6821-42D3-B13F-B0E17F3F9057}"/>
              </a:ext>
            </a:extLst>
          </p:cNvPr>
          <p:cNvSpPr/>
          <p:nvPr/>
        </p:nvSpPr>
        <p:spPr>
          <a:xfrm>
            <a:off x="0" y="0"/>
            <a:ext cx="12192000" cy="6848856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680104" y="571436"/>
            <a:ext cx="24834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STRENGTHS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FA4C0FA-3EB2-4257-87A0-4B4727438D5C}"/>
              </a:ext>
            </a:extLst>
          </p:cNvPr>
          <p:cNvGrpSpPr/>
          <p:nvPr/>
        </p:nvGrpSpPr>
        <p:grpSpPr>
          <a:xfrm>
            <a:off x="1556659" y="1770509"/>
            <a:ext cx="3602256" cy="4358070"/>
            <a:chOff x="1175659" y="2355165"/>
            <a:chExt cx="2234437" cy="372342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grpSpPr>
        <p:sp>
          <p:nvSpPr>
            <p:cNvPr id="23" name="Cylinder 22">
              <a:extLst>
                <a:ext uri="{FF2B5EF4-FFF2-40B4-BE49-F238E27FC236}">
                  <a16:creationId xmlns:a16="http://schemas.microsoft.com/office/drawing/2014/main" id="{F5139FE6-F0CB-44EA-83E4-AC8EAE7FF27F}"/>
                </a:ext>
              </a:extLst>
            </p:cNvPr>
            <p:cNvSpPr/>
            <p:nvPr/>
          </p:nvSpPr>
          <p:spPr>
            <a:xfrm>
              <a:off x="1175659" y="5327729"/>
              <a:ext cx="2234436" cy="750858"/>
            </a:xfrm>
            <a:prstGeom prst="ca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7D0AA3C5-DB51-4F5E-A65D-724AE57F4FCF}"/>
                </a:ext>
              </a:extLst>
            </p:cNvPr>
            <p:cNvSpPr/>
            <p:nvPr/>
          </p:nvSpPr>
          <p:spPr>
            <a:xfrm>
              <a:off x="1175660" y="5089407"/>
              <a:ext cx="2234436" cy="57967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78EA387E-CCB7-48CE-AD26-4EC32DA0AFEA}"/>
                </a:ext>
              </a:extLst>
            </p:cNvPr>
            <p:cNvSpPr/>
            <p:nvPr/>
          </p:nvSpPr>
          <p:spPr>
            <a:xfrm rot="5400000">
              <a:off x="653296" y="2952289"/>
              <a:ext cx="3017758" cy="1823510"/>
            </a:xfrm>
            <a:custGeom>
              <a:avLst/>
              <a:gdLst>
                <a:gd name="connsiteX0" fmla="*/ 0 w 5284385"/>
                <a:gd name="connsiteY0" fmla="*/ 1596572 h 3193143"/>
                <a:gd name="connsiteX1" fmla="*/ 232 w 5284385"/>
                <a:gd name="connsiteY1" fmla="*/ 1592000 h 3193143"/>
                <a:gd name="connsiteX2" fmla="*/ 231 w 5284385"/>
                <a:gd name="connsiteY2" fmla="*/ 1592000 h 3193143"/>
                <a:gd name="connsiteX3" fmla="*/ 8242 w 5284385"/>
                <a:gd name="connsiteY3" fmla="*/ 1433332 h 3193143"/>
                <a:gd name="connsiteX4" fmla="*/ 1596570 w 5284385"/>
                <a:gd name="connsiteY4" fmla="*/ 0 h 3193143"/>
                <a:gd name="connsiteX5" fmla="*/ 3184898 w 5284385"/>
                <a:gd name="connsiteY5" fmla="*/ 1433332 h 3193143"/>
                <a:gd name="connsiteX6" fmla="*/ 3192910 w 5284385"/>
                <a:gd name="connsiteY6" fmla="*/ 1592000 h 3193143"/>
                <a:gd name="connsiteX7" fmla="*/ 3192911 w 5284385"/>
                <a:gd name="connsiteY7" fmla="*/ 1592000 h 3193143"/>
                <a:gd name="connsiteX8" fmla="*/ 3193142 w 5284385"/>
                <a:gd name="connsiteY8" fmla="*/ 1596572 h 3193143"/>
                <a:gd name="connsiteX9" fmla="*/ 3192911 w 5284385"/>
                <a:gd name="connsiteY9" fmla="*/ 1601144 h 3193143"/>
                <a:gd name="connsiteX10" fmla="*/ 3184644 w 5284385"/>
                <a:gd name="connsiteY10" fmla="*/ 1601144 h 3193143"/>
                <a:gd name="connsiteX11" fmla="*/ 3194242 w 5284385"/>
                <a:gd name="connsiteY11" fmla="*/ 1669531 h 3193143"/>
                <a:gd name="connsiteX12" fmla="*/ 3688044 w 5284385"/>
                <a:gd name="connsiteY12" fmla="*/ 1958590 h 3193143"/>
                <a:gd name="connsiteX13" fmla="*/ 4181847 w 5284385"/>
                <a:gd name="connsiteY13" fmla="*/ 1669531 h 3193143"/>
                <a:gd name="connsiteX14" fmla="*/ 4191445 w 5284385"/>
                <a:gd name="connsiteY14" fmla="*/ 1601144 h 3193143"/>
                <a:gd name="connsiteX15" fmla="*/ 4193986 w 5284385"/>
                <a:gd name="connsiteY15" fmla="*/ 1601144 h 3193143"/>
                <a:gd name="connsiteX16" fmla="*/ 4193986 w 5284385"/>
                <a:gd name="connsiteY16" fmla="*/ 542167 h 3193143"/>
                <a:gd name="connsiteX17" fmla="*/ 3802099 w 5284385"/>
                <a:gd name="connsiteY17" fmla="*/ 542167 h 3193143"/>
                <a:gd name="connsiteX18" fmla="*/ 3802099 w 5284385"/>
                <a:gd name="connsiteY18" fmla="*/ 23173 h 3193143"/>
                <a:gd name="connsiteX19" fmla="*/ 4193986 w 5284385"/>
                <a:gd name="connsiteY19" fmla="*/ 23173 h 3193143"/>
                <a:gd name="connsiteX20" fmla="*/ 4884759 w 5284385"/>
                <a:gd name="connsiteY20" fmla="*/ 23173 h 3193143"/>
                <a:gd name="connsiteX21" fmla="*/ 5276646 w 5284385"/>
                <a:gd name="connsiteY21" fmla="*/ 23173 h 3193143"/>
                <a:gd name="connsiteX22" fmla="*/ 5276646 w 5284385"/>
                <a:gd name="connsiteY22" fmla="*/ 535652 h 3193143"/>
                <a:gd name="connsiteX23" fmla="*/ 5276646 w 5284385"/>
                <a:gd name="connsiteY23" fmla="*/ 542167 h 3193143"/>
                <a:gd name="connsiteX24" fmla="*/ 5276646 w 5284385"/>
                <a:gd name="connsiteY24" fmla="*/ 1601144 h 3193143"/>
                <a:gd name="connsiteX25" fmla="*/ 5284385 w 5284385"/>
                <a:gd name="connsiteY25" fmla="*/ 1601144 h 3193143"/>
                <a:gd name="connsiteX26" fmla="*/ 5276373 w 5284385"/>
                <a:gd name="connsiteY26" fmla="*/ 1759812 h 3193143"/>
                <a:gd name="connsiteX27" fmla="*/ 3688044 w 5284385"/>
                <a:gd name="connsiteY27" fmla="*/ 3193143 h 3193143"/>
                <a:gd name="connsiteX28" fmla="*/ 2099716 w 5284385"/>
                <a:gd name="connsiteY28" fmla="*/ 1759812 h 3193143"/>
                <a:gd name="connsiteX29" fmla="*/ 2091704 w 5284385"/>
                <a:gd name="connsiteY29" fmla="*/ 1601144 h 3193143"/>
                <a:gd name="connsiteX30" fmla="*/ 2099971 w 5284385"/>
                <a:gd name="connsiteY30" fmla="*/ 1601144 h 3193143"/>
                <a:gd name="connsiteX31" fmla="*/ 2100613 w 5284385"/>
                <a:gd name="connsiteY31" fmla="*/ 1596572 h 3193143"/>
                <a:gd name="connsiteX32" fmla="*/ 2099971 w 5284385"/>
                <a:gd name="connsiteY32" fmla="*/ 1592000 h 3193143"/>
                <a:gd name="connsiteX33" fmla="*/ 2099970 w 5284385"/>
                <a:gd name="connsiteY33" fmla="*/ 1592000 h 3193143"/>
                <a:gd name="connsiteX34" fmla="*/ 2090372 w 5284385"/>
                <a:gd name="connsiteY34" fmla="*/ 1523613 h 3193143"/>
                <a:gd name="connsiteX35" fmla="*/ 1596570 w 5284385"/>
                <a:gd name="connsiteY35" fmla="*/ 1234554 h 3193143"/>
                <a:gd name="connsiteX36" fmla="*/ 1102768 w 5284385"/>
                <a:gd name="connsiteY36" fmla="*/ 1523613 h 3193143"/>
                <a:gd name="connsiteX37" fmla="*/ 1093170 w 5284385"/>
                <a:gd name="connsiteY37" fmla="*/ 1592000 h 3193143"/>
                <a:gd name="connsiteX38" fmla="*/ 1093171 w 5284385"/>
                <a:gd name="connsiteY38" fmla="*/ 1592000 h 3193143"/>
                <a:gd name="connsiteX39" fmla="*/ 1092529 w 5284385"/>
                <a:gd name="connsiteY39" fmla="*/ 1596572 h 3193143"/>
                <a:gd name="connsiteX40" fmla="*/ 1093171 w 5284385"/>
                <a:gd name="connsiteY40" fmla="*/ 1601144 h 3193143"/>
                <a:gd name="connsiteX41" fmla="*/ 1090280 w 5284385"/>
                <a:gd name="connsiteY41" fmla="*/ 1601144 h 3193143"/>
                <a:gd name="connsiteX42" fmla="*/ 1090280 w 5284385"/>
                <a:gd name="connsiteY42" fmla="*/ 2664674 h 3193143"/>
                <a:gd name="connsiteX43" fmla="*/ 1540223 w 5284385"/>
                <a:gd name="connsiteY43" fmla="*/ 2664674 h 3193143"/>
                <a:gd name="connsiteX44" fmla="*/ 1540223 w 5284385"/>
                <a:gd name="connsiteY44" fmla="*/ 3183668 h 3193143"/>
                <a:gd name="connsiteX45" fmla="*/ 1090280 w 5284385"/>
                <a:gd name="connsiteY45" fmla="*/ 3183668 h 3193143"/>
                <a:gd name="connsiteX46" fmla="*/ 457563 w 5284385"/>
                <a:gd name="connsiteY46" fmla="*/ 3183668 h 3193143"/>
                <a:gd name="connsiteX47" fmla="*/ 7620 w 5284385"/>
                <a:gd name="connsiteY47" fmla="*/ 3183668 h 3193143"/>
                <a:gd name="connsiteX48" fmla="*/ 7620 w 5284385"/>
                <a:gd name="connsiteY48" fmla="*/ 2664674 h 3193143"/>
                <a:gd name="connsiteX49" fmla="*/ 7620 w 5284385"/>
                <a:gd name="connsiteY49" fmla="*/ 1601144 h 3193143"/>
                <a:gd name="connsiteX50" fmla="*/ 232 w 5284385"/>
                <a:gd name="connsiteY50" fmla="*/ 1601144 h 319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284385" h="3193143">
                  <a:moveTo>
                    <a:pt x="0" y="1596572"/>
                  </a:moveTo>
                  <a:lnTo>
                    <a:pt x="232" y="1592000"/>
                  </a:lnTo>
                  <a:lnTo>
                    <a:pt x="231" y="1592000"/>
                  </a:lnTo>
                  <a:lnTo>
                    <a:pt x="8242" y="1433332"/>
                  </a:lnTo>
                  <a:cubicBezTo>
                    <a:pt x="90003" y="628250"/>
                    <a:pt x="769918" y="0"/>
                    <a:pt x="1596570" y="0"/>
                  </a:cubicBezTo>
                  <a:cubicBezTo>
                    <a:pt x="2423222" y="0"/>
                    <a:pt x="3103138" y="628250"/>
                    <a:pt x="3184898" y="1433332"/>
                  </a:cubicBezTo>
                  <a:lnTo>
                    <a:pt x="3192910" y="1592000"/>
                  </a:lnTo>
                  <a:lnTo>
                    <a:pt x="3192911" y="1592000"/>
                  </a:lnTo>
                  <a:lnTo>
                    <a:pt x="3193142" y="1596572"/>
                  </a:lnTo>
                  <a:lnTo>
                    <a:pt x="3192911" y="1601144"/>
                  </a:lnTo>
                  <a:lnTo>
                    <a:pt x="3184644" y="1601144"/>
                  </a:lnTo>
                  <a:lnTo>
                    <a:pt x="3194242" y="1669531"/>
                  </a:lnTo>
                  <a:cubicBezTo>
                    <a:pt x="3241243" y="1834497"/>
                    <a:pt x="3444466" y="1958590"/>
                    <a:pt x="3688044" y="1958590"/>
                  </a:cubicBezTo>
                  <a:cubicBezTo>
                    <a:pt x="3931623" y="1958590"/>
                    <a:pt x="4134847" y="1834497"/>
                    <a:pt x="4181847" y="1669531"/>
                  </a:cubicBezTo>
                  <a:lnTo>
                    <a:pt x="4191445" y="1601144"/>
                  </a:lnTo>
                  <a:lnTo>
                    <a:pt x="4193986" y="1601144"/>
                  </a:lnTo>
                  <a:lnTo>
                    <a:pt x="4193986" y="542167"/>
                  </a:lnTo>
                  <a:lnTo>
                    <a:pt x="3802099" y="542167"/>
                  </a:lnTo>
                  <a:lnTo>
                    <a:pt x="3802099" y="23173"/>
                  </a:lnTo>
                  <a:lnTo>
                    <a:pt x="4193986" y="23173"/>
                  </a:lnTo>
                  <a:lnTo>
                    <a:pt x="4884759" y="23173"/>
                  </a:lnTo>
                  <a:lnTo>
                    <a:pt x="5276646" y="23173"/>
                  </a:lnTo>
                  <a:lnTo>
                    <a:pt x="5276646" y="535652"/>
                  </a:lnTo>
                  <a:lnTo>
                    <a:pt x="5276646" y="542167"/>
                  </a:lnTo>
                  <a:lnTo>
                    <a:pt x="5276646" y="1601144"/>
                  </a:lnTo>
                  <a:lnTo>
                    <a:pt x="5284385" y="1601144"/>
                  </a:lnTo>
                  <a:lnTo>
                    <a:pt x="5276373" y="1759812"/>
                  </a:lnTo>
                  <a:cubicBezTo>
                    <a:pt x="5194612" y="2564893"/>
                    <a:pt x="4514696" y="3193143"/>
                    <a:pt x="3688044" y="3193143"/>
                  </a:cubicBezTo>
                  <a:cubicBezTo>
                    <a:pt x="2861392" y="3193143"/>
                    <a:pt x="2181477" y="2564893"/>
                    <a:pt x="2099716" y="1759812"/>
                  </a:cubicBezTo>
                  <a:lnTo>
                    <a:pt x="2091704" y="1601144"/>
                  </a:lnTo>
                  <a:lnTo>
                    <a:pt x="2099971" y="1601144"/>
                  </a:lnTo>
                  <a:lnTo>
                    <a:pt x="2100613" y="1596572"/>
                  </a:lnTo>
                  <a:lnTo>
                    <a:pt x="2099971" y="1592000"/>
                  </a:lnTo>
                  <a:lnTo>
                    <a:pt x="2099970" y="1592000"/>
                  </a:lnTo>
                  <a:lnTo>
                    <a:pt x="2090372" y="1523613"/>
                  </a:lnTo>
                  <a:cubicBezTo>
                    <a:pt x="2043372" y="1358646"/>
                    <a:pt x="1840148" y="1234554"/>
                    <a:pt x="1596570" y="1234554"/>
                  </a:cubicBezTo>
                  <a:cubicBezTo>
                    <a:pt x="1352992" y="1234554"/>
                    <a:pt x="1149769" y="1358646"/>
                    <a:pt x="1102768" y="1523613"/>
                  </a:cubicBezTo>
                  <a:lnTo>
                    <a:pt x="1093170" y="1592000"/>
                  </a:lnTo>
                  <a:lnTo>
                    <a:pt x="1093171" y="1592000"/>
                  </a:lnTo>
                  <a:lnTo>
                    <a:pt x="1092529" y="1596572"/>
                  </a:lnTo>
                  <a:lnTo>
                    <a:pt x="1093171" y="1601144"/>
                  </a:lnTo>
                  <a:lnTo>
                    <a:pt x="1090280" y="1601144"/>
                  </a:lnTo>
                  <a:lnTo>
                    <a:pt x="1090280" y="2664674"/>
                  </a:lnTo>
                  <a:lnTo>
                    <a:pt x="1540223" y="2664674"/>
                  </a:lnTo>
                  <a:lnTo>
                    <a:pt x="1540223" y="3183668"/>
                  </a:lnTo>
                  <a:lnTo>
                    <a:pt x="1090280" y="3183668"/>
                  </a:lnTo>
                  <a:lnTo>
                    <a:pt x="457563" y="3183668"/>
                  </a:lnTo>
                  <a:lnTo>
                    <a:pt x="7620" y="3183668"/>
                  </a:lnTo>
                  <a:lnTo>
                    <a:pt x="7620" y="2664674"/>
                  </a:lnTo>
                  <a:lnTo>
                    <a:pt x="7620" y="1601144"/>
                  </a:lnTo>
                  <a:lnTo>
                    <a:pt x="232" y="160114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baseline="-25000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EC0C659-9955-49FC-A384-D03C413D7082}"/>
              </a:ext>
            </a:extLst>
          </p:cNvPr>
          <p:cNvGrpSpPr/>
          <p:nvPr/>
        </p:nvGrpSpPr>
        <p:grpSpPr>
          <a:xfrm>
            <a:off x="7764440" y="1779145"/>
            <a:ext cx="2617809" cy="953008"/>
            <a:chOff x="8050192" y="4685353"/>
            <a:chExt cx="2617809" cy="95300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26280D6-5518-474B-B4BE-2F2D43C3A284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5A94BCA-2BB5-426E-92B0-573F4FEBECD4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A579AE0-084F-4BE5-B9D0-2BA37472CDEE}"/>
              </a:ext>
            </a:extLst>
          </p:cNvPr>
          <p:cNvGrpSpPr/>
          <p:nvPr/>
        </p:nvGrpSpPr>
        <p:grpSpPr>
          <a:xfrm>
            <a:off x="7764440" y="3255520"/>
            <a:ext cx="2617809" cy="953008"/>
            <a:chOff x="8050192" y="4685353"/>
            <a:chExt cx="2617809" cy="953008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C970AAC-051D-47A5-B9EE-9AD2A0CB5B2A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3EAA8986-48ED-4E55-8FCF-440CA4CA53EA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84EDD6E-3DAB-43C7-9C54-4697F07CD464}"/>
              </a:ext>
            </a:extLst>
          </p:cNvPr>
          <p:cNvGrpSpPr/>
          <p:nvPr/>
        </p:nvGrpSpPr>
        <p:grpSpPr>
          <a:xfrm>
            <a:off x="7764440" y="4731895"/>
            <a:ext cx="2617809" cy="953008"/>
            <a:chOff x="8050192" y="4685353"/>
            <a:chExt cx="2617809" cy="95300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AD01289-B271-4391-94AF-2CA47D388E09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2A40157-9474-4F0F-9A79-229E60A74895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8" name="Flowchart: Sequential Access Storage 7">
            <a:extLst>
              <a:ext uri="{FF2B5EF4-FFF2-40B4-BE49-F238E27FC236}">
                <a16:creationId xmlns:a16="http://schemas.microsoft.com/office/drawing/2014/main" id="{F6043D14-06C4-44AE-BA18-98E48797E0AF}"/>
              </a:ext>
            </a:extLst>
          </p:cNvPr>
          <p:cNvSpPr/>
          <p:nvPr/>
        </p:nvSpPr>
        <p:spPr>
          <a:xfrm>
            <a:off x="6418044" y="1779145"/>
            <a:ext cx="1106706" cy="1106706"/>
          </a:xfrm>
          <a:prstGeom prst="flowChartMagneticTape">
            <a:avLst/>
          </a:prstGeom>
          <a:gradFill flip="none" rotWithShape="1">
            <a:gsLst>
              <a:gs pos="0">
                <a:schemeClr val="bg1"/>
              </a:gs>
              <a:gs pos="91500">
                <a:schemeClr val="accent5">
                  <a:lumMod val="20000"/>
                  <a:lumOff val="80000"/>
                </a:schemeClr>
              </a:gs>
              <a:gs pos="82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94B845DE-4A74-4E77-932C-AAA4B397CC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25748" y="2040790"/>
            <a:ext cx="491298" cy="583417"/>
          </a:xfrm>
          <a:prstGeom prst="rect">
            <a:avLst/>
          </a:prstGeom>
        </p:spPr>
      </p:pic>
      <p:sp>
        <p:nvSpPr>
          <p:cNvPr id="33" name="Flowchart: Sequential Access Storage 32">
            <a:extLst>
              <a:ext uri="{FF2B5EF4-FFF2-40B4-BE49-F238E27FC236}">
                <a16:creationId xmlns:a16="http://schemas.microsoft.com/office/drawing/2014/main" id="{0145DE33-2EB1-4876-B876-1305F1F6EEE0}"/>
              </a:ext>
            </a:extLst>
          </p:cNvPr>
          <p:cNvSpPr/>
          <p:nvPr/>
        </p:nvSpPr>
        <p:spPr>
          <a:xfrm>
            <a:off x="6418044" y="3255520"/>
            <a:ext cx="1106706" cy="1106706"/>
          </a:xfrm>
          <a:prstGeom prst="flowChartMagneticTape">
            <a:avLst/>
          </a:prstGeom>
          <a:gradFill flip="none" rotWithShape="1">
            <a:gsLst>
              <a:gs pos="0">
                <a:schemeClr val="bg1"/>
              </a:gs>
              <a:gs pos="91500">
                <a:schemeClr val="accent5">
                  <a:lumMod val="20000"/>
                  <a:lumOff val="80000"/>
                </a:schemeClr>
              </a:gs>
              <a:gs pos="82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D0148D02-462A-47EB-8A80-5672C9EED5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18072" y="3563224"/>
            <a:ext cx="506651" cy="491298"/>
          </a:xfrm>
          <a:prstGeom prst="rect">
            <a:avLst/>
          </a:prstGeom>
        </p:spPr>
      </p:pic>
      <p:sp>
        <p:nvSpPr>
          <p:cNvPr id="34" name="Flowchart: Sequential Access Storage 33">
            <a:extLst>
              <a:ext uri="{FF2B5EF4-FFF2-40B4-BE49-F238E27FC236}">
                <a16:creationId xmlns:a16="http://schemas.microsoft.com/office/drawing/2014/main" id="{ECF2A587-9744-4BC0-BA28-73D157AD4755}"/>
              </a:ext>
            </a:extLst>
          </p:cNvPr>
          <p:cNvSpPr/>
          <p:nvPr/>
        </p:nvSpPr>
        <p:spPr>
          <a:xfrm>
            <a:off x="6418044" y="4731895"/>
            <a:ext cx="1106706" cy="1106706"/>
          </a:xfrm>
          <a:prstGeom prst="flowChartMagneticTape">
            <a:avLst/>
          </a:prstGeom>
          <a:gradFill flip="none" rotWithShape="1">
            <a:gsLst>
              <a:gs pos="0">
                <a:schemeClr val="bg1"/>
              </a:gs>
              <a:gs pos="91500">
                <a:schemeClr val="accent5">
                  <a:lumMod val="20000"/>
                  <a:lumOff val="80000"/>
                </a:schemeClr>
              </a:gs>
              <a:gs pos="82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7F31BFAD-FE9F-49C6-9086-8958F7C16D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10395" y="4993540"/>
            <a:ext cx="522004" cy="58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383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BC00991-8604-4B01-BE9E-611C134F9E0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560739" y="571436"/>
            <a:ext cx="27221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WHO WE ARE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4B8CEE8-DFAF-4AF6-8855-05E88C7ACBAA}"/>
              </a:ext>
            </a:extLst>
          </p:cNvPr>
          <p:cNvGrpSpPr/>
          <p:nvPr/>
        </p:nvGrpSpPr>
        <p:grpSpPr>
          <a:xfrm>
            <a:off x="9991128" y="4715440"/>
            <a:ext cx="1488070" cy="949674"/>
            <a:chOff x="8933191" y="5521417"/>
            <a:chExt cx="1488070" cy="949674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F2F6A57-1642-46E4-A051-5E469F749950}"/>
                </a:ext>
              </a:extLst>
            </p:cNvPr>
            <p:cNvSpPr txBox="1"/>
            <p:nvPr/>
          </p:nvSpPr>
          <p:spPr>
            <a:xfrm>
              <a:off x="8933191" y="5851947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DB0A40E2-18D7-4A1D-B1B9-5C01D5AF98CE}"/>
                </a:ext>
              </a:extLst>
            </p:cNvPr>
            <p:cNvSpPr txBox="1"/>
            <p:nvPr/>
          </p:nvSpPr>
          <p:spPr>
            <a:xfrm>
              <a:off x="8933191" y="5521417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327F6932-CA28-4ED9-BD02-8DC6018970B4}"/>
              </a:ext>
            </a:extLst>
          </p:cNvPr>
          <p:cNvGrpSpPr/>
          <p:nvPr/>
        </p:nvGrpSpPr>
        <p:grpSpPr>
          <a:xfrm>
            <a:off x="1570458" y="4715440"/>
            <a:ext cx="1488070" cy="949674"/>
            <a:chOff x="8933191" y="5521417"/>
            <a:chExt cx="1488070" cy="949674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0CDEFF7-38AE-4609-95A1-2ACB248467B7}"/>
                </a:ext>
              </a:extLst>
            </p:cNvPr>
            <p:cNvSpPr txBox="1"/>
            <p:nvPr/>
          </p:nvSpPr>
          <p:spPr>
            <a:xfrm>
              <a:off x="8933191" y="5851947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0B2603FA-D7E1-4243-AB64-19C48B99D389}"/>
                </a:ext>
              </a:extLst>
            </p:cNvPr>
            <p:cNvSpPr txBox="1"/>
            <p:nvPr/>
          </p:nvSpPr>
          <p:spPr>
            <a:xfrm>
              <a:off x="8933191" y="5521417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8D007EE-DC6E-4798-AE47-4640D3C035F6}"/>
              </a:ext>
            </a:extLst>
          </p:cNvPr>
          <p:cNvGrpSpPr/>
          <p:nvPr/>
        </p:nvGrpSpPr>
        <p:grpSpPr>
          <a:xfrm>
            <a:off x="9418154" y="4715440"/>
            <a:ext cx="516135" cy="516136"/>
            <a:chOff x="8460891" y="5351234"/>
            <a:chExt cx="516135" cy="516136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24F6CCBD-599E-4A90-BEA6-7971896A083A}"/>
                </a:ext>
              </a:extLst>
            </p:cNvPr>
            <p:cNvSpPr/>
            <p:nvPr/>
          </p:nvSpPr>
          <p:spPr>
            <a:xfrm>
              <a:off x="8460891" y="5351234"/>
              <a:ext cx="516135" cy="516136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AA6EE35C-FDDD-4AD7-B5AF-569F8C324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82127" y="5497177"/>
              <a:ext cx="273662" cy="224250"/>
            </a:xfrm>
            <a:prstGeom prst="rect">
              <a:avLst/>
            </a:prstGeom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08290C7C-AE2B-4170-8263-488484B11275}"/>
              </a:ext>
            </a:extLst>
          </p:cNvPr>
          <p:cNvGrpSpPr/>
          <p:nvPr/>
        </p:nvGrpSpPr>
        <p:grpSpPr>
          <a:xfrm>
            <a:off x="1004039" y="4715440"/>
            <a:ext cx="516135" cy="516136"/>
            <a:chOff x="8460891" y="5351234"/>
            <a:chExt cx="516135" cy="516136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F3EF87F0-9C9D-4D77-8AEA-E3D5914C7E36}"/>
                </a:ext>
              </a:extLst>
            </p:cNvPr>
            <p:cNvSpPr/>
            <p:nvPr/>
          </p:nvSpPr>
          <p:spPr>
            <a:xfrm>
              <a:off x="8460891" y="5351234"/>
              <a:ext cx="516135" cy="516136"/>
            </a:xfrm>
            <a:prstGeom prst="ellipse">
              <a:avLst/>
            </a:prstGeom>
            <a:gradFill>
              <a:gsLst>
                <a:gs pos="0">
                  <a:schemeClr val="accent5"/>
                </a:gs>
                <a:gs pos="100000">
                  <a:schemeClr val="bg1"/>
                </a:gs>
              </a:gsLst>
              <a:path path="circle">
                <a:fillToRect l="100000" t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5" name="Graphic 104">
              <a:extLst>
                <a:ext uri="{FF2B5EF4-FFF2-40B4-BE49-F238E27FC236}">
                  <a16:creationId xmlns:a16="http://schemas.microsoft.com/office/drawing/2014/main" id="{C73F36FC-B890-479A-8D86-5F38E6F3E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582127" y="5497177"/>
              <a:ext cx="273662" cy="224250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7E082C-2C9E-4795-80BD-71B1594A5EA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62091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50BD6A7-B669-495C-A421-E638B597C458}"/>
              </a:ext>
            </a:extLst>
          </p:cNvPr>
          <p:cNvSpPr/>
          <p:nvPr/>
        </p:nvSpPr>
        <p:spPr>
          <a:xfrm>
            <a:off x="-1" y="1"/>
            <a:ext cx="12192001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305113" y="571436"/>
            <a:ext cx="35817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ABOUT OUR TEAM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9FF4954-D4AF-4FCB-A484-8A78994FF3D1}"/>
              </a:ext>
            </a:extLst>
          </p:cNvPr>
          <p:cNvSpPr/>
          <p:nvPr/>
        </p:nvSpPr>
        <p:spPr>
          <a:xfrm>
            <a:off x="4905636" y="1803028"/>
            <a:ext cx="2387848" cy="238784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C251762-2AAF-4984-A2C9-E6DD0DDAEA4E}"/>
              </a:ext>
            </a:extLst>
          </p:cNvPr>
          <p:cNvSpPr/>
          <p:nvPr/>
        </p:nvSpPr>
        <p:spPr>
          <a:xfrm>
            <a:off x="7344504" y="2659665"/>
            <a:ext cx="2067596" cy="20675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64360F3-9380-46BC-95CA-A499B9B6F296}"/>
              </a:ext>
            </a:extLst>
          </p:cNvPr>
          <p:cNvSpPr/>
          <p:nvPr/>
        </p:nvSpPr>
        <p:spPr>
          <a:xfrm>
            <a:off x="2787021" y="2659665"/>
            <a:ext cx="2067596" cy="20675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F6E50DAF-AE05-453F-8974-750D17477C20}"/>
              </a:ext>
            </a:extLst>
          </p:cNvPr>
          <p:cNvSpPr/>
          <p:nvPr/>
        </p:nvSpPr>
        <p:spPr>
          <a:xfrm>
            <a:off x="9278805" y="3718688"/>
            <a:ext cx="1764858" cy="176485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6638B0A-6A27-4E32-9451-DF899EC09AA8}"/>
              </a:ext>
            </a:extLst>
          </p:cNvPr>
          <p:cNvSpPr/>
          <p:nvPr/>
        </p:nvSpPr>
        <p:spPr>
          <a:xfrm>
            <a:off x="1155458" y="3718688"/>
            <a:ext cx="1764858" cy="176485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07EE454-23E9-4029-A1F4-026DF965671F}"/>
              </a:ext>
            </a:extLst>
          </p:cNvPr>
          <p:cNvSpPr txBox="1"/>
          <p:nvPr/>
        </p:nvSpPr>
        <p:spPr>
          <a:xfrm>
            <a:off x="3025144" y="5456346"/>
            <a:ext cx="10537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John Johnson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8E96C4F-B224-4D8C-80F6-866057CF825E}"/>
              </a:ext>
            </a:extLst>
          </p:cNvPr>
          <p:cNvSpPr txBox="1"/>
          <p:nvPr/>
        </p:nvSpPr>
        <p:spPr>
          <a:xfrm>
            <a:off x="5772942" y="4398813"/>
            <a:ext cx="878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John Doe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019A093-E0B5-4848-AEA1-F6FD5F52119D}"/>
              </a:ext>
            </a:extLst>
          </p:cNvPr>
          <p:cNvSpPr txBox="1"/>
          <p:nvPr/>
        </p:nvSpPr>
        <p:spPr>
          <a:xfrm>
            <a:off x="4305112" y="4816397"/>
            <a:ext cx="13138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Matthew Smith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D7CBE05-FEFE-4D13-9DD9-7CFF021C2575}"/>
              </a:ext>
            </a:extLst>
          </p:cNvPr>
          <p:cNvSpPr txBox="1"/>
          <p:nvPr/>
        </p:nvSpPr>
        <p:spPr>
          <a:xfrm>
            <a:off x="8566397" y="5435807"/>
            <a:ext cx="10537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James Smith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B215196-411F-49BE-A148-275EBF8A47ED}"/>
              </a:ext>
            </a:extLst>
          </p:cNvPr>
          <p:cNvSpPr txBox="1"/>
          <p:nvPr/>
        </p:nvSpPr>
        <p:spPr>
          <a:xfrm>
            <a:off x="7111637" y="4816397"/>
            <a:ext cx="11974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Open Sans bold" panose="020B0806030504020204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Artful Dodger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9978950-2607-4D5E-A1F7-CE9FC08C87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604D350-B971-4EF3-8C8C-3B114CAD29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7572A0A-3516-4031-9C23-B22DAF39AC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9D18366-A248-4030-BD35-07577D8908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83E9AF-FB48-45BE-BC2B-B8FB5499D9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969919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B351C49-B8AE-443C-9D57-2AD59F2762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D6D672-0EA3-44C9-A31D-22FB449B9D2E}"/>
              </a:ext>
            </a:extLst>
          </p:cNvPr>
          <p:cNvGrpSpPr/>
          <p:nvPr/>
        </p:nvGrpSpPr>
        <p:grpSpPr>
          <a:xfrm>
            <a:off x="2744091" y="571436"/>
            <a:ext cx="6703818" cy="1132341"/>
            <a:chOff x="2834075" y="571436"/>
            <a:chExt cx="6703818" cy="1132341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DB3E782-5CCA-4043-B5CB-7F3E2BD39243}"/>
                </a:ext>
              </a:extLst>
            </p:cNvPr>
            <p:cNvSpPr txBox="1"/>
            <p:nvPr/>
          </p:nvSpPr>
          <p:spPr>
            <a:xfrm>
              <a:off x="4395097" y="571436"/>
              <a:ext cx="358177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latin typeface="Raleway BOLD" panose="020B0803030101060003" pitchFamily="34" charset="0"/>
                </a:rPr>
                <a:t>ABOUT OUR TEAM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A24A158-FE2C-4CB3-A574-78E1E58EB785}"/>
                </a:ext>
              </a:extLst>
            </p:cNvPr>
            <p:cNvSpPr txBox="1"/>
            <p:nvPr/>
          </p:nvSpPr>
          <p:spPr>
            <a:xfrm>
              <a:off x="2834075" y="1154075"/>
              <a:ext cx="6703818" cy="549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sz="800" b="1" i="0" dirty="0"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effectLst/>
                  <a:latin typeface="Open Sans Regular"/>
                </a:rPr>
                <a:t> is simply dummy text of the printing and typesetting industry. Lorem Ipsum printer took a galley of type and scrambled it</a:t>
              </a:r>
            </a:p>
            <a:p>
              <a:pPr algn="ctr">
                <a:lnSpc>
                  <a:spcPct val="200000"/>
                </a:lnSpc>
              </a:pPr>
              <a:r>
                <a:rPr lang="en-US" sz="800" b="0" i="0" dirty="0">
                  <a:effectLst/>
                  <a:latin typeface="Open Sans Regular"/>
                </a:rPr>
                <a:t> to make a type specimen book. It has survived not only five</a:t>
              </a:r>
              <a:endParaRPr lang="en-US" sz="800" dirty="0">
                <a:latin typeface="Open Sans Regular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5F34807-8C09-44B3-80E0-EB4FB0E9A5D8}"/>
              </a:ext>
            </a:extLst>
          </p:cNvPr>
          <p:cNvGrpSpPr/>
          <p:nvPr/>
        </p:nvGrpSpPr>
        <p:grpSpPr>
          <a:xfrm>
            <a:off x="1572663" y="4470190"/>
            <a:ext cx="1488070" cy="949674"/>
            <a:chOff x="1688957" y="4523811"/>
            <a:chExt cx="1488070" cy="949674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45AF225-A0C5-4A7A-8E6A-4E2B7943C0F8}"/>
                </a:ext>
              </a:extLst>
            </p:cNvPr>
            <p:cNvSpPr txBox="1"/>
            <p:nvPr/>
          </p:nvSpPr>
          <p:spPr>
            <a:xfrm>
              <a:off x="1688957" y="4854341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81A733F-64E6-4A5B-9D7E-92B944BB6ADA}"/>
                </a:ext>
              </a:extLst>
            </p:cNvPr>
            <p:cNvSpPr txBox="1"/>
            <p:nvPr/>
          </p:nvSpPr>
          <p:spPr>
            <a:xfrm>
              <a:off x="1991037" y="452381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FA4DD6B-74D2-48B3-AD15-6D2119F7434E}"/>
              </a:ext>
            </a:extLst>
          </p:cNvPr>
          <p:cNvGrpSpPr/>
          <p:nvPr/>
        </p:nvGrpSpPr>
        <p:grpSpPr>
          <a:xfrm>
            <a:off x="4098149" y="4470190"/>
            <a:ext cx="1488070" cy="949674"/>
            <a:chOff x="1688957" y="4523811"/>
            <a:chExt cx="1488070" cy="949674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84B18F3E-2FDA-4020-9A6D-A3B8706B6045}"/>
                </a:ext>
              </a:extLst>
            </p:cNvPr>
            <p:cNvSpPr txBox="1"/>
            <p:nvPr/>
          </p:nvSpPr>
          <p:spPr>
            <a:xfrm>
              <a:off x="1688957" y="4854341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9184936-8CCB-4D3E-B522-606C4AE4EB85}"/>
                </a:ext>
              </a:extLst>
            </p:cNvPr>
            <p:cNvSpPr txBox="1"/>
            <p:nvPr/>
          </p:nvSpPr>
          <p:spPr>
            <a:xfrm>
              <a:off x="1991037" y="452381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D23E971-D4EB-4F4E-A4C9-58816AB5D8B4}"/>
              </a:ext>
            </a:extLst>
          </p:cNvPr>
          <p:cNvGrpSpPr/>
          <p:nvPr/>
        </p:nvGrpSpPr>
        <p:grpSpPr>
          <a:xfrm>
            <a:off x="6565577" y="4470190"/>
            <a:ext cx="1488070" cy="949674"/>
            <a:chOff x="1688957" y="4523811"/>
            <a:chExt cx="1488070" cy="949674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6522F38-5AAD-4AD8-9D75-29CE57ABF5C2}"/>
                </a:ext>
              </a:extLst>
            </p:cNvPr>
            <p:cNvSpPr txBox="1"/>
            <p:nvPr/>
          </p:nvSpPr>
          <p:spPr>
            <a:xfrm>
              <a:off x="1688957" y="4854341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0B6BE850-E70F-415F-96E7-CDD20012AAA2}"/>
                </a:ext>
              </a:extLst>
            </p:cNvPr>
            <p:cNvSpPr txBox="1"/>
            <p:nvPr/>
          </p:nvSpPr>
          <p:spPr>
            <a:xfrm>
              <a:off x="1991037" y="452381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B5AB24F-9FE6-4C22-83F7-47D5ABA1E752}"/>
              </a:ext>
            </a:extLst>
          </p:cNvPr>
          <p:cNvGrpSpPr/>
          <p:nvPr/>
        </p:nvGrpSpPr>
        <p:grpSpPr>
          <a:xfrm>
            <a:off x="9047520" y="4470190"/>
            <a:ext cx="1488070" cy="949674"/>
            <a:chOff x="1688957" y="4523811"/>
            <a:chExt cx="1488070" cy="949674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0BF1C356-A206-4EF2-A090-7AF39347F552}"/>
                </a:ext>
              </a:extLst>
            </p:cNvPr>
            <p:cNvSpPr txBox="1"/>
            <p:nvPr/>
          </p:nvSpPr>
          <p:spPr>
            <a:xfrm>
              <a:off x="1688957" y="4854341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76D72DE-C6E9-4C39-801A-39694CAE1F92}"/>
                </a:ext>
              </a:extLst>
            </p:cNvPr>
            <p:cNvSpPr txBox="1"/>
            <p:nvPr/>
          </p:nvSpPr>
          <p:spPr>
            <a:xfrm>
              <a:off x="1991037" y="452381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9A3967D-FE7A-4C0B-9C29-274BAAAA42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69F678B-3B45-4D8E-8A55-9F6DC17E712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11B137C-07D3-4033-9D0E-9B73A14C1E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C7B2674-08F8-40AB-A514-FE4D84B442A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546716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91C2C69-9AE3-4CEF-9931-47647F0D8C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431300" y="571436"/>
            <a:ext cx="33294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MEET OUR TEAM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6CEAD49-FF84-46AD-BEB0-04F0D96930C1}"/>
              </a:ext>
            </a:extLst>
          </p:cNvPr>
          <p:cNvSpPr txBox="1"/>
          <p:nvPr/>
        </p:nvSpPr>
        <p:spPr>
          <a:xfrm>
            <a:off x="2905195" y="5520588"/>
            <a:ext cx="1488070" cy="61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typesetting industry.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7FC5C05-541E-409E-80A5-ACF66D234E12}"/>
              </a:ext>
            </a:extLst>
          </p:cNvPr>
          <p:cNvSpPr txBox="1"/>
          <p:nvPr/>
        </p:nvSpPr>
        <p:spPr>
          <a:xfrm>
            <a:off x="3509355" y="5190058"/>
            <a:ext cx="883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Open Sans regular"/>
              </a:rPr>
              <a:t>Title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B129C4-A058-4181-AE62-EBF0FC40D0B2}"/>
              </a:ext>
            </a:extLst>
          </p:cNvPr>
          <p:cNvSpPr txBox="1"/>
          <p:nvPr/>
        </p:nvSpPr>
        <p:spPr>
          <a:xfrm>
            <a:off x="9667945" y="3920388"/>
            <a:ext cx="1488070" cy="61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typesetting industry.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7016BB0-1436-49A3-881F-ED94F45500E0}"/>
              </a:ext>
            </a:extLst>
          </p:cNvPr>
          <p:cNvSpPr txBox="1"/>
          <p:nvPr/>
        </p:nvSpPr>
        <p:spPr>
          <a:xfrm>
            <a:off x="9667945" y="3589858"/>
            <a:ext cx="883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Open Sans regular"/>
              </a:rPr>
              <a:t>Title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41F7AD7-E535-4198-AC51-8F691606C2C6}"/>
              </a:ext>
            </a:extLst>
          </p:cNvPr>
          <p:cNvSpPr txBox="1"/>
          <p:nvPr/>
        </p:nvSpPr>
        <p:spPr>
          <a:xfrm>
            <a:off x="7610545" y="2091588"/>
            <a:ext cx="1488070" cy="61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typesetting industry.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483340B-2796-4C2A-8424-F9A2BCB125F1}"/>
              </a:ext>
            </a:extLst>
          </p:cNvPr>
          <p:cNvSpPr txBox="1"/>
          <p:nvPr/>
        </p:nvSpPr>
        <p:spPr>
          <a:xfrm>
            <a:off x="7610545" y="1761058"/>
            <a:ext cx="883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Open Sans regular"/>
              </a:rPr>
              <a:t>Title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0D1E78A-0D04-4BC6-BFED-A3F79433BA22}"/>
              </a:ext>
            </a:extLst>
          </p:cNvPr>
          <p:cNvSpPr txBox="1"/>
          <p:nvPr/>
        </p:nvSpPr>
        <p:spPr>
          <a:xfrm>
            <a:off x="1095445" y="3463188"/>
            <a:ext cx="1488070" cy="619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en-US" sz="10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typesetting industry.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B022B5C-280E-450E-87F2-C110B53CE2CD}"/>
              </a:ext>
            </a:extLst>
          </p:cNvPr>
          <p:cNvSpPr txBox="1"/>
          <p:nvPr/>
        </p:nvSpPr>
        <p:spPr>
          <a:xfrm>
            <a:off x="1699605" y="3132658"/>
            <a:ext cx="8839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Open Sans regular"/>
              </a:rPr>
              <a:t>Title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69ED8A0-7C43-4CC1-BEFD-AF465A6AC6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E96804D-81AA-48D6-B5EA-954BDA95DD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6F8183-919B-4CC0-8847-A698F0ABA0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A465A0B-2523-44FB-9B20-16FB4B3C926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228174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1E394AD-5052-4D5F-90EB-880AA96E02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240393" y="571436"/>
            <a:ext cx="37112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MEET OUR EXPERT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91FE984-0BB8-49DF-921A-03CFB2032CB5}"/>
              </a:ext>
            </a:extLst>
          </p:cNvPr>
          <p:cNvGrpSpPr/>
          <p:nvPr/>
        </p:nvGrpSpPr>
        <p:grpSpPr>
          <a:xfrm>
            <a:off x="8648279" y="1850130"/>
            <a:ext cx="1488070" cy="949674"/>
            <a:chOff x="9667945" y="3589858"/>
            <a:chExt cx="1488070" cy="949674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911F053E-2B14-41CE-9400-719711CB15BB}"/>
                </a:ext>
              </a:extLst>
            </p:cNvPr>
            <p:cNvSpPr txBox="1"/>
            <p:nvPr/>
          </p:nvSpPr>
          <p:spPr>
            <a:xfrm>
              <a:off x="9667945" y="3920388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2E7F147-09B2-46CB-837A-27FE0DA89863}"/>
                </a:ext>
              </a:extLst>
            </p:cNvPr>
            <p:cNvSpPr txBox="1"/>
            <p:nvPr/>
          </p:nvSpPr>
          <p:spPr>
            <a:xfrm>
              <a:off x="9667945" y="35898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6645DFE6-680B-44D2-847C-9E3B4FAAEA5C}"/>
              </a:ext>
            </a:extLst>
          </p:cNvPr>
          <p:cNvGrpSpPr/>
          <p:nvPr/>
        </p:nvGrpSpPr>
        <p:grpSpPr>
          <a:xfrm>
            <a:off x="8938565" y="4361102"/>
            <a:ext cx="1488070" cy="949674"/>
            <a:chOff x="9667945" y="3589858"/>
            <a:chExt cx="1488070" cy="949674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624FCE-E458-48EE-AB36-63243E65F036}"/>
                </a:ext>
              </a:extLst>
            </p:cNvPr>
            <p:cNvSpPr txBox="1"/>
            <p:nvPr/>
          </p:nvSpPr>
          <p:spPr>
            <a:xfrm>
              <a:off x="9667945" y="3920388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D8A0E32-77C2-4BB6-8297-1BBE1B2332A2}"/>
                </a:ext>
              </a:extLst>
            </p:cNvPr>
            <p:cNvSpPr txBox="1"/>
            <p:nvPr/>
          </p:nvSpPr>
          <p:spPr>
            <a:xfrm>
              <a:off x="9667945" y="35898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14C4F12-2EC9-475D-9CB8-63D47D6A486F}"/>
              </a:ext>
            </a:extLst>
          </p:cNvPr>
          <p:cNvGrpSpPr/>
          <p:nvPr/>
        </p:nvGrpSpPr>
        <p:grpSpPr>
          <a:xfrm>
            <a:off x="2206797" y="1850130"/>
            <a:ext cx="1488070" cy="949674"/>
            <a:chOff x="1095445" y="3132658"/>
            <a:chExt cx="1488070" cy="94967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E3BDCA7-ED4D-43EE-AE9E-5CE1C661A599}"/>
                </a:ext>
              </a:extLst>
            </p:cNvPr>
            <p:cNvSpPr txBox="1"/>
            <p:nvPr/>
          </p:nvSpPr>
          <p:spPr>
            <a:xfrm>
              <a:off x="1095445" y="3463188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1003B93-6DB6-4092-A2BF-01DEEA40DBE4}"/>
                </a:ext>
              </a:extLst>
            </p:cNvPr>
            <p:cNvSpPr txBox="1"/>
            <p:nvPr/>
          </p:nvSpPr>
          <p:spPr>
            <a:xfrm>
              <a:off x="1699605" y="31326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F97B1AE-45AC-4AD0-BA5C-7D8F2215E73E}"/>
              </a:ext>
            </a:extLst>
          </p:cNvPr>
          <p:cNvGrpSpPr/>
          <p:nvPr/>
        </p:nvGrpSpPr>
        <p:grpSpPr>
          <a:xfrm>
            <a:off x="2090683" y="4361102"/>
            <a:ext cx="1488070" cy="949674"/>
            <a:chOff x="1095445" y="3132658"/>
            <a:chExt cx="1488070" cy="949674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EE17355D-9171-47CE-96BE-66D219EDFA93}"/>
                </a:ext>
              </a:extLst>
            </p:cNvPr>
            <p:cNvSpPr txBox="1"/>
            <p:nvPr/>
          </p:nvSpPr>
          <p:spPr>
            <a:xfrm>
              <a:off x="1095445" y="3463188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5EE4CAB-BCE0-4C28-92CB-891B0B2764F0}"/>
                </a:ext>
              </a:extLst>
            </p:cNvPr>
            <p:cNvSpPr txBox="1"/>
            <p:nvPr/>
          </p:nvSpPr>
          <p:spPr>
            <a:xfrm>
              <a:off x="1699605" y="31326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E1F40B2-B8A7-45C0-B135-56D54DA8E35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6C81CC8-7BEA-43D6-AAA1-7C9D5A203A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FD27E7B-96CA-4704-95B1-729B49BA8B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2BF57F5-8691-4F19-8177-2D3BC836292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F38EDDB-0533-4214-8A11-6B70A07681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856031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161E15B-CD46-4968-8292-FBC7ACE27A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769054" y="571436"/>
            <a:ext cx="26538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OUR EXPERT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45AD0A1-AD41-4373-A5B4-D7DD3C7DF015}"/>
              </a:ext>
            </a:extLst>
          </p:cNvPr>
          <p:cNvSpPr/>
          <p:nvPr/>
        </p:nvSpPr>
        <p:spPr>
          <a:xfrm>
            <a:off x="2053772" y="4029600"/>
            <a:ext cx="2467428" cy="17761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1EE396-EAC8-40B0-84DD-48563E10FBAF}"/>
              </a:ext>
            </a:extLst>
          </p:cNvPr>
          <p:cNvSpPr/>
          <p:nvPr/>
        </p:nvSpPr>
        <p:spPr>
          <a:xfrm>
            <a:off x="4862286" y="4029600"/>
            <a:ext cx="2467428" cy="17761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78B0D2C-9D82-4317-86CA-721805D5A869}"/>
              </a:ext>
            </a:extLst>
          </p:cNvPr>
          <p:cNvSpPr/>
          <p:nvPr/>
        </p:nvSpPr>
        <p:spPr>
          <a:xfrm>
            <a:off x="7670800" y="4029600"/>
            <a:ext cx="2467428" cy="17761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4AAF8D2-9ADB-4BDF-B0BB-20B01175DFB2}"/>
              </a:ext>
            </a:extLst>
          </p:cNvPr>
          <p:cNvGrpSpPr/>
          <p:nvPr/>
        </p:nvGrpSpPr>
        <p:grpSpPr>
          <a:xfrm>
            <a:off x="2543451" y="4303044"/>
            <a:ext cx="1488070" cy="949674"/>
            <a:chOff x="224616" y="4332073"/>
            <a:chExt cx="1488070" cy="949674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034C5EF-A3FA-4C8D-B038-659D183FB4E9}"/>
                </a:ext>
              </a:extLst>
            </p:cNvPr>
            <p:cNvSpPr txBox="1"/>
            <p:nvPr/>
          </p:nvSpPr>
          <p:spPr>
            <a:xfrm>
              <a:off x="224616" y="4662603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88ACA07-762B-45EA-B08B-0A8C5FC2400E}"/>
                </a:ext>
              </a:extLst>
            </p:cNvPr>
            <p:cNvSpPr txBox="1"/>
            <p:nvPr/>
          </p:nvSpPr>
          <p:spPr>
            <a:xfrm>
              <a:off x="526696" y="4332073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CF6BF32-965F-451D-9E16-EAC3A68B459E}"/>
              </a:ext>
            </a:extLst>
          </p:cNvPr>
          <p:cNvGrpSpPr/>
          <p:nvPr/>
        </p:nvGrpSpPr>
        <p:grpSpPr>
          <a:xfrm>
            <a:off x="5351965" y="4303044"/>
            <a:ext cx="1488070" cy="949674"/>
            <a:chOff x="224616" y="4332073"/>
            <a:chExt cx="1488070" cy="949674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78F88E8-2201-4424-9A40-444ABF42AE55}"/>
                </a:ext>
              </a:extLst>
            </p:cNvPr>
            <p:cNvSpPr txBox="1"/>
            <p:nvPr/>
          </p:nvSpPr>
          <p:spPr>
            <a:xfrm>
              <a:off x="224616" y="4662603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02849E0-7915-4D9F-9858-45AAB8F27223}"/>
                </a:ext>
              </a:extLst>
            </p:cNvPr>
            <p:cNvSpPr txBox="1"/>
            <p:nvPr/>
          </p:nvSpPr>
          <p:spPr>
            <a:xfrm>
              <a:off x="526696" y="4332073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305E918-312A-47F0-BA3E-58DD8787B0B9}"/>
              </a:ext>
            </a:extLst>
          </p:cNvPr>
          <p:cNvGrpSpPr/>
          <p:nvPr/>
        </p:nvGrpSpPr>
        <p:grpSpPr>
          <a:xfrm>
            <a:off x="8160479" y="4303044"/>
            <a:ext cx="1488070" cy="949674"/>
            <a:chOff x="224616" y="4332073"/>
            <a:chExt cx="1488070" cy="949674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CCFDCFE-8146-4FE3-A8D1-7042435DB453}"/>
                </a:ext>
              </a:extLst>
            </p:cNvPr>
            <p:cNvSpPr txBox="1"/>
            <p:nvPr/>
          </p:nvSpPr>
          <p:spPr>
            <a:xfrm>
              <a:off x="224616" y="4662603"/>
              <a:ext cx="1488070" cy="619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635D498-7B79-4BE2-94D8-04921EC7C0D5}"/>
                </a:ext>
              </a:extLst>
            </p:cNvPr>
            <p:cNvSpPr txBox="1"/>
            <p:nvPr/>
          </p:nvSpPr>
          <p:spPr>
            <a:xfrm>
              <a:off x="526696" y="4332073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5477CD8-DE90-45A6-8F5D-C584E07A78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AE568B8-CEC0-4A92-981B-59BC7FE671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E3388A2-A961-471B-9EB5-A8B6DFAAB9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42905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1E9B02-60B3-426D-A703-0AEBE3CCCB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769054" y="571436"/>
            <a:ext cx="26538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OUR EXPERT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B342FF-9205-492E-AE08-C8E81152A308}"/>
              </a:ext>
            </a:extLst>
          </p:cNvPr>
          <p:cNvGrpSpPr/>
          <p:nvPr/>
        </p:nvGrpSpPr>
        <p:grpSpPr>
          <a:xfrm>
            <a:off x="5769293" y="2045398"/>
            <a:ext cx="4419736" cy="1159105"/>
            <a:chOff x="5769293" y="2045398"/>
            <a:chExt cx="4942464" cy="115910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BC24331-475F-4971-BBEA-3CFFBB8E831E}"/>
                </a:ext>
              </a:extLst>
            </p:cNvPr>
            <p:cNvGrpSpPr/>
            <p:nvPr/>
          </p:nvGrpSpPr>
          <p:grpSpPr>
            <a:xfrm>
              <a:off x="5769293" y="2045398"/>
              <a:ext cx="4942464" cy="1159105"/>
              <a:chOff x="5769293" y="2045398"/>
              <a:chExt cx="3307307" cy="1159105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EDA418C-07EC-4EFA-AC4B-04A7885FFDF5}"/>
                  </a:ext>
                </a:extLst>
              </p:cNvPr>
              <p:cNvSpPr/>
              <p:nvPr/>
            </p:nvSpPr>
            <p:spPr>
              <a:xfrm>
                <a:off x="5769293" y="2045398"/>
                <a:ext cx="3307307" cy="23105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6AD8EA2-BE1A-4804-B8CA-47F38739A027}"/>
                  </a:ext>
                </a:extLst>
              </p:cNvPr>
              <p:cNvSpPr/>
              <p:nvPr/>
            </p:nvSpPr>
            <p:spPr>
              <a:xfrm>
                <a:off x="5769293" y="2509422"/>
                <a:ext cx="3307307" cy="23105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A49820F5-190D-4718-95D5-4D61193C6D8E}"/>
                  </a:ext>
                </a:extLst>
              </p:cNvPr>
              <p:cNvSpPr/>
              <p:nvPr/>
            </p:nvSpPr>
            <p:spPr>
              <a:xfrm>
                <a:off x="5769293" y="2973446"/>
                <a:ext cx="3307307" cy="23105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B30A20A-B846-4D9F-BC78-379ECEF28E15}"/>
                </a:ext>
              </a:extLst>
            </p:cNvPr>
            <p:cNvSpPr/>
            <p:nvPr/>
          </p:nvSpPr>
          <p:spPr>
            <a:xfrm>
              <a:off x="5769293" y="2045398"/>
              <a:ext cx="4422457" cy="2310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54AC86F-579E-462C-B8A0-D49DF0540299}"/>
                </a:ext>
              </a:extLst>
            </p:cNvPr>
            <p:cNvSpPr/>
            <p:nvPr/>
          </p:nvSpPr>
          <p:spPr>
            <a:xfrm>
              <a:off x="5769293" y="2509422"/>
              <a:ext cx="3412807" cy="2310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1C04EFC-9F64-4FF7-8A2B-E77353280292}"/>
                </a:ext>
              </a:extLst>
            </p:cNvPr>
            <p:cNvSpPr/>
            <p:nvPr/>
          </p:nvSpPr>
          <p:spPr>
            <a:xfrm>
              <a:off x="5769293" y="2973446"/>
              <a:ext cx="4070032" cy="23105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03CFE85-B6FC-42C6-932B-F5409A87FEBE}"/>
              </a:ext>
            </a:extLst>
          </p:cNvPr>
          <p:cNvSpPr/>
          <p:nvPr/>
        </p:nvSpPr>
        <p:spPr>
          <a:xfrm>
            <a:off x="5790274" y="3359004"/>
            <a:ext cx="1073765" cy="307447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FB80FA-97B0-41EC-85AA-0C05ADB92538}"/>
              </a:ext>
            </a:extLst>
          </p:cNvPr>
          <p:cNvSpPr txBox="1"/>
          <p:nvPr/>
        </p:nvSpPr>
        <p:spPr>
          <a:xfrm>
            <a:off x="5851996" y="3381922"/>
            <a:ext cx="9503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John Doe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A01BCE4-0AC8-47F8-8516-BCCA3E5C2095}"/>
              </a:ext>
            </a:extLst>
          </p:cNvPr>
          <p:cNvGrpSpPr/>
          <p:nvPr/>
        </p:nvGrpSpPr>
        <p:grpSpPr>
          <a:xfrm>
            <a:off x="5769293" y="3979416"/>
            <a:ext cx="3137921" cy="770138"/>
            <a:chOff x="5788365" y="3979416"/>
            <a:chExt cx="3137921" cy="77013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224BC50-B587-4212-A922-4519C714F97F}"/>
                </a:ext>
              </a:extLst>
            </p:cNvPr>
            <p:cNvSpPr txBox="1"/>
            <p:nvPr/>
          </p:nvSpPr>
          <p:spPr>
            <a:xfrm>
              <a:off x="5788365" y="4309946"/>
              <a:ext cx="3137921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2EA5748-2C9E-4A24-8F35-A3255C24240B}"/>
                </a:ext>
              </a:extLst>
            </p:cNvPr>
            <p:cNvSpPr txBox="1"/>
            <p:nvPr/>
          </p:nvSpPr>
          <p:spPr>
            <a:xfrm>
              <a:off x="5788365" y="3979416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9C2F1C0-658A-4345-9DDE-64143A5586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14868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0E564FD-6435-4380-BEC1-1DA2FE926E4C}"/>
              </a:ext>
            </a:extLst>
          </p:cNvPr>
          <p:cNvSpPr/>
          <p:nvPr/>
        </p:nvSpPr>
        <p:spPr>
          <a:xfrm>
            <a:off x="-1066800" y="-857250"/>
            <a:ext cx="14744700" cy="85915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017384" y="-19114"/>
            <a:ext cx="415723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ABOUT OUR MEMBER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349829" y="56352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E167407-5507-4E9B-BE28-34B858ACEB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289A2D6-CF25-4281-8E1C-94ABB0ADA9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989787B-DF46-4FF8-9E0B-92138AD755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602085-947D-4F8C-BC4F-D8DB5E90515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6C9075D-E316-4878-89D7-A359AAA834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415791C-8A19-4795-8698-02FA754C58D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1005CC2-DA27-4FEF-80F6-B5B3D38C1B7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990441A5-3F99-458D-BCF4-EE0845F9957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B6D51D2-9693-4924-9F63-84F0409D3DC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3F436047-1E62-45B9-883E-7B166540B7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2834719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AFAA3A84-8EB9-4890-B53A-E31C80561E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2011876" y="1397222"/>
            <a:ext cx="816824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</a:t>
            </a:r>
            <a:endParaRPr lang="en-US" sz="800" dirty="0">
              <a:latin typeface="Open Sans Regular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1960001" y="731309"/>
            <a:ext cx="82719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THE SECRETS OF MAKING A PRESENTATION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D3641-F915-4334-A3F0-A90AD6A319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575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A2C183-0F20-45BB-A5A7-1C54469F7A5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60206FA-C7E4-4024-9047-9EBB59A4F6B1}"/>
              </a:ext>
            </a:extLst>
          </p:cNvPr>
          <p:cNvGrpSpPr/>
          <p:nvPr/>
        </p:nvGrpSpPr>
        <p:grpSpPr>
          <a:xfrm>
            <a:off x="1122867" y="2717947"/>
            <a:ext cx="4340130" cy="1422106"/>
            <a:chOff x="1297035" y="2719550"/>
            <a:chExt cx="4340130" cy="142210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F3F7C0A-015B-4654-B710-160A41D3E8A9}"/>
                </a:ext>
              </a:extLst>
            </p:cNvPr>
            <p:cNvSpPr txBox="1"/>
            <p:nvPr/>
          </p:nvSpPr>
          <p:spPr>
            <a:xfrm>
              <a:off x="1297035" y="2719550"/>
              <a:ext cx="2219325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 BOLD" panose="020B0803030101060003" pitchFamily="34" charset="0"/>
                </a:rPr>
                <a:t>WELCOME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0F41149-A05D-45A5-855B-A74C4D239602}"/>
                </a:ext>
              </a:extLst>
            </p:cNvPr>
            <p:cNvSpPr txBox="1"/>
            <p:nvPr/>
          </p:nvSpPr>
          <p:spPr>
            <a:xfrm>
              <a:off x="1297035" y="3345732"/>
              <a:ext cx="4340130" cy="79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800" b="1" i="0" dirty="0">
                  <a:solidFill>
                    <a:schemeClr val="bg1"/>
                  </a:solidFill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solidFill>
                    <a:schemeClr val="bg1"/>
                  </a:solidFill>
                  <a:effectLst/>
                  <a:latin typeface="Open Sans Regular"/>
                </a:rPr>
                <a:t> is simply dummy text of the printing and typesetting industry. Lorem Ipsum printer took a galley of type and scrambled it to make a type specimen book. It has survived not only five centuries, but also the leap into electronic typesetting, </a:t>
              </a:r>
              <a:endParaRPr lang="en-US" sz="800" dirty="0">
                <a:solidFill>
                  <a:schemeClr val="bg1"/>
                </a:solidFill>
                <a:latin typeface="Open Sans Regular"/>
              </a:endParaRPr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A5696BA0-49EF-4BE1-BC46-00D599F77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98973" y="1599614"/>
            <a:ext cx="5221356" cy="3658773"/>
          </a:xfrm>
          <a:prstGeom prst="rect">
            <a:avLst/>
          </a:prstGeom>
          <a:scene3d>
            <a:camera prst="orthographicFront"/>
            <a:lightRig rig="freezing" dir="t"/>
          </a:scene3d>
          <a:sp3d extrusionH="381000" prstMaterial="powder">
            <a:bevelT w="635000" h="120650" prst="coolSlant"/>
            <a:extrusionClr>
              <a:schemeClr val="tx1"/>
            </a:extrusionClr>
          </a:sp3d>
        </p:spPr>
      </p:pic>
    </p:spTree>
    <p:extLst>
      <p:ext uri="{BB962C8B-B14F-4D97-AF65-F5344CB8AC3E}">
        <p14:creationId xmlns:p14="http://schemas.microsoft.com/office/powerpoint/2010/main" val="19953805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EA224C-A374-4D6B-ABF4-04E8C8ED85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           </a:t>
            </a: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629E9FC4-6552-4AFA-A442-DCD8DF1073E8}"/>
              </a:ext>
            </a:extLst>
          </p:cNvPr>
          <p:cNvSpPr/>
          <p:nvPr/>
        </p:nvSpPr>
        <p:spPr>
          <a:xfrm>
            <a:off x="7362697" y="3740248"/>
            <a:ext cx="1330276" cy="133027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191DF4-67AE-4D05-8E30-0A7521E791B7}"/>
              </a:ext>
            </a:extLst>
          </p:cNvPr>
          <p:cNvGrpSpPr/>
          <p:nvPr/>
        </p:nvGrpSpPr>
        <p:grpSpPr>
          <a:xfrm>
            <a:off x="1014334" y="2353253"/>
            <a:ext cx="3417946" cy="1459731"/>
            <a:chOff x="1164430" y="2353253"/>
            <a:chExt cx="3417946" cy="145973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EAB2C4-8D31-4B35-B70C-C4D46923D662}"/>
                </a:ext>
              </a:extLst>
            </p:cNvPr>
            <p:cNvSpPr txBox="1"/>
            <p:nvPr/>
          </p:nvSpPr>
          <p:spPr>
            <a:xfrm>
              <a:off x="1164430" y="2353253"/>
              <a:ext cx="226457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solidFill>
                    <a:schemeClr val="bg1"/>
                  </a:solidFill>
                  <a:latin typeface="Raleway BOLD" panose="020B0803030101060003" pitchFamily="34" charset="0"/>
                </a:rPr>
                <a:t>LETS IT DO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8F1896-E34F-499A-A91F-312CC4B9B56F}"/>
                </a:ext>
              </a:extLst>
            </p:cNvPr>
            <p:cNvSpPr txBox="1"/>
            <p:nvPr/>
          </p:nvSpPr>
          <p:spPr>
            <a:xfrm>
              <a:off x="1164430" y="3017060"/>
              <a:ext cx="3417946" cy="79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800" b="1" i="0" dirty="0">
                  <a:solidFill>
                    <a:schemeClr val="bg1"/>
                  </a:solidFill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solidFill>
                    <a:schemeClr val="bg1"/>
                  </a:solidFill>
                  <a:effectLst/>
                  <a:latin typeface="Open Sans Regular"/>
                </a:rPr>
                <a:t> is simply dummy text of the printing and typesetting industry. Lorem Ipsum printer took a galley of type and scrambled it to make a type specimen book. It has survived not only five</a:t>
              </a:r>
              <a:endParaRPr lang="en-US" sz="800" dirty="0">
                <a:solidFill>
                  <a:schemeClr val="bg1"/>
                </a:solidFill>
                <a:latin typeface="Open Sans Regular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49AFB24-4FB7-49AD-8B8E-F4F0F742FEC5}"/>
              </a:ext>
            </a:extLst>
          </p:cNvPr>
          <p:cNvGrpSpPr/>
          <p:nvPr/>
        </p:nvGrpSpPr>
        <p:grpSpPr>
          <a:xfrm>
            <a:off x="1443830" y="5070524"/>
            <a:ext cx="1478062" cy="732038"/>
            <a:chOff x="2321298" y="4692841"/>
            <a:chExt cx="1478062" cy="732038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41440F9-61DF-46FF-91F2-5BD6669D621D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0708373-FBD5-4AE4-BCB1-84FCBE0B0D90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89860BA-11F3-44BF-ACCB-67B6F9A83E7D}"/>
              </a:ext>
            </a:extLst>
          </p:cNvPr>
          <p:cNvGrpSpPr/>
          <p:nvPr/>
        </p:nvGrpSpPr>
        <p:grpSpPr>
          <a:xfrm>
            <a:off x="3939656" y="5070524"/>
            <a:ext cx="1478062" cy="732038"/>
            <a:chOff x="2321298" y="4692841"/>
            <a:chExt cx="1478062" cy="732038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A1A43EF-F12B-4F53-BFE3-0A242FF3CC17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2BA146-F859-449D-8507-B6B06F923408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1A4EA4A-31BE-4CE5-B4E2-EF7D1AA3A68E}"/>
              </a:ext>
            </a:extLst>
          </p:cNvPr>
          <p:cNvGrpSpPr/>
          <p:nvPr/>
        </p:nvGrpSpPr>
        <p:grpSpPr>
          <a:xfrm>
            <a:off x="6435482" y="5070524"/>
            <a:ext cx="1478062" cy="732038"/>
            <a:chOff x="2321298" y="4692841"/>
            <a:chExt cx="1478062" cy="73203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8EDEC0-6E75-4BB1-BC8D-1501D2B83C09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F542341-FAA8-4BB2-8D3A-78C12DE19607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D73064A-F5B9-4468-B8C3-A9F6898EBF50}"/>
              </a:ext>
            </a:extLst>
          </p:cNvPr>
          <p:cNvGrpSpPr/>
          <p:nvPr/>
        </p:nvGrpSpPr>
        <p:grpSpPr>
          <a:xfrm>
            <a:off x="8880508" y="5070524"/>
            <a:ext cx="1478062" cy="732038"/>
            <a:chOff x="2321298" y="4692841"/>
            <a:chExt cx="1478062" cy="73203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00A68F2-7732-4DEF-8254-4FD220E08E14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ACF7B0A-0BDE-4545-9AB7-4CF579030F2F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90A5443-28C2-4D73-8A1C-8D1BECEEDBC4}"/>
              </a:ext>
            </a:extLst>
          </p:cNvPr>
          <p:cNvGrpSpPr/>
          <p:nvPr/>
        </p:nvGrpSpPr>
        <p:grpSpPr>
          <a:xfrm>
            <a:off x="3567034" y="5070524"/>
            <a:ext cx="302496" cy="302496"/>
            <a:chOff x="3567034" y="5070524"/>
            <a:chExt cx="302496" cy="30249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34A551BF-6B47-43FB-9E02-F96EB13C18C2}"/>
                </a:ext>
              </a:extLst>
            </p:cNvPr>
            <p:cNvSpPr/>
            <p:nvPr/>
          </p:nvSpPr>
          <p:spPr>
            <a:xfrm>
              <a:off x="3567034" y="5070524"/>
              <a:ext cx="302496" cy="30249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B3FE9D7F-6421-41D9-A6F5-6410BCDED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657433" y="5152811"/>
              <a:ext cx="121699" cy="137923"/>
            </a:xfrm>
            <a:prstGeom prst="rect">
              <a:avLst/>
            </a:prstGeom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57939BB-6144-4C74-A717-37FDA4AADE4B}"/>
              </a:ext>
            </a:extLst>
          </p:cNvPr>
          <p:cNvGrpSpPr/>
          <p:nvPr/>
        </p:nvGrpSpPr>
        <p:grpSpPr>
          <a:xfrm>
            <a:off x="6056234" y="5070524"/>
            <a:ext cx="302496" cy="302496"/>
            <a:chOff x="6056234" y="5070524"/>
            <a:chExt cx="302496" cy="302496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54F3DBD-42B5-4C2B-9593-BA500BB9E46D}"/>
                </a:ext>
              </a:extLst>
            </p:cNvPr>
            <p:cNvSpPr/>
            <p:nvPr/>
          </p:nvSpPr>
          <p:spPr>
            <a:xfrm>
              <a:off x="6056234" y="5070524"/>
              <a:ext cx="302496" cy="30249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6113501-0E11-4138-86D7-7BCCFE5A38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44605" y="5152812"/>
              <a:ext cx="125755" cy="137921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5DC02A6-0E9B-4D08-800C-0423DEF4579A}"/>
              </a:ext>
            </a:extLst>
          </p:cNvPr>
          <p:cNvGrpSpPr/>
          <p:nvPr/>
        </p:nvGrpSpPr>
        <p:grpSpPr>
          <a:xfrm>
            <a:off x="1014334" y="5070524"/>
            <a:ext cx="302496" cy="302496"/>
            <a:chOff x="1014334" y="5070524"/>
            <a:chExt cx="302496" cy="30249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010866F-CE76-4982-84E7-9E9F76B3575D}"/>
                </a:ext>
              </a:extLst>
            </p:cNvPr>
            <p:cNvSpPr/>
            <p:nvPr/>
          </p:nvSpPr>
          <p:spPr>
            <a:xfrm>
              <a:off x="1014334" y="5070524"/>
              <a:ext cx="302496" cy="30249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6385BE43-98A2-4A7E-8DC2-E4BE5F0AE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01579" y="5148183"/>
              <a:ext cx="128007" cy="147178"/>
            </a:xfrm>
            <a:prstGeom prst="rect">
              <a:avLst/>
            </a:prstGeom>
          </p:spPr>
        </p:pic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67B1374-C0A6-4000-9C47-CC39EDC027F6}"/>
              </a:ext>
            </a:extLst>
          </p:cNvPr>
          <p:cNvGrpSpPr/>
          <p:nvPr/>
        </p:nvGrpSpPr>
        <p:grpSpPr>
          <a:xfrm>
            <a:off x="8443834" y="5070524"/>
            <a:ext cx="302496" cy="302496"/>
            <a:chOff x="8443834" y="5070524"/>
            <a:chExt cx="302496" cy="302496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98059F37-A322-4E24-A248-D5DA126499DB}"/>
                </a:ext>
              </a:extLst>
            </p:cNvPr>
            <p:cNvSpPr/>
            <p:nvPr/>
          </p:nvSpPr>
          <p:spPr>
            <a:xfrm>
              <a:off x="8443834" y="5070524"/>
              <a:ext cx="302496" cy="30249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A65C0B54-7E41-4F3B-B74E-3D581EFC46E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542346" y="5156868"/>
              <a:ext cx="105472" cy="129809"/>
            </a:xfrm>
            <a:prstGeom prst="rect">
              <a:avLst/>
            </a:prstGeom>
          </p:spPr>
        </p:pic>
      </p:grp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6E1D4C3-434D-43CD-BBB4-0180BFEF22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7D15188-183F-473B-843C-DD35C75A7B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97042AD3-B5AE-4299-B44D-A4E5D51C743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B0493807-F905-4731-87CB-A85D0182390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98175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1A057B3-D391-4F34-A073-2F9AFB211A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FEEEAEC-2931-404F-B054-AFE74EE30F7B}"/>
              </a:ext>
            </a:extLst>
          </p:cNvPr>
          <p:cNvGrpSpPr/>
          <p:nvPr/>
        </p:nvGrpSpPr>
        <p:grpSpPr>
          <a:xfrm>
            <a:off x="954880" y="2461010"/>
            <a:ext cx="3813951" cy="1935981"/>
            <a:chOff x="954880" y="2105603"/>
            <a:chExt cx="3813951" cy="193598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EAB2C4-8D31-4B35-B70C-C4D46923D662}"/>
                </a:ext>
              </a:extLst>
            </p:cNvPr>
            <p:cNvSpPr txBox="1"/>
            <p:nvPr/>
          </p:nvSpPr>
          <p:spPr>
            <a:xfrm>
              <a:off x="954880" y="2105603"/>
              <a:ext cx="355997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dirty="0">
                  <a:latin typeface="Raleway BOLD" panose="020B0803030101060003" pitchFamily="34" charset="0"/>
                </a:rPr>
                <a:t>CREATIVE DESIGN TEMPLATE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58F1896-E34F-499A-A91F-312CC4B9B56F}"/>
                </a:ext>
              </a:extLst>
            </p:cNvPr>
            <p:cNvSpPr txBox="1"/>
            <p:nvPr/>
          </p:nvSpPr>
          <p:spPr>
            <a:xfrm>
              <a:off x="954880" y="3245660"/>
              <a:ext cx="3813951" cy="79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800" b="1" i="0" dirty="0"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effectLst/>
                  <a:latin typeface="Open Sans Regular"/>
                </a:rPr>
                <a:t> is simply dummy text of the printing and typesetting industry. Lorem Ipsum printer took a galley of type and scrambled it to make a type specimen book. It has survived not only five</a:t>
              </a:r>
              <a:endParaRPr lang="en-US" sz="800" dirty="0">
                <a:latin typeface="Open Sans Regular"/>
              </a:endParaRPr>
            </a:p>
          </p:txBody>
        </p:sp>
      </p:grp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FE748CCB-D2A2-4B48-82F4-CAEBB0268C53}"/>
              </a:ext>
            </a:extLst>
          </p:cNvPr>
          <p:cNvSpPr/>
          <p:nvPr/>
        </p:nvSpPr>
        <p:spPr>
          <a:xfrm>
            <a:off x="5722574" y="777443"/>
            <a:ext cx="5303114" cy="5303114"/>
          </a:xfrm>
          <a:custGeom>
            <a:avLst/>
            <a:gdLst>
              <a:gd name="connsiteX0" fmla="*/ 2651557 w 5303114"/>
              <a:gd name="connsiteY0" fmla="*/ 0 h 5303114"/>
              <a:gd name="connsiteX1" fmla="*/ 5303114 w 5303114"/>
              <a:gd name="connsiteY1" fmla="*/ 2651557 h 5303114"/>
              <a:gd name="connsiteX2" fmla="*/ 2651557 w 5303114"/>
              <a:gd name="connsiteY2" fmla="*/ 5303114 h 5303114"/>
              <a:gd name="connsiteX3" fmla="*/ 0 w 5303114"/>
              <a:gd name="connsiteY3" fmla="*/ 2651557 h 5303114"/>
              <a:gd name="connsiteX4" fmla="*/ 2651557 w 5303114"/>
              <a:gd name="connsiteY4" fmla="*/ 0 h 5303114"/>
              <a:gd name="connsiteX5" fmla="*/ 2635970 w 5303114"/>
              <a:gd name="connsiteY5" fmla="*/ 547109 h 5303114"/>
              <a:gd name="connsiteX6" fmla="*/ 2635971 w 5303114"/>
              <a:gd name="connsiteY6" fmla="*/ 547110 h 5303114"/>
              <a:gd name="connsiteX7" fmla="*/ 2635971 w 5303114"/>
              <a:gd name="connsiteY7" fmla="*/ 547110 h 5303114"/>
              <a:gd name="connsiteX8" fmla="*/ 2637728 w 5303114"/>
              <a:gd name="connsiteY8" fmla="*/ 548595 h 5303114"/>
              <a:gd name="connsiteX9" fmla="*/ 2451976 w 5303114"/>
              <a:gd name="connsiteY9" fmla="*/ 557975 h 5303114"/>
              <a:gd name="connsiteX10" fmla="*/ 562696 w 5303114"/>
              <a:gd name="connsiteY10" fmla="*/ 2651557 h 5303114"/>
              <a:gd name="connsiteX11" fmla="*/ 2451976 w 5303114"/>
              <a:gd name="connsiteY11" fmla="*/ 4745139 h 5303114"/>
              <a:gd name="connsiteX12" fmla="*/ 2637727 w 5303114"/>
              <a:gd name="connsiteY12" fmla="*/ 4754519 h 5303114"/>
              <a:gd name="connsiteX13" fmla="*/ 2635971 w 5303114"/>
              <a:gd name="connsiteY13" fmla="*/ 4756004 h 5303114"/>
              <a:gd name="connsiteX14" fmla="*/ 2651558 w 5303114"/>
              <a:gd name="connsiteY14" fmla="*/ 4755217 h 5303114"/>
              <a:gd name="connsiteX15" fmla="*/ 2667144 w 5303114"/>
              <a:gd name="connsiteY15" fmla="*/ 4756004 h 5303114"/>
              <a:gd name="connsiteX16" fmla="*/ 2667145 w 5303114"/>
              <a:gd name="connsiteY16" fmla="*/ 4756005 h 5303114"/>
              <a:gd name="connsiteX17" fmla="*/ 2667144 w 5303114"/>
              <a:gd name="connsiteY17" fmla="*/ 4756004 h 5303114"/>
              <a:gd name="connsiteX18" fmla="*/ 2667144 w 5303114"/>
              <a:gd name="connsiteY18" fmla="*/ 4756004 h 5303114"/>
              <a:gd name="connsiteX19" fmla="*/ 2665388 w 5303114"/>
              <a:gd name="connsiteY19" fmla="*/ 4754519 h 5303114"/>
              <a:gd name="connsiteX20" fmla="*/ 2851139 w 5303114"/>
              <a:gd name="connsiteY20" fmla="*/ 4745139 h 5303114"/>
              <a:gd name="connsiteX21" fmla="*/ 4740419 w 5303114"/>
              <a:gd name="connsiteY21" fmla="*/ 2651557 h 5303114"/>
              <a:gd name="connsiteX22" fmla="*/ 2851139 w 5303114"/>
              <a:gd name="connsiteY22" fmla="*/ 557975 h 5303114"/>
              <a:gd name="connsiteX23" fmla="*/ 2665388 w 5303114"/>
              <a:gd name="connsiteY23" fmla="*/ 548595 h 5303114"/>
              <a:gd name="connsiteX24" fmla="*/ 2667144 w 5303114"/>
              <a:gd name="connsiteY24" fmla="*/ 547110 h 5303114"/>
              <a:gd name="connsiteX25" fmla="*/ 2651558 w 5303114"/>
              <a:gd name="connsiteY25" fmla="*/ 547897 h 5303114"/>
              <a:gd name="connsiteX26" fmla="*/ 2635971 w 5303114"/>
              <a:gd name="connsiteY26" fmla="*/ 547110 h 5303114"/>
              <a:gd name="connsiteX27" fmla="*/ 2635970 w 5303114"/>
              <a:gd name="connsiteY27" fmla="*/ 547109 h 5303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03114" h="5303114">
                <a:moveTo>
                  <a:pt x="2651557" y="0"/>
                </a:moveTo>
                <a:cubicBezTo>
                  <a:pt x="4115971" y="0"/>
                  <a:pt x="5303114" y="1187143"/>
                  <a:pt x="5303114" y="2651557"/>
                </a:cubicBezTo>
                <a:cubicBezTo>
                  <a:pt x="5303114" y="4115971"/>
                  <a:pt x="4115971" y="5303114"/>
                  <a:pt x="2651557" y="5303114"/>
                </a:cubicBezTo>
                <a:cubicBezTo>
                  <a:pt x="1187143" y="5303114"/>
                  <a:pt x="0" y="4115971"/>
                  <a:pt x="0" y="2651557"/>
                </a:cubicBezTo>
                <a:cubicBezTo>
                  <a:pt x="0" y="1187143"/>
                  <a:pt x="1187143" y="0"/>
                  <a:pt x="2651557" y="0"/>
                </a:cubicBezTo>
                <a:close/>
                <a:moveTo>
                  <a:pt x="2635970" y="547109"/>
                </a:moveTo>
                <a:lnTo>
                  <a:pt x="2635971" y="547110"/>
                </a:lnTo>
                <a:lnTo>
                  <a:pt x="2635971" y="547110"/>
                </a:lnTo>
                <a:lnTo>
                  <a:pt x="2637728" y="548595"/>
                </a:lnTo>
                <a:lnTo>
                  <a:pt x="2451976" y="557975"/>
                </a:lnTo>
                <a:cubicBezTo>
                  <a:pt x="1390796" y="665744"/>
                  <a:pt x="562696" y="1561944"/>
                  <a:pt x="562696" y="2651557"/>
                </a:cubicBezTo>
                <a:cubicBezTo>
                  <a:pt x="562696" y="3741170"/>
                  <a:pt x="1390796" y="4637371"/>
                  <a:pt x="2451976" y="4745139"/>
                </a:cubicBezTo>
                <a:lnTo>
                  <a:pt x="2637727" y="4754519"/>
                </a:lnTo>
                <a:lnTo>
                  <a:pt x="2635971" y="4756004"/>
                </a:lnTo>
                <a:lnTo>
                  <a:pt x="2651558" y="4755217"/>
                </a:lnTo>
                <a:lnTo>
                  <a:pt x="2667144" y="4756004"/>
                </a:lnTo>
                <a:lnTo>
                  <a:pt x="2667145" y="4756005"/>
                </a:lnTo>
                <a:lnTo>
                  <a:pt x="2667144" y="4756004"/>
                </a:lnTo>
                <a:lnTo>
                  <a:pt x="2667144" y="4756004"/>
                </a:lnTo>
                <a:lnTo>
                  <a:pt x="2665388" y="4754519"/>
                </a:lnTo>
                <a:lnTo>
                  <a:pt x="2851139" y="4745139"/>
                </a:lnTo>
                <a:cubicBezTo>
                  <a:pt x="3912320" y="4637371"/>
                  <a:pt x="4740419" y="3741170"/>
                  <a:pt x="4740419" y="2651557"/>
                </a:cubicBezTo>
                <a:cubicBezTo>
                  <a:pt x="4740419" y="1561944"/>
                  <a:pt x="3912320" y="665744"/>
                  <a:pt x="2851139" y="557975"/>
                </a:cubicBezTo>
                <a:lnTo>
                  <a:pt x="2665388" y="548595"/>
                </a:lnTo>
                <a:lnTo>
                  <a:pt x="2667144" y="547110"/>
                </a:lnTo>
                <a:lnTo>
                  <a:pt x="2651558" y="547897"/>
                </a:lnTo>
                <a:lnTo>
                  <a:pt x="2635971" y="547110"/>
                </a:lnTo>
                <a:lnTo>
                  <a:pt x="2635970" y="54710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A0C40CF-0115-4932-BBF5-B59612053D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54029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D74FD2-B5B5-4C31-A9D7-51C240B95C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1012029" y="895842"/>
            <a:ext cx="5083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RULES OF TYPOGRAPHY IN PRESENTATION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012029" y="2081243"/>
            <a:ext cx="5083971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ED93DAC-65D7-41A7-B9B8-3FAA487EA26B}"/>
              </a:ext>
            </a:extLst>
          </p:cNvPr>
          <p:cNvGrpSpPr/>
          <p:nvPr/>
        </p:nvGrpSpPr>
        <p:grpSpPr>
          <a:xfrm>
            <a:off x="1732115" y="5336924"/>
            <a:ext cx="2273828" cy="758306"/>
            <a:chOff x="1732115" y="5453058"/>
            <a:chExt cx="2273828" cy="758306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F6E9A15E-5694-4F56-86B7-A93258B892E2}"/>
                </a:ext>
              </a:extLst>
            </p:cNvPr>
            <p:cNvSpPr txBox="1"/>
            <p:nvPr/>
          </p:nvSpPr>
          <p:spPr>
            <a:xfrm>
              <a:off x="1732115" y="5681988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3D7AEFA-22A2-431E-A82C-590BA4E834E0}"/>
                </a:ext>
              </a:extLst>
            </p:cNvPr>
            <p:cNvSpPr txBox="1"/>
            <p:nvPr/>
          </p:nvSpPr>
          <p:spPr>
            <a:xfrm>
              <a:off x="1732115" y="54530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7FB28EE-8BB2-4AE6-8A8E-7812BB07879F}"/>
              </a:ext>
            </a:extLst>
          </p:cNvPr>
          <p:cNvGrpSpPr/>
          <p:nvPr/>
        </p:nvGrpSpPr>
        <p:grpSpPr>
          <a:xfrm>
            <a:off x="1012029" y="5336924"/>
            <a:ext cx="452442" cy="452442"/>
            <a:chOff x="1012029" y="5453058"/>
            <a:chExt cx="452442" cy="452442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C252C88-F83B-4790-A19B-246FC0948D2D}"/>
                </a:ext>
              </a:extLst>
            </p:cNvPr>
            <p:cNvSpPr/>
            <p:nvPr/>
          </p:nvSpPr>
          <p:spPr>
            <a:xfrm>
              <a:off x="1012029" y="5453058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E5447CDD-71A6-453B-8EF3-4E72B3915D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49368" y="5569885"/>
              <a:ext cx="177764" cy="218788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61689F9-F5D9-4B1C-B3D1-8D6B7EAEAAA8}"/>
              </a:ext>
            </a:extLst>
          </p:cNvPr>
          <p:cNvGrpSpPr/>
          <p:nvPr/>
        </p:nvGrpSpPr>
        <p:grpSpPr>
          <a:xfrm>
            <a:off x="1732115" y="4177327"/>
            <a:ext cx="2273828" cy="758306"/>
            <a:chOff x="1732115" y="3833841"/>
            <a:chExt cx="2273828" cy="75830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DD61BCA-02F3-4D00-9963-F3A969C1F192}"/>
                </a:ext>
              </a:extLst>
            </p:cNvPr>
            <p:cNvSpPr txBox="1"/>
            <p:nvPr/>
          </p:nvSpPr>
          <p:spPr>
            <a:xfrm>
              <a:off x="1732115" y="4062771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5355AD7-0E18-4259-858A-F067F36E13BA}"/>
                </a:ext>
              </a:extLst>
            </p:cNvPr>
            <p:cNvSpPr txBox="1"/>
            <p:nvPr/>
          </p:nvSpPr>
          <p:spPr>
            <a:xfrm>
              <a:off x="1732115" y="3833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23B038-0D65-4B26-8B87-BB06EC1334A1}"/>
              </a:ext>
            </a:extLst>
          </p:cNvPr>
          <p:cNvGrpSpPr/>
          <p:nvPr/>
        </p:nvGrpSpPr>
        <p:grpSpPr>
          <a:xfrm>
            <a:off x="1012029" y="4145544"/>
            <a:ext cx="452442" cy="452442"/>
            <a:chOff x="1012029" y="3802058"/>
            <a:chExt cx="452442" cy="452442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E357782-E0E0-4C4C-83CC-2E00E1C80FE1}"/>
                </a:ext>
              </a:extLst>
            </p:cNvPr>
            <p:cNvSpPr/>
            <p:nvPr/>
          </p:nvSpPr>
          <p:spPr>
            <a:xfrm>
              <a:off x="1012029" y="3802058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7DC55A84-B4FA-4F99-8374-68E3D72833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32274" y="3912048"/>
              <a:ext cx="211952" cy="23246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56F6A19-62BD-4901-AF25-896B53EF385A}"/>
              </a:ext>
            </a:extLst>
          </p:cNvPr>
          <p:cNvGrpSpPr/>
          <p:nvPr/>
        </p:nvGrpSpPr>
        <p:grpSpPr>
          <a:xfrm>
            <a:off x="1732115" y="2985946"/>
            <a:ext cx="2273828" cy="758306"/>
            <a:chOff x="1732115" y="2985946"/>
            <a:chExt cx="2273828" cy="7583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4073D7E-0F97-41F3-9AB0-124C18A274EF}"/>
                </a:ext>
              </a:extLst>
            </p:cNvPr>
            <p:cNvSpPr txBox="1"/>
            <p:nvPr/>
          </p:nvSpPr>
          <p:spPr>
            <a:xfrm>
              <a:off x="1732115" y="3214876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417592A-C9A7-4234-8C8D-18B047DC861A}"/>
                </a:ext>
              </a:extLst>
            </p:cNvPr>
            <p:cNvSpPr txBox="1"/>
            <p:nvPr/>
          </p:nvSpPr>
          <p:spPr>
            <a:xfrm>
              <a:off x="1732115" y="2985946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8D01EC6F-3016-4493-81AD-7755C033E921}"/>
              </a:ext>
            </a:extLst>
          </p:cNvPr>
          <p:cNvGrpSpPr/>
          <p:nvPr/>
        </p:nvGrpSpPr>
        <p:grpSpPr>
          <a:xfrm>
            <a:off x="1012029" y="2954163"/>
            <a:ext cx="452442" cy="452442"/>
            <a:chOff x="1012029" y="2954163"/>
            <a:chExt cx="452442" cy="45244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F074ADB-43D3-41D9-A6FC-83BA78935C24}"/>
                </a:ext>
              </a:extLst>
            </p:cNvPr>
            <p:cNvSpPr/>
            <p:nvPr/>
          </p:nvSpPr>
          <p:spPr>
            <a:xfrm>
              <a:off x="1012029" y="2954163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9943B663-BEC0-4AC6-AFAD-6A15BBEC79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30377" y="3056353"/>
              <a:ext cx="215746" cy="248063"/>
            </a:xfrm>
            <a:prstGeom prst="rect">
              <a:avLst/>
            </a:prstGeom>
          </p:spPr>
        </p:pic>
      </p:grp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0B6EB2-F4AA-4AE8-B5A7-C2DD6BF4DA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04322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12E48D-E2CB-421A-8F52-84F03FBD5B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8368103" y="4611961"/>
            <a:ext cx="3013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PHOTO ALBUM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8368103" y="5187763"/>
            <a:ext cx="2859019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Lorem Ipsum printer took a galley of type and scram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F7BC14-CA0D-49CC-859F-F5464B43E778}"/>
              </a:ext>
            </a:extLst>
          </p:cNvPr>
          <p:cNvGrpSpPr/>
          <p:nvPr/>
        </p:nvGrpSpPr>
        <p:grpSpPr>
          <a:xfrm>
            <a:off x="1030464" y="4236994"/>
            <a:ext cx="2993914" cy="758306"/>
            <a:chOff x="1012029" y="5453058"/>
            <a:chExt cx="2993914" cy="75830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2CB06C7-32A0-464A-8299-C0EEA11C8AA4}"/>
                </a:ext>
              </a:extLst>
            </p:cNvPr>
            <p:cNvGrpSpPr/>
            <p:nvPr/>
          </p:nvGrpSpPr>
          <p:grpSpPr>
            <a:xfrm>
              <a:off x="1732115" y="5453058"/>
              <a:ext cx="2273828" cy="758306"/>
              <a:chOff x="1732115" y="5453058"/>
              <a:chExt cx="2273828" cy="758306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1E216CD-CCEB-4074-AC6B-1643F69F5C55}"/>
                  </a:ext>
                </a:extLst>
              </p:cNvPr>
              <p:cNvSpPr txBox="1"/>
              <p:nvPr/>
            </p:nvSpPr>
            <p:spPr>
              <a:xfrm>
                <a:off x="1732115" y="5681988"/>
                <a:ext cx="2273828" cy="529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Lorem Ipsum is simply dummy text of the typesetting industry. 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CED1FB-C866-4A8B-A266-73588222AC97}"/>
                  </a:ext>
                </a:extLst>
              </p:cNvPr>
              <p:cNvSpPr txBox="1"/>
              <p:nvPr/>
            </p:nvSpPr>
            <p:spPr>
              <a:xfrm>
                <a:off x="1732115" y="5453058"/>
                <a:ext cx="8839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 regular"/>
                  </a:rPr>
                  <a:t>Title Here</a:t>
                </a: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A1E3E7A8-C311-450C-BC77-40F85EC415ED}"/>
                </a:ext>
              </a:extLst>
            </p:cNvPr>
            <p:cNvGrpSpPr/>
            <p:nvPr/>
          </p:nvGrpSpPr>
          <p:grpSpPr>
            <a:xfrm>
              <a:off x="1012029" y="5453058"/>
              <a:ext cx="452442" cy="452442"/>
              <a:chOff x="1012029" y="5453058"/>
              <a:chExt cx="452442" cy="452442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44D511F6-27EC-4F64-825F-16388C82267D}"/>
                  </a:ext>
                </a:extLst>
              </p:cNvPr>
              <p:cNvSpPr/>
              <p:nvPr/>
            </p:nvSpPr>
            <p:spPr>
              <a:xfrm>
                <a:off x="1012029" y="5453058"/>
                <a:ext cx="452442" cy="4524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568D3973-65DF-42E3-8A06-66ADAE294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49368" y="5569885"/>
                <a:ext cx="177764" cy="218788"/>
              </a:xfrm>
              <a:prstGeom prst="rect">
                <a:avLst/>
              </a:prstGeom>
            </p:spPr>
          </p:pic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A47117C-3D52-486C-9656-C86A976E1A88}"/>
              </a:ext>
            </a:extLst>
          </p:cNvPr>
          <p:cNvGrpSpPr/>
          <p:nvPr/>
        </p:nvGrpSpPr>
        <p:grpSpPr>
          <a:xfrm>
            <a:off x="1030464" y="3045614"/>
            <a:ext cx="2993914" cy="790089"/>
            <a:chOff x="1012029" y="3802058"/>
            <a:chExt cx="2993914" cy="79008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BC17D22D-160A-403D-80C6-571AEE3C06D3}"/>
                </a:ext>
              </a:extLst>
            </p:cNvPr>
            <p:cNvGrpSpPr/>
            <p:nvPr/>
          </p:nvGrpSpPr>
          <p:grpSpPr>
            <a:xfrm>
              <a:off x="1732115" y="3833841"/>
              <a:ext cx="2273828" cy="758306"/>
              <a:chOff x="1732115" y="3833841"/>
              <a:chExt cx="2273828" cy="758306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E1E4BAD-E492-4363-B020-C4A26FA767A2}"/>
                  </a:ext>
                </a:extLst>
              </p:cNvPr>
              <p:cNvSpPr txBox="1"/>
              <p:nvPr/>
            </p:nvSpPr>
            <p:spPr>
              <a:xfrm>
                <a:off x="1732115" y="4062771"/>
                <a:ext cx="2273828" cy="529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Lorem Ipsum is simply dummy text of the typesetting industry. 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E42B5BA-1A1D-4BB6-A852-E960A707EEAF}"/>
                  </a:ext>
                </a:extLst>
              </p:cNvPr>
              <p:cNvSpPr txBox="1"/>
              <p:nvPr/>
            </p:nvSpPr>
            <p:spPr>
              <a:xfrm>
                <a:off x="1732115" y="3833841"/>
                <a:ext cx="8839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 regular"/>
                  </a:rPr>
                  <a:t>Title Here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DEEDE02C-0764-49DC-ABAA-20735E5EE8A6}"/>
                </a:ext>
              </a:extLst>
            </p:cNvPr>
            <p:cNvGrpSpPr/>
            <p:nvPr/>
          </p:nvGrpSpPr>
          <p:grpSpPr>
            <a:xfrm>
              <a:off x="1012029" y="3802058"/>
              <a:ext cx="452442" cy="452442"/>
              <a:chOff x="1012029" y="3802058"/>
              <a:chExt cx="452442" cy="452442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50EA075-5524-4C89-AA9B-358217C48A05}"/>
                  </a:ext>
                </a:extLst>
              </p:cNvPr>
              <p:cNvSpPr/>
              <p:nvPr/>
            </p:nvSpPr>
            <p:spPr>
              <a:xfrm>
                <a:off x="1012029" y="3802058"/>
                <a:ext cx="452442" cy="4524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9" name="Graphic 28">
                <a:extLst>
                  <a:ext uri="{FF2B5EF4-FFF2-40B4-BE49-F238E27FC236}">
                    <a16:creationId xmlns:a16="http://schemas.microsoft.com/office/drawing/2014/main" id="{D1BD6AEC-0BC3-462F-ABEE-4B80534DCA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32274" y="3912048"/>
                <a:ext cx="211952" cy="232462"/>
              </a:xfrm>
              <a:prstGeom prst="rect">
                <a:avLst/>
              </a:prstGeom>
            </p:spPr>
          </p:pic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1F0804-C91A-4F95-BB5D-D003FAE6E1A6}"/>
              </a:ext>
            </a:extLst>
          </p:cNvPr>
          <p:cNvGrpSpPr/>
          <p:nvPr/>
        </p:nvGrpSpPr>
        <p:grpSpPr>
          <a:xfrm>
            <a:off x="1030464" y="1854233"/>
            <a:ext cx="2993914" cy="790089"/>
            <a:chOff x="1012029" y="2954163"/>
            <a:chExt cx="2993914" cy="79008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F3298C28-BB38-4902-B5AF-F9F693247D5A}"/>
                </a:ext>
              </a:extLst>
            </p:cNvPr>
            <p:cNvGrpSpPr/>
            <p:nvPr/>
          </p:nvGrpSpPr>
          <p:grpSpPr>
            <a:xfrm>
              <a:off x="1732115" y="2985946"/>
              <a:ext cx="2273828" cy="758306"/>
              <a:chOff x="1732115" y="2985946"/>
              <a:chExt cx="2273828" cy="758306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6A1FF4AF-7E98-490C-AB73-076318523C61}"/>
                  </a:ext>
                </a:extLst>
              </p:cNvPr>
              <p:cNvSpPr txBox="1"/>
              <p:nvPr/>
            </p:nvSpPr>
            <p:spPr>
              <a:xfrm>
                <a:off x="1732115" y="3214876"/>
                <a:ext cx="2273828" cy="529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Lorem Ipsum is simply dummy text of the typesetting industry. 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3A75D27-EE12-497F-A394-BEA92682A394}"/>
                  </a:ext>
                </a:extLst>
              </p:cNvPr>
              <p:cNvSpPr txBox="1"/>
              <p:nvPr/>
            </p:nvSpPr>
            <p:spPr>
              <a:xfrm>
                <a:off x="1732115" y="2985946"/>
                <a:ext cx="8839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 regular"/>
                  </a:rPr>
                  <a:t>Title Here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0F832960-0C03-4097-843B-7A354BDDA275}"/>
                </a:ext>
              </a:extLst>
            </p:cNvPr>
            <p:cNvGrpSpPr/>
            <p:nvPr/>
          </p:nvGrpSpPr>
          <p:grpSpPr>
            <a:xfrm>
              <a:off x="1012029" y="2954163"/>
              <a:ext cx="452442" cy="452442"/>
              <a:chOff x="1012029" y="2954163"/>
              <a:chExt cx="452442" cy="452442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531CC142-DF24-44BB-BD3D-0178717BF9F8}"/>
                  </a:ext>
                </a:extLst>
              </p:cNvPr>
              <p:cNvSpPr/>
              <p:nvPr/>
            </p:nvSpPr>
            <p:spPr>
              <a:xfrm>
                <a:off x="1012029" y="2954163"/>
                <a:ext cx="452442" cy="4524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8" name="Graphic 37">
                <a:extLst>
                  <a:ext uri="{FF2B5EF4-FFF2-40B4-BE49-F238E27FC236}">
                    <a16:creationId xmlns:a16="http://schemas.microsoft.com/office/drawing/2014/main" id="{0950DD60-EADC-4594-A527-9C5B7AEB38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130377" y="3056353"/>
                <a:ext cx="215746" cy="248063"/>
              </a:xfrm>
              <a:prstGeom prst="rect">
                <a:avLst/>
              </a:prstGeom>
            </p:spPr>
          </p:pic>
        </p:grp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20C80E9-A961-4ADF-9029-888064AB05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42611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493908-DDBD-48F3-A0BA-C92E318686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923515" y="2729941"/>
            <a:ext cx="23449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PORTFOLIO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4382069" y="3407341"/>
            <a:ext cx="3427863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2DBFF0-E1E7-47F8-BC9F-B5DAD78B251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73102ED-E30D-45E4-AA5A-206A192E0E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60544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F711F20-F62F-4E79-8321-AA9BBE95E3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1100594" y="1181339"/>
            <a:ext cx="34278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TYPE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100594" y="1792478"/>
            <a:ext cx="3427863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3F40AE-15C5-40BD-AD89-D78821AD1793}"/>
              </a:ext>
            </a:extLst>
          </p:cNvPr>
          <p:cNvGrpSpPr/>
          <p:nvPr/>
        </p:nvGrpSpPr>
        <p:grpSpPr>
          <a:xfrm>
            <a:off x="1030464" y="5018044"/>
            <a:ext cx="2993914" cy="758306"/>
            <a:chOff x="1012029" y="5453058"/>
            <a:chExt cx="2993914" cy="758306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893F5C9-9FE2-4F02-AC87-B92FB0A2ECA7}"/>
                </a:ext>
              </a:extLst>
            </p:cNvPr>
            <p:cNvGrpSpPr/>
            <p:nvPr/>
          </p:nvGrpSpPr>
          <p:grpSpPr>
            <a:xfrm>
              <a:off x="1732115" y="5453058"/>
              <a:ext cx="2273828" cy="758306"/>
              <a:chOff x="1732115" y="5453058"/>
              <a:chExt cx="2273828" cy="758306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C7B125B-9C95-4F57-912D-C551807E414E}"/>
                  </a:ext>
                </a:extLst>
              </p:cNvPr>
              <p:cNvSpPr txBox="1"/>
              <p:nvPr/>
            </p:nvSpPr>
            <p:spPr>
              <a:xfrm>
                <a:off x="1732115" y="5681988"/>
                <a:ext cx="2273828" cy="529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Lorem Ipsum is simply dummy text of the typesetting industry. 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F36646A-5C74-40A1-A6EA-0F049CB2B301}"/>
                  </a:ext>
                </a:extLst>
              </p:cNvPr>
              <p:cNvSpPr txBox="1"/>
              <p:nvPr/>
            </p:nvSpPr>
            <p:spPr>
              <a:xfrm>
                <a:off x="1732115" y="5453058"/>
                <a:ext cx="8839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 regular"/>
                  </a:rPr>
                  <a:t>Title Here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1FF2322-E3F1-41EC-B9C4-E0A35C5DA605}"/>
                </a:ext>
              </a:extLst>
            </p:cNvPr>
            <p:cNvGrpSpPr/>
            <p:nvPr/>
          </p:nvGrpSpPr>
          <p:grpSpPr>
            <a:xfrm>
              <a:off x="1012029" y="5453058"/>
              <a:ext cx="452442" cy="452442"/>
              <a:chOff x="1012029" y="5453058"/>
              <a:chExt cx="452442" cy="452442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9BA3E898-C0B7-43C5-81E2-1D104BF9356A}"/>
                  </a:ext>
                </a:extLst>
              </p:cNvPr>
              <p:cNvSpPr/>
              <p:nvPr/>
            </p:nvSpPr>
            <p:spPr>
              <a:xfrm>
                <a:off x="1012029" y="5453058"/>
                <a:ext cx="452442" cy="4524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9" name="Graphic 18">
                <a:extLst>
                  <a:ext uri="{FF2B5EF4-FFF2-40B4-BE49-F238E27FC236}">
                    <a16:creationId xmlns:a16="http://schemas.microsoft.com/office/drawing/2014/main" id="{5B85071B-156E-4C0F-8399-E355E89C4E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149368" y="5569885"/>
                <a:ext cx="177764" cy="218788"/>
              </a:xfrm>
              <a:prstGeom prst="rect">
                <a:avLst/>
              </a:prstGeom>
            </p:spPr>
          </p:pic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89D8F6B-0A44-486A-8BDD-0690BD82260A}"/>
              </a:ext>
            </a:extLst>
          </p:cNvPr>
          <p:cNvGrpSpPr/>
          <p:nvPr/>
        </p:nvGrpSpPr>
        <p:grpSpPr>
          <a:xfrm>
            <a:off x="1030464" y="3397283"/>
            <a:ext cx="2993914" cy="790089"/>
            <a:chOff x="1012029" y="2954163"/>
            <a:chExt cx="2993914" cy="79008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5424354-6E03-4A23-83E5-FF4C75629BD0}"/>
                </a:ext>
              </a:extLst>
            </p:cNvPr>
            <p:cNvGrpSpPr/>
            <p:nvPr/>
          </p:nvGrpSpPr>
          <p:grpSpPr>
            <a:xfrm>
              <a:off x="1732115" y="2985946"/>
              <a:ext cx="2273828" cy="758306"/>
              <a:chOff x="1732115" y="2985946"/>
              <a:chExt cx="2273828" cy="758306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2A95A12F-D4C0-4552-B84E-7517FDF44C95}"/>
                  </a:ext>
                </a:extLst>
              </p:cNvPr>
              <p:cNvSpPr txBox="1"/>
              <p:nvPr/>
            </p:nvSpPr>
            <p:spPr>
              <a:xfrm>
                <a:off x="1732115" y="3214876"/>
                <a:ext cx="2273828" cy="5293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dirty="0"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Lorem Ipsum is simply dummy text of the typesetting industry. 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778C733-B224-4D8C-86B6-5B701C9A49F8}"/>
                  </a:ext>
                </a:extLst>
              </p:cNvPr>
              <p:cNvSpPr txBox="1"/>
              <p:nvPr/>
            </p:nvSpPr>
            <p:spPr>
              <a:xfrm>
                <a:off x="1732115" y="2985946"/>
                <a:ext cx="8839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latin typeface="Open Sans regular"/>
                  </a:rPr>
                  <a:t>Title Here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AEA54A7-6B21-49F2-A849-B7A3CF9770FA}"/>
                </a:ext>
              </a:extLst>
            </p:cNvPr>
            <p:cNvGrpSpPr/>
            <p:nvPr/>
          </p:nvGrpSpPr>
          <p:grpSpPr>
            <a:xfrm>
              <a:off x="1012029" y="2954163"/>
              <a:ext cx="452442" cy="452442"/>
              <a:chOff x="1012029" y="2954163"/>
              <a:chExt cx="452442" cy="452442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F455160A-C25E-4A13-85D7-37F793026F56}"/>
                  </a:ext>
                </a:extLst>
              </p:cNvPr>
              <p:cNvSpPr/>
              <p:nvPr/>
            </p:nvSpPr>
            <p:spPr>
              <a:xfrm>
                <a:off x="1012029" y="2954163"/>
                <a:ext cx="452442" cy="452442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36" name="Graphic 35">
                <a:extLst>
                  <a:ext uri="{FF2B5EF4-FFF2-40B4-BE49-F238E27FC236}">
                    <a16:creationId xmlns:a16="http://schemas.microsoft.com/office/drawing/2014/main" id="{830AC998-478D-4B40-8347-82B62D4C36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30377" y="3056353"/>
                <a:ext cx="215746" cy="248063"/>
              </a:xfrm>
              <a:prstGeom prst="rect">
                <a:avLst/>
              </a:prstGeom>
            </p:spPr>
          </p:pic>
        </p:grp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6D50857-81AD-48B6-BC22-A285F97469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5959365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4CBFCD-39DD-47B4-98B4-FC1C7F5D00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6EF3F6"/>
              </a:gs>
              <a:gs pos="55000">
                <a:srgbClr val="8EBDF6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383696" y="504361"/>
            <a:ext cx="28396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 PHONE EXAMPLE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4335083" y="3279466"/>
            <a:ext cx="3427863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29A7028B-7341-46E2-A5F1-938492B80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0795" y="1032084"/>
            <a:ext cx="2387596" cy="503853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58FBF98-D914-47E8-9373-B7706C617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19938" y="1032084"/>
            <a:ext cx="2387596" cy="503853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7D7FD91-18DF-4097-8818-A3AE1E7CAE12}"/>
              </a:ext>
            </a:extLst>
          </p:cNvPr>
          <p:cNvSpPr txBox="1"/>
          <p:nvPr/>
        </p:nvSpPr>
        <p:spPr>
          <a:xfrm>
            <a:off x="11182324" y="504361"/>
            <a:ext cx="28396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 PHONE EXAMPLE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E303FF1-8761-40C3-8E10-59372C51AAAA}"/>
              </a:ext>
            </a:extLst>
          </p:cNvPr>
          <p:cNvSpPr txBox="1"/>
          <p:nvPr/>
        </p:nvSpPr>
        <p:spPr>
          <a:xfrm>
            <a:off x="4268733" y="2668318"/>
            <a:ext cx="35605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 PHONE EXAMPLE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9C35D98-E6E7-4474-AFC5-FD9BDE3B0F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4D1D851-1BEC-4247-8E70-057DB48EF1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211548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3661DD-5680-4CEF-BDEA-B0EFB8CEF8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013990" y="5348623"/>
            <a:ext cx="15587" cy="1485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029576" y="5348623"/>
            <a:ext cx="15586" cy="1485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015746" y="5336924"/>
            <a:ext cx="27661" cy="12396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960048" y="859242"/>
            <a:ext cx="34278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TYPE TITLE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960048" y="1516688"/>
            <a:ext cx="3930004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40DE297-FFFF-4223-95EC-4217C55FF25C}"/>
              </a:ext>
            </a:extLst>
          </p:cNvPr>
          <p:cNvGrpSpPr/>
          <p:nvPr/>
        </p:nvGrpSpPr>
        <p:grpSpPr>
          <a:xfrm>
            <a:off x="1680134" y="5249840"/>
            <a:ext cx="2273828" cy="758306"/>
            <a:chOff x="1732115" y="5453058"/>
            <a:chExt cx="2273828" cy="75830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E4600E0-0B99-4870-871D-81DD65EC0C71}"/>
                </a:ext>
              </a:extLst>
            </p:cNvPr>
            <p:cNvSpPr txBox="1"/>
            <p:nvPr/>
          </p:nvSpPr>
          <p:spPr>
            <a:xfrm>
              <a:off x="1732115" y="5681988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0B56FE5-EC30-4DAC-8815-3C0038316486}"/>
                </a:ext>
              </a:extLst>
            </p:cNvPr>
            <p:cNvSpPr txBox="1"/>
            <p:nvPr/>
          </p:nvSpPr>
          <p:spPr>
            <a:xfrm>
              <a:off x="1732115" y="545305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F74F8A6-B24E-4C0C-BFF1-36CFC41310ED}"/>
              </a:ext>
            </a:extLst>
          </p:cNvPr>
          <p:cNvGrpSpPr/>
          <p:nvPr/>
        </p:nvGrpSpPr>
        <p:grpSpPr>
          <a:xfrm>
            <a:off x="960048" y="5249840"/>
            <a:ext cx="452442" cy="452442"/>
            <a:chOff x="1012029" y="5453058"/>
            <a:chExt cx="452442" cy="45244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6E43C8D1-4AB0-407F-B23D-BA4A5228EE3E}"/>
                </a:ext>
              </a:extLst>
            </p:cNvPr>
            <p:cNvSpPr/>
            <p:nvPr/>
          </p:nvSpPr>
          <p:spPr>
            <a:xfrm>
              <a:off x="1012029" y="5453058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>
              <a:extLst>
                <a:ext uri="{FF2B5EF4-FFF2-40B4-BE49-F238E27FC236}">
                  <a16:creationId xmlns:a16="http://schemas.microsoft.com/office/drawing/2014/main" id="{2A9CA0EA-9778-46C3-82C1-D2DE895A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49368" y="5569885"/>
              <a:ext cx="177764" cy="218788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1103BB1-BAB2-4E94-9C8C-416BB5931B8C}"/>
              </a:ext>
            </a:extLst>
          </p:cNvPr>
          <p:cNvGrpSpPr/>
          <p:nvPr/>
        </p:nvGrpSpPr>
        <p:grpSpPr>
          <a:xfrm>
            <a:off x="1680134" y="4090243"/>
            <a:ext cx="2273828" cy="758306"/>
            <a:chOff x="1732115" y="3833841"/>
            <a:chExt cx="2273828" cy="75830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6443FC5-97D8-4A35-B844-E63607137991}"/>
                </a:ext>
              </a:extLst>
            </p:cNvPr>
            <p:cNvSpPr txBox="1"/>
            <p:nvPr/>
          </p:nvSpPr>
          <p:spPr>
            <a:xfrm>
              <a:off x="1732115" y="4062771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6E39486-1EE2-4E6F-B637-B941E4778EA0}"/>
                </a:ext>
              </a:extLst>
            </p:cNvPr>
            <p:cNvSpPr txBox="1"/>
            <p:nvPr/>
          </p:nvSpPr>
          <p:spPr>
            <a:xfrm>
              <a:off x="1732115" y="3833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67EBCAA-DCB6-4281-AC8A-716067B3A92C}"/>
              </a:ext>
            </a:extLst>
          </p:cNvPr>
          <p:cNvGrpSpPr/>
          <p:nvPr/>
        </p:nvGrpSpPr>
        <p:grpSpPr>
          <a:xfrm>
            <a:off x="960048" y="4058460"/>
            <a:ext cx="452442" cy="452442"/>
            <a:chOff x="1012029" y="3802058"/>
            <a:chExt cx="452442" cy="452442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6543520E-DEEE-4CB8-8676-CAE40C43EF2F}"/>
                </a:ext>
              </a:extLst>
            </p:cNvPr>
            <p:cNvSpPr/>
            <p:nvPr/>
          </p:nvSpPr>
          <p:spPr>
            <a:xfrm>
              <a:off x="1012029" y="3802058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D788D6D9-58BA-4ED5-AE26-381E03755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32274" y="3912048"/>
              <a:ext cx="211952" cy="232462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0357D48-298F-4530-A226-9DB5BB253B0D}"/>
              </a:ext>
            </a:extLst>
          </p:cNvPr>
          <p:cNvGrpSpPr/>
          <p:nvPr/>
        </p:nvGrpSpPr>
        <p:grpSpPr>
          <a:xfrm>
            <a:off x="1680134" y="2898862"/>
            <a:ext cx="2273828" cy="758306"/>
            <a:chOff x="1732115" y="2985946"/>
            <a:chExt cx="2273828" cy="758306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72D024A-D672-4828-9673-729075BEBB62}"/>
                </a:ext>
              </a:extLst>
            </p:cNvPr>
            <p:cNvSpPr txBox="1"/>
            <p:nvPr/>
          </p:nvSpPr>
          <p:spPr>
            <a:xfrm>
              <a:off x="1732115" y="3214876"/>
              <a:ext cx="2273828" cy="529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typesetting industry.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8CD59E3-1DCF-4948-9C1A-D8DE7CD0F2F8}"/>
                </a:ext>
              </a:extLst>
            </p:cNvPr>
            <p:cNvSpPr txBox="1"/>
            <p:nvPr/>
          </p:nvSpPr>
          <p:spPr>
            <a:xfrm>
              <a:off x="1732115" y="2985946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68D58C4-48E6-41B2-BEC2-9F6E231CF290}"/>
              </a:ext>
            </a:extLst>
          </p:cNvPr>
          <p:cNvGrpSpPr/>
          <p:nvPr/>
        </p:nvGrpSpPr>
        <p:grpSpPr>
          <a:xfrm>
            <a:off x="960048" y="2867079"/>
            <a:ext cx="452442" cy="452442"/>
            <a:chOff x="1012029" y="2954163"/>
            <a:chExt cx="452442" cy="452442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606F81AD-B4E4-42D4-9D62-974BB202CC89}"/>
                </a:ext>
              </a:extLst>
            </p:cNvPr>
            <p:cNvSpPr/>
            <p:nvPr/>
          </p:nvSpPr>
          <p:spPr>
            <a:xfrm>
              <a:off x="1012029" y="2954163"/>
              <a:ext cx="452442" cy="4524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7" name="Graphic 46">
              <a:extLst>
                <a:ext uri="{FF2B5EF4-FFF2-40B4-BE49-F238E27FC236}">
                  <a16:creationId xmlns:a16="http://schemas.microsoft.com/office/drawing/2014/main" id="{3CA45C29-EF80-494E-8243-175E149D7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30377" y="3056353"/>
              <a:ext cx="215746" cy="248063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1BB7552-88FF-45A9-BF31-34575B6917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344386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928D48-4D89-43A0-87FA-F707F4C21D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760631" y="2265891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760631" y="2877030"/>
            <a:ext cx="4187023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9291231" y="5588947"/>
            <a:ext cx="23299" cy="2220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9314528" y="5588947"/>
            <a:ext cx="23297" cy="2220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9293856" y="5571460"/>
            <a:ext cx="41346" cy="18529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DC65781-E3E4-4653-AF5B-EF440AC0D3CB}"/>
              </a:ext>
            </a:extLst>
          </p:cNvPr>
          <p:cNvSpPr/>
          <p:nvPr/>
        </p:nvSpPr>
        <p:spPr>
          <a:xfrm>
            <a:off x="4434856" y="4706834"/>
            <a:ext cx="2738213" cy="1513317"/>
          </a:xfrm>
          <a:prstGeom prst="round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70C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F3EA34B-56AC-4BE0-91DD-6CB7FB4EE9C5}"/>
              </a:ext>
            </a:extLst>
          </p:cNvPr>
          <p:cNvSpPr/>
          <p:nvPr/>
        </p:nvSpPr>
        <p:spPr>
          <a:xfrm>
            <a:off x="7173069" y="3712859"/>
            <a:ext cx="1600467" cy="2515256"/>
          </a:xfrm>
          <a:prstGeom prst="roundRect">
            <a:avLst/>
          </a:prstGeom>
          <a:gradFill flip="none" rotWithShape="1">
            <a:gsLst>
              <a:gs pos="0">
                <a:srgbClr val="6EF3F6"/>
              </a:gs>
              <a:gs pos="100000">
                <a:schemeClr val="accent5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5DAA7DF-E32A-4CEA-AD7E-562A92C2C025}"/>
              </a:ext>
            </a:extLst>
          </p:cNvPr>
          <p:cNvSpPr/>
          <p:nvPr/>
        </p:nvSpPr>
        <p:spPr>
          <a:xfrm>
            <a:off x="8773536" y="2601707"/>
            <a:ext cx="2143200" cy="3633746"/>
          </a:xfrm>
          <a:prstGeom prst="roundRect">
            <a:avLst/>
          </a:prstGeom>
          <a:gradFill flip="none" rotWithShape="1">
            <a:gsLst>
              <a:gs pos="0">
                <a:srgbClr val="6EF3F6"/>
              </a:gs>
              <a:gs pos="100000">
                <a:schemeClr val="accent1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DC7C097-5735-4BD0-B327-85DB00DA3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07984" y="1141214"/>
            <a:ext cx="1342291" cy="1624878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DE0D932D-22DB-4194-AC42-D650CBACC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71655" y="1167248"/>
            <a:ext cx="3224470" cy="367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0449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05647E-EB65-48E8-B099-E9EA993CA7F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974491" y="3041187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974491" y="3652326"/>
            <a:ext cx="4187023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9291231" y="5588947"/>
            <a:ext cx="23299" cy="2220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9314528" y="5588947"/>
            <a:ext cx="23297" cy="2220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9293856" y="5571460"/>
            <a:ext cx="41346" cy="18529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F899705-38DC-4216-973E-FE0E3F397CFF}"/>
              </a:ext>
            </a:extLst>
          </p:cNvPr>
          <p:cNvGrpSpPr/>
          <p:nvPr/>
        </p:nvGrpSpPr>
        <p:grpSpPr>
          <a:xfrm rot="16200000">
            <a:off x="4912797" y="664941"/>
            <a:ext cx="5384696" cy="5306490"/>
            <a:chOff x="7805331" y="1443447"/>
            <a:chExt cx="3116669" cy="3071403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EBF2AB7-834C-4FC8-8D19-1F8279FBEAA6}"/>
                </a:ext>
              </a:extLst>
            </p:cNvPr>
            <p:cNvSpPr/>
            <p:nvPr/>
          </p:nvSpPr>
          <p:spPr>
            <a:xfrm>
              <a:off x="7805331" y="1924050"/>
              <a:ext cx="2590800" cy="2590800"/>
            </a:xfrm>
            <a:custGeom>
              <a:avLst/>
              <a:gdLst>
                <a:gd name="connsiteX0" fmla="*/ 1295400 w 2590800"/>
                <a:gd name="connsiteY0" fmla="*/ 369481 h 2590800"/>
                <a:gd name="connsiteX1" fmla="*/ 369481 w 2590800"/>
                <a:gd name="connsiteY1" fmla="*/ 1295400 h 2590800"/>
                <a:gd name="connsiteX2" fmla="*/ 1295400 w 2590800"/>
                <a:gd name="connsiteY2" fmla="*/ 2221319 h 2590800"/>
                <a:gd name="connsiteX3" fmla="*/ 2221319 w 2590800"/>
                <a:gd name="connsiteY3" fmla="*/ 1295400 h 2590800"/>
                <a:gd name="connsiteX4" fmla="*/ 1295400 w 2590800"/>
                <a:gd name="connsiteY4" fmla="*/ 369481 h 2590800"/>
                <a:gd name="connsiteX5" fmla="*/ 1295400 w 2590800"/>
                <a:gd name="connsiteY5" fmla="*/ 0 h 2590800"/>
                <a:gd name="connsiteX6" fmla="*/ 2590800 w 2590800"/>
                <a:gd name="connsiteY6" fmla="*/ 1295400 h 2590800"/>
                <a:gd name="connsiteX7" fmla="*/ 1295400 w 2590800"/>
                <a:gd name="connsiteY7" fmla="*/ 2590800 h 2590800"/>
                <a:gd name="connsiteX8" fmla="*/ 0 w 2590800"/>
                <a:gd name="connsiteY8" fmla="*/ 1295400 h 2590800"/>
                <a:gd name="connsiteX9" fmla="*/ 1295400 w 2590800"/>
                <a:gd name="connsiteY9" fmla="*/ 0 h 259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90800" h="2590800">
                  <a:moveTo>
                    <a:pt x="1295400" y="369481"/>
                  </a:moveTo>
                  <a:cubicBezTo>
                    <a:pt x="784029" y="369481"/>
                    <a:pt x="369481" y="784029"/>
                    <a:pt x="369481" y="1295400"/>
                  </a:cubicBezTo>
                  <a:cubicBezTo>
                    <a:pt x="369481" y="1806771"/>
                    <a:pt x="784029" y="2221319"/>
                    <a:pt x="1295400" y="2221319"/>
                  </a:cubicBezTo>
                  <a:cubicBezTo>
                    <a:pt x="1806771" y="2221319"/>
                    <a:pt x="2221319" y="1806771"/>
                    <a:pt x="2221319" y="1295400"/>
                  </a:cubicBezTo>
                  <a:cubicBezTo>
                    <a:pt x="2221319" y="784029"/>
                    <a:pt x="1806771" y="369481"/>
                    <a:pt x="1295400" y="369481"/>
                  </a:cubicBezTo>
                  <a:close/>
                  <a:moveTo>
                    <a:pt x="1295400" y="0"/>
                  </a:moveTo>
                  <a:cubicBezTo>
                    <a:pt x="2010830" y="0"/>
                    <a:pt x="2590800" y="579970"/>
                    <a:pt x="2590800" y="1295400"/>
                  </a:cubicBezTo>
                  <a:cubicBezTo>
                    <a:pt x="2590800" y="2010830"/>
                    <a:pt x="2010830" y="2590800"/>
                    <a:pt x="1295400" y="2590800"/>
                  </a:cubicBezTo>
                  <a:cubicBezTo>
                    <a:pt x="579970" y="2590800"/>
                    <a:pt x="0" y="2010830"/>
                    <a:pt x="0" y="1295400"/>
                  </a:cubicBezTo>
                  <a:cubicBezTo>
                    <a:pt x="0" y="579970"/>
                    <a:pt x="579970" y="0"/>
                    <a:pt x="129540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3F9D21F-2A00-4586-A799-E8A00B67155A}"/>
                </a:ext>
              </a:extLst>
            </p:cNvPr>
            <p:cNvSpPr/>
            <p:nvPr/>
          </p:nvSpPr>
          <p:spPr>
            <a:xfrm>
              <a:off x="8282762" y="2401481"/>
              <a:ext cx="1635938" cy="1635938"/>
            </a:xfrm>
            <a:custGeom>
              <a:avLst/>
              <a:gdLst>
                <a:gd name="connsiteX0" fmla="*/ 817969 w 1635938"/>
                <a:gd name="connsiteY0" fmla="*/ 0 h 1635938"/>
                <a:gd name="connsiteX1" fmla="*/ 1635938 w 1635938"/>
                <a:gd name="connsiteY1" fmla="*/ 817969 h 1635938"/>
                <a:gd name="connsiteX2" fmla="*/ 817969 w 1635938"/>
                <a:gd name="connsiteY2" fmla="*/ 1635938 h 1635938"/>
                <a:gd name="connsiteX3" fmla="*/ 0 w 1635938"/>
                <a:gd name="connsiteY3" fmla="*/ 817969 h 1635938"/>
                <a:gd name="connsiteX4" fmla="*/ 817969 w 1635938"/>
                <a:gd name="connsiteY4" fmla="*/ 0 h 1635938"/>
                <a:gd name="connsiteX5" fmla="*/ 817969 w 1635938"/>
                <a:gd name="connsiteY5" fmla="*/ 241300 h 1635938"/>
                <a:gd name="connsiteX6" fmla="*/ 241300 w 1635938"/>
                <a:gd name="connsiteY6" fmla="*/ 817969 h 1635938"/>
                <a:gd name="connsiteX7" fmla="*/ 817969 w 1635938"/>
                <a:gd name="connsiteY7" fmla="*/ 1394638 h 1635938"/>
                <a:gd name="connsiteX8" fmla="*/ 1394638 w 1635938"/>
                <a:gd name="connsiteY8" fmla="*/ 817969 h 1635938"/>
                <a:gd name="connsiteX9" fmla="*/ 817969 w 1635938"/>
                <a:gd name="connsiteY9" fmla="*/ 241300 h 1635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5938" h="1635938">
                  <a:moveTo>
                    <a:pt x="817969" y="0"/>
                  </a:moveTo>
                  <a:cubicBezTo>
                    <a:pt x="1269721" y="0"/>
                    <a:pt x="1635938" y="366217"/>
                    <a:pt x="1635938" y="817969"/>
                  </a:cubicBezTo>
                  <a:cubicBezTo>
                    <a:pt x="1635938" y="1269721"/>
                    <a:pt x="1269721" y="1635938"/>
                    <a:pt x="817969" y="1635938"/>
                  </a:cubicBezTo>
                  <a:cubicBezTo>
                    <a:pt x="366217" y="1635938"/>
                    <a:pt x="0" y="1269721"/>
                    <a:pt x="0" y="817969"/>
                  </a:cubicBezTo>
                  <a:cubicBezTo>
                    <a:pt x="0" y="366217"/>
                    <a:pt x="366217" y="0"/>
                    <a:pt x="817969" y="0"/>
                  </a:cubicBezTo>
                  <a:close/>
                  <a:moveTo>
                    <a:pt x="817969" y="241300"/>
                  </a:moveTo>
                  <a:cubicBezTo>
                    <a:pt x="499484" y="241300"/>
                    <a:pt x="241300" y="499484"/>
                    <a:pt x="241300" y="817969"/>
                  </a:cubicBezTo>
                  <a:cubicBezTo>
                    <a:pt x="241300" y="1136454"/>
                    <a:pt x="499484" y="1394638"/>
                    <a:pt x="817969" y="1394638"/>
                  </a:cubicBezTo>
                  <a:cubicBezTo>
                    <a:pt x="1136454" y="1394638"/>
                    <a:pt x="1394638" y="1136454"/>
                    <a:pt x="1394638" y="817969"/>
                  </a:cubicBezTo>
                  <a:cubicBezTo>
                    <a:pt x="1394638" y="499484"/>
                    <a:pt x="1136454" y="241300"/>
                    <a:pt x="817969" y="24130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BE3BFAC-06A1-4A9D-94AF-A0E215878630}"/>
                </a:ext>
              </a:extLst>
            </p:cNvPr>
            <p:cNvSpPr/>
            <p:nvPr/>
          </p:nvSpPr>
          <p:spPr>
            <a:xfrm>
              <a:off x="8670112" y="2788831"/>
              <a:ext cx="861238" cy="861238"/>
            </a:xfrm>
            <a:custGeom>
              <a:avLst/>
              <a:gdLst>
                <a:gd name="connsiteX0" fmla="*/ 430619 w 861238"/>
                <a:gd name="connsiteY0" fmla="*/ 0 h 861238"/>
                <a:gd name="connsiteX1" fmla="*/ 861238 w 861238"/>
                <a:gd name="connsiteY1" fmla="*/ 430619 h 861238"/>
                <a:gd name="connsiteX2" fmla="*/ 430619 w 861238"/>
                <a:gd name="connsiteY2" fmla="*/ 861238 h 861238"/>
                <a:gd name="connsiteX3" fmla="*/ 0 w 861238"/>
                <a:gd name="connsiteY3" fmla="*/ 430619 h 861238"/>
                <a:gd name="connsiteX4" fmla="*/ 430619 w 861238"/>
                <a:gd name="connsiteY4" fmla="*/ 0 h 8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238" h="861238">
                  <a:moveTo>
                    <a:pt x="430619" y="0"/>
                  </a:moveTo>
                  <a:cubicBezTo>
                    <a:pt x="668443" y="0"/>
                    <a:pt x="861238" y="192795"/>
                    <a:pt x="861238" y="430619"/>
                  </a:cubicBezTo>
                  <a:cubicBezTo>
                    <a:pt x="861238" y="668443"/>
                    <a:pt x="668443" y="861238"/>
                    <a:pt x="430619" y="861238"/>
                  </a:cubicBezTo>
                  <a:cubicBezTo>
                    <a:pt x="192795" y="861238"/>
                    <a:pt x="0" y="668443"/>
                    <a:pt x="0" y="430619"/>
                  </a:cubicBezTo>
                  <a:cubicBezTo>
                    <a:pt x="0" y="192795"/>
                    <a:pt x="192795" y="0"/>
                    <a:pt x="4306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6341BE2-9666-449C-AF1A-17E967BF107F}"/>
                </a:ext>
              </a:extLst>
            </p:cNvPr>
            <p:cNvSpPr/>
            <p:nvPr/>
          </p:nvSpPr>
          <p:spPr>
            <a:xfrm>
              <a:off x="8174812" y="2293531"/>
              <a:ext cx="1851838" cy="1851838"/>
            </a:xfrm>
            <a:custGeom>
              <a:avLst/>
              <a:gdLst>
                <a:gd name="connsiteX0" fmla="*/ 925919 w 1851838"/>
                <a:gd name="connsiteY0" fmla="*/ 0 h 1851838"/>
                <a:gd name="connsiteX1" fmla="*/ 1851838 w 1851838"/>
                <a:gd name="connsiteY1" fmla="*/ 925919 h 1851838"/>
                <a:gd name="connsiteX2" fmla="*/ 925919 w 1851838"/>
                <a:gd name="connsiteY2" fmla="*/ 1851838 h 1851838"/>
                <a:gd name="connsiteX3" fmla="*/ 0 w 1851838"/>
                <a:gd name="connsiteY3" fmla="*/ 925919 h 1851838"/>
                <a:gd name="connsiteX4" fmla="*/ 925919 w 1851838"/>
                <a:gd name="connsiteY4" fmla="*/ 0 h 1851838"/>
                <a:gd name="connsiteX5" fmla="*/ 925919 w 1851838"/>
                <a:gd name="connsiteY5" fmla="*/ 107950 h 1851838"/>
                <a:gd name="connsiteX6" fmla="*/ 107950 w 1851838"/>
                <a:gd name="connsiteY6" fmla="*/ 925919 h 1851838"/>
                <a:gd name="connsiteX7" fmla="*/ 925919 w 1851838"/>
                <a:gd name="connsiteY7" fmla="*/ 1743888 h 1851838"/>
                <a:gd name="connsiteX8" fmla="*/ 1743888 w 1851838"/>
                <a:gd name="connsiteY8" fmla="*/ 925919 h 1851838"/>
                <a:gd name="connsiteX9" fmla="*/ 925919 w 1851838"/>
                <a:gd name="connsiteY9" fmla="*/ 107950 h 185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51838" h="1851838">
                  <a:moveTo>
                    <a:pt x="925919" y="0"/>
                  </a:moveTo>
                  <a:cubicBezTo>
                    <a:pt x="1437290" y="0"/>
                    <a:pt x="1851838" y="414548"/>
                    <a:pt x="1851838" y="925919"/>
                  </a:cubicBezTo>
                  <a:cubicBezTo>
                    <a:pt x="1851838" y="1437290"/>
                    <a:pt x="1437290" y="1851838"/>
                    <a:pt x="925919" y="1851838"/>
                  </a:cubicBezTo>
                  <a:cubicBezTo>
                    <a:pt x="414548" y="1851838"/>
                    <a:pt x="0" y="1437290"/>
                    <a:pt x="0" y="925919"/>
                  </a:cubicBezTo>
                  <a:cubicBezTo>
                    <a:pt x="0" y="414548"/>
                    <a:pt x="414548" y="0"/>
                    <a:pt x="925919" y="0"/>
                  </a:cubicBezTo>
                  <a:close/>
                  <a:moveTo>
                    <a:pt x="925919" y="107950"/>
                  </a:moveTo>
                  <a:cubicBezTo>
                    <a:pt x="474167" y="107950"/>
                    <a:pt x="107950" y="474167"/>
                    <a:pt x="107950" y="925919"/>
                  </a:cubicBezTo>
                  <a:cubicBezTo>
                    <a:pt x="107950" y="1377671"/>
                    <a:pt x="474167" y="1743888"/>
                    <a:pt x="925919" y="1743888"/>
                  </a:cubicBezTo>
                  <a:cubicBezTo>
                    <a:pt x="1377671" y="1743888"/>
                    <a:pt x="1743888" y="1377671"/>
                    <a:pt x="1743888" y="925919"/>
                  </a:cubicBezTo>
                  <a:cubicBezTo>
                    <a:pt x="1743888" y="474167"/>
                    <a:pt x="1377671" y="107950"/>
                    <a:pt x="925919" y="1079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C3E7C096-9778-4C6A-91A8-A8A137938F39}"/>
                </a:ext>
              </a:extLst>
            </p:cNvPr>
            <p:cNvSpPr/>
            <p:nvPr/>
          </p:nvSpPr>
          <p:spPr>
            <a:xfrm>
              <a:off x="8524062" y="2642781"/>
              <a:ext cx="1153338" cy="1153338"/>
            </a:xfrm>
            <a:custGeom>
              <a:avLst/>
              <a:gdLst>
                <a:gd name="connsiteX0" fmla="*/ 576669 w 1153338"/>
                <a:gd name="connsiteY0" fmla="*/ 0 h 1153338"/>
                <a:gd name="connsiteX1" fmla="*/ 1153338 w 1153338"/>
                <a:gd name="connsiteY1" fmla="*/ 576669 h 1153338"/>
                <a:gd name="connsiteX2" fmla="*/ 576669 w 1153338"/>
                <a:gd name="connsiteY2" fmla="*/ 1153338 h 1153338"/>
                <a:gd name="connsiteX3" fmla="*/ 0 w 1153338"/>
                <a:gd name="connsiteY3" fmla="*/ 576669 h 1153338"/>
                <a:gd name="connsiteX4" fmla="*/ 576669 w 1153338"/>
                <a:gd name="connsiteY4" fmla="*/ 0 h 1153338"/>
                <a:gd name="connsiteX5" fmla="*/ 576669 w 1153338"/>
                <a:gd name="connsiteY5" fmla="*/ 146050 h 1153338"/>
                <a:gd name="connsiteX6" fmla="*/ 146050 w 1153338"/>
                <a:gd name="connsiteY6" fmla="*/ 576669 h 1153338"/>
                <a:gd name="connsiteX7" fmla="*/ 576669 w 1153338"/>
                <a:gd name="connsiteY7" fmla="*/ 1007288 h 1153338"/>
                <a:gd name="connsiteX8" fmla="*/ 1007288 w 1153338"/>
                <a:gd name="connsiteY8" fmla="*/ 576669 h 1153338"/>
                <a:gd name="connsiteX9" fmla="*/ 576669 w 1153338"/>
                <a:gd name="connsiteY9" fmla="*/ 146050 h 115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3338" h="1153338">
                  <a:moveTo>
                    <a:pt x="576669" y="0"/>
                  </a:moveTo>
                  <a:cubicBezTo>
                    <a:pt x="895154" y="0"/>
                    <a:pt x="1153338" y="258184"/>
                    <a:pt x="1153338" y="576669"/>
                  </a:cubicBezTo>
                  <a:cubicBezTo>
                    <a:pt x="1153338" y="895154"/>
                    <a:pt x="895154" y="1153338"/>
                    <a:pt x="576669" y="1153338"/>
                  </a:cubicBezTo>
                  <a:cubicBezTo>
                    <a:pt x="258184" y="1153338"/>
                    <a:pt x="0" y="895154"/>
                    <a:pt x="0" y="576669"/>
                  </a:cubicBezTo>
                  <a:cubicBezTo>
                    <a:pt x="0" y="258184"/>
                    <a:pt x="258184" y="0"/>
                    <a:pt x="576669" y="0"/>
                  </a:cubicBezTo>
                  <a:close/>
                  <a:moveTo>
                    <a:pt x="576669" y="146050"/>
                  </a:moveTo>
                  <a:cubicBezTo>
                    <a:pt x="338845" y="146050"/>
                    <a:pt x="146050" y="338845"/>
                    <a:pt x="146050" y="576669"/>
                  </a:cubicBezTo>
                  <a:cubicBezTo>
                    <a:pt x="146050" y="814493"/>
                    <a:pt x="338845" y="1007288"/>
                    <a:pt x="576669" y="1007288"/>
                  </a:cubicBezTo>
                  <a:cubicBezTo>
                    <a:pt x="814493" y="1007288"/>
                    <a:pt x="1007288" y="814493"/>
                    <a:pt x="1007288" y="576669"/>
                  </a:cubicBezTo>
                  <a:cubicBezTo>
                    <a:pt x="1007288" y="338845"/>
                    <a:pt x="814493" y="146050"/>
                    <a:pt x="576669" y="1460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9568823-4979-4EA1-96A1-F9852974F864}"/>
                </a:ext>
              </a:extLst>
            </p:cNvPr>
            <p:cNvSpPr/>
            <p:nvPr/>
          </p:nvSpPr>
          <p:spPr>
            <a:xfrm>
              <a:off x="8828862" y="2947581"/>
              <a:ext cx="543738" cy="543738"/>
            </a:xfrm>
            <a:custGeom>
              <a:avLst/>
              <a:gdLst>
                <a:gd name="connsiteX0" fmla="*/ 430619 w 861238"/>
                <a:gd name="connsiteY0" fmla="*/ 0 h 861238"/>
                <a:gd name="connsiteX1" fmla="*/ 861238 w 861238"/>
                <a:gd name="connsiteY1" fmla="*/ 430619 h 861238"/>
                <a:gd name="connsiteX2" fmla="*/ 430619 w 861238"/>
                <a:gd name="connsiteY2" fmla="*/ 861238 h 861238"/>
                <a:gd name="connsiteX3" fmla="*/ 0 w 861238"/>
                <a:gd name="connsiteY3" fmla="*/ 430619 h 861238"/>
                <a:gd name="connsiteX4" fmla="*/ 430619 w 861238"/>
                <a:gd name="connsiteY4" fmla="*/ 0 h 861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1238" h="861238">
                  <a:moveTo>
                    <a:pt x="430619" y="0"/>
                  </a:moveTo>
                  <a:cubicBezTo>
                    <a:pt x="668443" y="0"/>
                    <a:pt x="861238" y="192795"/>
                    <a:pt x="861238" y="430619"/>
                  </a:cubicBezTo>
                  <a:cubicBezTo>
                    <a:pt x="861238" y="668443"/>
                    <a:pt x="668443" y="861238"/>
                    <a:pt x="430619" y="861238"/>
                  </a:cubicBezTo>
                  <a:cubicBezTo>
                    <a:pt x="192795" y="861238"/>
                    <a:pt x="0" y="668443"/>
                    <a:pt x="0" y="430619"/>
                  </a:cubicBezTo>
                  <a:cubicBezTo>
                    <a:pt x="0" y="192795"/>
                    <a:pt x="192795" y="0"/>
                    <a:pt x="430619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B8D875F9-1E5A-4EDD-BA3E-8FC74A98C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156700" y="1443447"/>
              <a:ext cx="1765300" cy="17652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15958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100">
            <a:extLst>
              <a:ext uri="{FF2B5EF4-FFF2-40B4-BE49-F238E27FC236}">
                <a16:creationId xmlns:a16="http://schemas.microsoft.com/office/drawing/2014/main" id="{37BEC712-5C9D-436E-8CE4-79E5766102C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4523833" y="571436"/>
            <a:ext cx="27959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WHAT WE DO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C498356-338E-459D-9448-8F0485575313}"/>
              </a:ext>
            </a:extLst>
          </p:cNvPr>
          <p:cNvSpPr/>
          <p:nvPr/>
        </p:nvSpPr>
        <p:spPr>
          <a:xfrm rot="10800000">
            <a:off x="8188111" y="2809486"/>
            <a:ext cx="2479890" cy="1237017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rgbClr val="6EF3F6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7B98539-C5A8-40CB-8460-77EDD1ABF734}"/>
              </a:ext>
            </a:extLst>
          </p:cNvPr>
          <p:cNvSpPr/>
          <p:nvPr/>
        </p:nvSpPr>
        <p:spPr>
          <a:xfrm>
            <a:off x="4151563" y="1923358"/>
            <a:ext cx="3540534" cy="1766086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4B8C4D6-7131-4F91-BBFF-ADD2F1C9133D}"/>
              </a:ext>
            </a:extLst>
          </p:cNvPr>
          <p:cNvSpPr/>
          <p:nvPr/>
        </p:nvSpPr>
        <p:spPr>
          <a:xfrm rot="10800000">
            <a:off x="4151563" y="3698253"/>
            <a:ext cx="3540534" cy="1766086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rgbClr val="00B0F0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751C7B4-36D8-468F-9F6A-5E2A25F55E51}"/>
              </a:ext>
            </a:extLst>
          </p:cNvPr>
          <p:cNvSpPr/>
          <p:nvPr/>
        </p:nvSpPr>
        <p:spPr>
          <a:xfrm rot="10800000">
            <a:off x="1175659" y="4904986"/>
            <a:ext cx="2479890" cy="1237017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417A309D-7C9E-40C8-B131-DEF2821C9F42}"/>
              </a:ext>
            </a:extLst>
          </p:cNvPr>
          <p:cNvSpPr/>
          <p:nvPr/>
        </p:nvSpPr>
        <p:spPr>
          <a:xfrm>
            <a:off x="8188111" y="1566299"/>
            <a:ext cx="2479890" cy="1237017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rgbClr val="6EF3F6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FF114038-33ED-4547-8125-8030AEB5F38A}"/>
              </a:ext>
            </a:extLst>
          </p:cNvPr>
          <p:cNvSpPr/>
          <p:nvPr/>
        </p:nvSpPr>
        <p:spPr>
          <a:xfrm>
            <a:off x="1175659" y="3661799"/>
            <a:ext cx="2479890" cy="1237017"/>
          </a:xfrm>
          <a:custGeom>
            <a:avLst/>
            <a:gdLst>
              <a:gd name="connsiteX0" fmla="*/ 1837704 w 3675408"/>
              <a:gd name="connsiteY0" fmla="*/ 0 h 1833363"/>
              <a:gd name="connsiteX1" fmla="*/ 3666150 w 3675408"/>
              <a:gd name="connsiteY1" fmla="*/ 1650017 h 1833363"/>
              <a:gd name="connsiteX2" fmla="*/ 3675408 w 3675408"/>
              <a:gd name="connsiteY2" fmla="*/ 1833363 h 1833363"/>
              <a:gd name="connsiteX3" fmla="*/ 3448557 w 3675408"/>
              <a:gd name="connsiteY3" fmla="*/ 1833363 h 1833363"/>
              <a:gd name="connsiteX4" fmla="*/ 3440470 w 3675408"/>
              <a:gd name="connsiteY4" fmla="*/ 1673211 h 1833363"/>
              <a:gd name="connsiteX5" fmla="*/ 1837704 w 3675408"/>
              <a:gd name="connsiteY5" fmla="*/ 226851 h 1833363"/>
              <a:gd name="connsiteX6" fmla="*/ 234938 w 3675408"/>
              <a:gd name="connsiteY6" fmla="*/ 1673211 h 1833363"/>
              <a:gd name="connsiteX7" fmla="*/ 226851 w 3675408"/>
              <a:gd name="connsiteY7" fmla="*/ 1833363 h 1833363"/>
              <a:gd name="connsiteX8" fmla="*/ 0 w 3675408"/>
              <a:gd name="connsiteY8" fmla="*/ 1833363 h 1833363"/>
              <a:gd name="connsiteX9" fmla="*/ 9258 w 3675408"/>
              <a:gd name="connsiteY9" fmla="*/ 1650017 h 1833363"/>
              <a:gd name="connsiteX10" fmla="*/ 1837704 w 3675408"/>
              <a:gd name="connsiteY10" fmla="*/ 0 h 18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75408" h="1833363">
                <a:moveTo>
                  <a:pt x="1837704" y="0"/>
                </a:moveTo>
                <a:cubicBezTo>
                  <a:pt x="2789326" y="0"/>
                  <a:pt x="3572030" y="723227"/>
                  <a:pt x="3666150" y="1650017"/>
                </a:cubicBezTo>
                <a:lnTo>
                  <a:pt x="3675408" y="1833363"/>
                </a:lnTo>
                <a:lnTo>
                  <a:pt x="3448557" y="1833363"/>
                </a:lnTo>
                <a:lnTo>
                  <a:pt x="3440470" y="1673211"/>
                </a:lnTo>
                <a:cubicBezTo>
                  <a:pt x="3357967" y="860812"/>
                  <a:pt x="2671870" y="226851"/>
                  <a:pt x="1837704" y="226851"/>
                </a:cubicBezTo>
                <a:cubicBezTo>
                  <a:pt x="1003538" y="226851"/>
                  <a:pt x="317442" y="860812"/>
                  <a:pt x="234938" y="1673211"/>
                </a:cubicBezTo>
                <a:lnTo>
                  <a:pt x="226851" y="1833363"/>
                </a:lnTo>
                <a:lnTo>
                  <a:pt x="0" y="1833363"/>
                </a:lnTo>
                <a:lnTo>
                  <a:pt x="9258" y="1650017"/>
                </a:lnTo>
                <a:cubicBezTo>
                  <a:pt x="103379" y="723227"/>
                  <a:pt x="886083" y="0"/>
                  <a:pt x="18377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2"/>
              </a:gs>
              <a:gs pos="100000">
                <a:srgbClr val="002060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5" name="Graphic 74">
            <a:extLst>
              <a:ext uri="{FF2B5EF4-FFF2-40B4-BE49-F238E27FC236}">
                <a16:creationId xmlns:a16="http://schemas.microsoft.com/office/drawing/2014/main" id="{AF7212B2-7E6B-429A-8C8F-5E01D3FE8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5659" y="1817972"/>
            <a:ext cx="443474" cy="4434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6350" h="6350" prst="convex"/>
          </a:sp3d>
        </p:spPr>
      </p:pic>
      <p:pic>
        <p:nvPicPr>
          <p:cNvPr id="76" name="Graphic 75">
            <a:extLst>
              <a:ext uri="{FF2B5EF4-FFF2-40B4-BE49-F238E27FC236}">
                <a16:creationId xmlns:a16="http://schemas.microsoft.com/office/drawing/2014/main" id="{24A56D20-B57E-4DB3-89D9-AB843E0501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58812" y="1949629"/>
            <a:ext cx="277169" cy="180161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5D4A7EF7-153D-4EEB-AE02-A9E41F4987BC}"/>
              </a:ext>
            </a:extLst>
          </p:cNvPr>
          <p:cNvSpPr txBox="1"/>
          <p:nvPr/>
        </p:nvSpPr>
        <p:spPr>
          <a:xfrm>
            <a:off x="1550458" y="2208135"/>
            <a:ext cx="2617809" cy="622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printing and typesetting industry. Lorem essentially </a:t>
            </a:r>
            <a:r>
              <a:rPr lang="en-US" sz="11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nchanged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F29C68-BB94-408C-A628-97127282B0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3483903-E9CA-4DF7-BE29-251F31E161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72E833-A221-4B39-9650-8F1B2A520B6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EDD4A1C-99D9-4797-B8FC-77C85D1F0330}"/>
              </a:ext>
            </a:extLst>
          </p:cNvPr>
          <p:cNvSpPr txBox="1"/>
          <p:nvPr/>
        </p:nvSpPr>
        <p:spPr>
          <a:xfrm>
            <a:off x="1550458" y="1901210"/>
            <a:ext cx="1009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Open Sans regular"/>
              </a:rPr>
              <a:t>Title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83FDF4-3840-4238-BF41-32D5D381D610}"/>
              </a:ext>
            </a:extLst>
          </p:cNvPr>
          <p:cNvSpPr txBox="1"/>
          <p:nvPr/>
        </p:nvSpPr>
        <p:spPr>
          <a:xfrm>
            <a:off x="8050192" y="5015883"/>
            <a:ext cx="2617809" cy="622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Lorem Ipsum is simply dummy text of the printing and typesetting industry. Lorem essentially </a:t>
            </a:r>
            <a:r>
              <a:rPr lang="en-US" sz="11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</a:t>
            </a:r>
            <a:r>
              <a:rPr lang="en-US" sz="1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nchanged 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A72ABBA-F80B-4D4B-964A-87C3E9BF73D6}"/>
              </a:ext>
            </a:extLst>
          </p:cNvPr>
          <p:cNvSpPr txBox="1"/>
          <p:nvPr/>
        </p:nvSpPr>
        <p:spPr>
          <a:xfrm>
            <a:off x="8050192" y="4685353"/>
            <a:ext cx="10097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Open Sans regular"/>
              </a:rPr>
              <a:t>Title Here</a:t>
            </a:r>
          </a:p>
        </p:txBody>
      </p:sp>
      <p:pic>
        <p:nvPicPr>
          <p:cNvPr id="91" name="Graphic 90">
            <a:extLst>
              <a:ext uri="{FF2B5EF4-FFF2-40B4-BE49-F238E27FC236}">
                <a16:creationId xmlns:a16="http://schemas.microsoft.com/office/drawing/2014/main" id="{2BF74FB7-6463-4A28-8BE2-5862B59E7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65683" y="4602115"/>
            <a:ext cx="443474" cy="44347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6350" h="6350" prst="convex"/>
          </a:sp3d>
        </p:spPr>
      </p:pic>
      <p:pic>
        <p:nvPicPr>
          <p:cNvPr id="92" name="Graphic 91">
            <a:extLst>
              <a:ext uri="{FF2B5EF4-FFF2-40B4-BE49-F238E27FC236}">
                <a16:creationId xmlns:a16="http://schemas.microsoft.com/office/drawing/2014/main" id="{2F69692D-5363-49A7-A70B-6FDA506C5D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48836" y="4733772"/>
            <a:ext cx="277169" cy="18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238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5F5287-5390-4CE4-84A0-728778C8A4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359134" y="489015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769892" y="1100243"/>
            <a:ext cx="949802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F469A306-EB24-4453-B35E-6C5BCC31FB8E}"/>
              </a:ext>
            </a:extLst>
          </p:cNvPr>
          <p:cNvSpPr/>
          <p:nvPr/>
        </p:nvSpPr>
        <p:spPr>
          <a:xfrm>
            <a:off x="8447542" y="3359741"/>
            <a:ext cx="23299" cy="2220"/>
          </a:xfrm>
          <a:custGeom>
            <a:avLst/>
            <a:gdLst>
              <a:gd name="connsiteX0" fmla="*/ 1756 w 15587"/>
              <a:gd name="connsiteY0" fmla="*/ 0 h 1485"/>
              <a:gd name="connsiteX1" fmla="*/ 15587 w 15587"/>
              <a:gd name="connsiteY1" fmla="*/ 698 h 1485"/>
              <a:gd name="connsiteX2" fmla="*/ 0 w 15587"/>
              <a:gd name="connsiteY2" fmla="*/ 1485 h 1485"/>
              <a:gd name="connsiteX3" fmla="*/ 1756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1756" y="0"/>
                </a:moveTo>
                <a:lnTo>
                  <a:pt x="15587" y="698"/>
                </a:lnTo>
                <a:lnTo>
                  <a:pt x="0" y="1485"/>
                </a:lnTo>
                <a:lnTo>
                  <a:pt x="175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686CCA0-C635-435A-A989-21E79E0FFB63}"/>
              </a:ext>
            </a:extLst>
          </p:cNvPr>
          <p:cNvSpPr/>
          <p:nvPr/>
        </p:nvSpPr>
        <p:spPr>
          <a:xfrm>
            <a:off x="8470839" y="3359741"/>
            <a:ext cx="23297" cy="2220"/>
          </a:xfrm>
          <a:custGeom>
            <a:avLst/>
            <a:gdLst>
              <a:gd name="connsiteX0" fmla="*/ 13830 w 15586"/>
              <a:gd name="connsiteY0" fmla="*/ 0 h 1485"/>
              <a:gd name="connsiteX1" fmla="*/ 15586 w 15586"/>
              <a:gd name="connsiteY1" fmla="*/ 1485 h 1485"/>
              <a:gd name="connsiteX2" fmla="*/ 0 w 15586"/>
              <a:gd name="connsiteY2" fmla="*/ 698 h 1485"/>
              <a:gd name="connsiteX3" fmla="*/ 13830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3830" y="0"/>
                </a:moveTo>
                <a:lnTo>
                  <a:pt x="15586" y="1485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C557A09-36F4-485F-B826-4003344B6544}"/>
              </a:ext>
            </a:extLst>
          </p:cNvPr>
          <p:cNvSpPr/>
          <p:nvPr/>
        </p:nvSpPr>
        <p:spPr>
          <a:xfrm>
            <a:off x="8450167" y="3342254"/>
            <a:ext cx="41346" cy="18529"/>
          </a:xfrm>
          <a:custGeom>
            <a:avLst/>
            <a:gdLst>
              <a:gd name="connsiteX0" fmla="*/ 13831 w 27661"/>
              <a:gd name="connsiteY0" fmla="*/ 0 h 12396"/>
              <a:gd name="connsiteX1" fmla="*/ 27661 w 27661"/>
              <a:gd name="connsiteY1" fmla="*/ 11698 h 12396"/>
              <a:gd name="connsiteX2" fmla="*/ 13831 w 27661"/>
              <a:gd name="connsiteY2" fmla="*/ 12396 h 12396"/>
              <a:gd name="connsiteX3" fmla="*/ 0 w 27661"/>
              <a:gd name="connsiteY3" fmla="*/ 11698 h 12396"/>
              <a:gd name="connsiteX4" fmla="*/ 13831 w 27661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1" h="12396">
                <a:moveTo>
                  <a:pt x="13831" y="0"/>
                </a:moveTo>
                <a:lnTo>
                  <a:pt x="27661" y="11698"/>
                </a:lnTo>
                <a:lnTo>
                  <a:pt x="13831" y="12396"/>
                </a:lnTo>
                <a:lnTo>
                  <a:pt x="0" y="11698"/>
                </a:lnTo>
                <a:lnTo>
                  <a:pt x="13831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DC9BE734-11C3-4079-9B69-E5D4087A3200}"/>
              </a:ext>
            </a:extLst>
          </p:cNvPr>
          <p:cNvSpPr/>
          <p:nvPr/>
        </p:nvSpPr>
        <p:spPr>
          <a:xfrm>
            <a:off x="1779488" y="3239971"/>
            <a:ext cx="2552538" cy="1276269"/>
          </a:xfrm>
          <a:custGeom>
            <a:avLst/>
            <a:gdLst>
              <a:gd name="connsiteX0" fmla="*/ 0 w 2552538"/>
              <a:gd name="connsiteY0" fmla="*/ 0 h 1276269"/>
              <a:gd name="connsiteX1" fmla="*/ 2552538 w 2552538"/>
              <a:gd name="connsiteY1" fmla="*/ 0 h 1276269"/>
              <a:gd name="connsiteX2" fmla="*/ 1276269 w 2552538"/>
              <a:gd name="connsiteY2" fmla="*/ 1276269 h 1276269"/>
              <a:gd name="connsiteX3" fmla="*/ 0 w 2552538"/>
              <a:gd name="connsiteY3" fmla="*/ 0 h 1276269"/>
              <a:gd name="connsiteX4" fmla="*/ 538036 w 2552538"/>
              <a:gd name="connsiteY4" fmla="*/ 1 h 1276269"/>
              <a:gd name="connsiteX5" fmla="*/ 1276269 w 2552538"/>
              <a:gd name="connsiteY5" fmla="*/ 738234 h 1276269"/>
              <a:gd name="connsiteX6" fmla="*/ 2014502 w 2552538"/>
              <a:gd name="connsiteY6" fmla="*/ 1 h 1276269"/>
              <a:gd name="connsiteX7" fmla="*/ 538036 w 2552538"/>
              <a:gd name="connsiteY7" fmla="*/ 1 h 127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2538" h="1276269">
                <a:moveTo>
                  <a:pt x="0" y="0"/>
                </a:moveTo>
                <a:lnTo>
                  <a:pt x="2552538" y="0"/>
                </a:lnTo>
                <a:lnTo>
                  <a:pt x="1276269" y="1276269"/>
                </a:lnTo>
                <a:lnTo>
                  <a:pt x="0" y="0"/>
                </a:lnTo>
                <a:close/>
                <a:moveTo>
                  <a:pt x="538036" y="1"/>
                </a:moveTo>
                <a:lnTo>
                  <a:pt x="1276269" y="738234"/>
                </a:lnTo>
                <a:lnTo>
                  <a:pt x="2014502" y="1"/>
                </a:lnTo>
                <a:lnTo>
                  <a:pt x="538036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6CF9DBE-0486-491F-8F05-844E0458EE0C}"/>
              </a:ext>
            </a:extLst>
          </p:cNvPr>
          <p:cNvSpPr/>
          <p:nvPr/>
        </p:nvSpPr>
        <p:spPr>
          <a:xfrm>
            <a:off x="2319003" y="2490377"/>
            <a:ext cx="1485610" cy="1485610"/>
          </a:xfrm>
          <a:custGeom>
            <a:avLst/>
            <a:gdLst>
              <a:gd name="connsiteX0" fmla="*/ 742805 w 1485610"/>
              <a:gd name="connsiteY0" fmla="*/ 0 h 1485610"/>
              <a:gd name="connsiteX1" fmla="*/ 1485610 w 1485610"/>
              <a:gd name="connsiteY1" fmla="*/ 742805 h 1485610"/>
              <a:gd name="connsiteX2" fmla="*/ 1481038 w 1485610"/>
              <a:gd name="connsiteY2" fmla="*/ 747377 h 1485610"/>
              <a:gd name="connsiteX3" fmla="*/ 742805 w 1485610"/>
              <a:gd name="connsiteY3" fmla="*/ 1485610 h 1485610"/>
              <a:gd name="connsiteX4" fmla="*/ 4572 w 1485610"/>
              <a:gd name="connsiteY4" fmla="*/ 747377 h 1485610"/>
              <a:gd name="connsiteX5" fmla="*/ 0 w 1485610"/>
              <a:gd name="connsiteY5" fmla="*/ 742805 h 148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5610" h="1485610">
                <a:moveTo>
                  <a:pt x="742805" y="0"/>
                </a:moveTo>
                <a:lnTo>
                  <a:pt x="1485610" y="742805"/>
                </a:lnTo>
                <a:lnTo>
                  <a:pt x="1481038" y="747377"/>
                </a:lnTo>
                <a:lnTo>
                  <a:pt x="742805" y="1485610"/>
                </a:lnTo>
                <a:lnTo>
                  <a:pt x="4572" y="747377"/>
                </a:lnTo>
                <a:lnTo>
                  <a:pt x="0" y="742805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7100">
                <a:schemeClr val="accent1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5C2B9D68-929F-4C70-B543-C45E8E2A51B3}"/>
              </a:ext>
            </a:extLst>
          </p:cNvPr>
          <p:cNvSpPr/>
          <p:nvPr/>
        </p:nvSpPr>
        <p:spPr>
          <a:xfrm>
            <a:off x="4338422" y="2490377"/>
            <a:ext cx="1485610" cy="1485610"/>
          </a:xfrm>
          <a:custGeom>
            <a:avLst/>
            <a:gdLst>
              <a:gd name="connsiteX0" fmla="*/ 742805 w 1485610"/>
              <a:gd name="connsiteY0" fmla="*/ 0 h 1485610"/>
              <a:gd name="connsiteX1" fmla="*/ 1485610 w 1485610"/>
              <a:gd name="connsiteY1" fmla="*/ 742805 h 1485610"/>
              <a:gd name="connsiteX2" fmla="*/ 1481038 w 1485610"/>
              <a:gd name="connsiteY2" fmla="*/ 747377 h 1485610"/>
              <a:gd name="connsiteX3" fmla="*/ 742805 w 1485610"/>
              <a:gd name="connsiteY3" fmla="*/ 1485610 h 1485610"/>
              <a:gd name="connsiteX4" fmla="*/ 4572 w 1485610"/>
              <a:gd name="connsiteY4" fmla="*/ 747377 h 1485610"/>
              <a:gd name="connsiteX5" fmla="*/ 0 w 1485610"/>
              <a:gd name="connsiteY5" fmla="*/ 742805 h 148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5610" h="1485610">
                <a:moveTo>
                  <a:pt x="742805" y="0"/>
                </a:moveTo>
                <a:lnTo>
                  <a:pt x="1485610" y="742805"/>
                </a:lnTo>
                <a:lnTo>
                  <a:pt x="1481038" y="747377"/>
                </a:lnTo>
                <a:lnTo>
                  <a:pt x="742805" y="1485610"/>
                </a:lnTo>
                <a:lnTo>
                  <a:pt x="4572" y="747377"/>
                </a:lnTo>
                <a:lnTo>
                  <a:pt x="0" y="742805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D0FA7091-1C39-4632-A67A-7E80E884BE58}"/>
              </a:ext>
            </a:extLst>
          </p:cNvPr>
          <p:cNvSpPr/>
          <p:nvPr/>
        </p:nvSpPr>
        <p:spPr>
          <a:xfrm>
            <a:off x="3800386" y="1954560"/>
            <a:ext cx="2561682" cy="1285413"/>
          </a:xfrm>
          <a:custGeom>
            <a:avLst/>
            <a:gdLst>
              <a:gd name="connsiteX0" fmla="*/ 1280841 w 2561682"/>
              <a:gd name="connsiteY0" fmla="*/ 0 h 1285413"/>
              <a:gd name="connsiteX1" fmla="*/ 2557110 w 2561682"/>
              <a:gd name="connsiteY1" fmla="*/ 1276269 h 1285413"/>
              <a:gd name="connsiteX2" fmla="*/ 2561682 w 2561682"/>
              <a:gd name="connsiteY2" fmla="*/ 1280841 h 1285413"/>
              <a:gd name="connsiteX3" fmla="*/ 2557110 w 2561682"/>
              <a:gd name="connsiteY3" fmla="*/ 1285413 h 1285413"/>
              <a:gd name="connsiteX4" fmla="*/ 2019074 w 2561682"/>
              <a:gd name="connsiteY4" fmla="*/ 1285413 h 1285413"/>
              <a:gd name="connsiteX5" fmla="*/ 2023646 w 2561682"/>
              <a:gd name="connsiteY5" fmla="*/ 1280841 h 1285413"/>
              <a:gd name="connsiteX6" fmla="*/ 1280841 w 2561682"/>
              <a:gd name="connsiteY6" fmla="*/ 538036 h 1285413"/>
              <a:gd name="connsiteX7" fmla="*/ 538036 w 2561682"/>
              <a:gd name="connsiteY7" fmla="*/ 1280841 h 1285413"/>
              <a:gd name="connsiteX8" fmla="*/ 542608 w 2561682"/>
              <a:gd name="connsiteY8" fmla="*/ 1285413 h 1285413"/>
              <a:gd name="connsiteX9" fmla="*/ 4572 w 2561682"/>
              <a:gd name="connsiteY9" fmla="*/ 1285413 h 1285413"/>
              <a:gd name="connsiteX10" fmla="*/ 0 w 2561682"/>
              <a:gd name="connsiteY10" fmla="*/ 1280841 h 1285413"/>
              <a:gd name="connsiteX11" fmla="*/ 4572 w 2561682"/>
              <a:gd name="connsiteY11" fmla="*/ 1276269 h 1285413"/>
              <a:gd name="connsiteX12" fmla="*/ 1280841 w 2561682"/>
              <a:gd name="connsiteY12" fmla="*/ 0 h 1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1682" h="1285413">
                <a:moveTo>
                  <a:pt x="1280841" y="0"/>
                </a:moveTo>
                <a:lnTo>
                  <a:pt x="2557110" y="1276269"/>
                </a:lnTo>
                <a:lnTo>
                  <a:pt x="2561682" y="1280841"/>
                </a:lnTo>
                <a:lnTo>
                  <a:pt x="2557110" y="1285413"/>
                </a:lnTo>
                <a:lnTo>
                  <a:pt x="2019074" y="1285413"/>
                </a:lnTo>
                <a:lnTo>
                  <a:pt x="2023646" y="1280841"/>
                </a:lnTo>
                <a:lnTo>
                  <a:pt x="1280841" y="538036"/>
                </a:lnTo>
                <a:lnTo>
                  <a:pt x="538036" y="1280841"/>
                </a:lnTo>
                <a:lnTo>
                  <a:pt x="542608" y="1285413"/>
                </a:lnTo>
                <a:lnTo>
                  <a:pt x="4572" y="1285413"/>
                </a:lnTo>
                <a:lnTo>
                  <a:pt x="0" y="1280841"/>
                </a:lnTo>
                <a:lnTo>
                  <a:pt x="4572" y="1276269"/>
                </a:lnTo>
                <a:lnTo>
                  <a:pt x="128084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D51F73AF-0AE6-4010-B735-6B4F43F4B59A}"/>
              </a:ext>
            </a:extLst>
          </p:cNvPr>
          <p:cNvSpPr/>
          <p:nvPr/>
        </p:nvSpPr>
        <p:spPr>
          <a:xfrm>
            <a:off x="1779488" y="1954560"/>
            <a:ext cx="2561682" cy="1285413"/>
          </a:xfrm>
          <a:custGeom>
            <a:avLst/>
            <a:gdLst>
              <a:gd name="connsiteX0" fmla="*/ 1280841 w 2561682"/>
              <a:gd name="connsiteY0" fmla="*/ 0 h 1285413"/>
              <a:gd name="connsiteX1" fmla="*/ 2557110 w 2561682"/>
              <a:gd name="connsiteY1" fmla="*/ 1276269 h 1285413"/>
              <a:gd name="connsiteX2" fmla="*/ 2561682 w 2561682"/>
              <a:gd name="connsiteY2" fmla="*/ 1280841 h 1285413"/>
              <a:gd name="connsiteX3" fmla="*/ 2557110 w 2561682"/>
              <a:gd name="connsiteY3" fmla="*/ 1285413 h 1285413"/>
              <a:gd name="connsiteX4" fmla="*/ 2019074 w 2561682"/>
              <a:gd name="connsiteY4" fmla="*/ 1285413 h 1285413"/>
              <a:gd name="connsiteX5" fmla="*/ 2023646 w 2561682"/>
              <a:gd name="connsiteY5" fmla="*/ 1280841 h 1285413"/>
              <a:gd name="connsiteX6" fmla="*/ 1280841 w 2561682"/>
              <a:gd name="connsiteY6" fmla="*/ 538036 h 1285413"/>
              <a:gd name="connsiteX7" fmla="*/ 538036 w 2561682"/>
              <a:gd name="connsiteY7" fmla="*/ 1280841 h 1285413"/>
              <a:gd name="connsiteX8" fmla="*/ 542608 w 2561682"/>
              <a:gd name="connsiteY8" fmla="*/ 1285413 h 1285413"/>
              <a:gd name="connsiteX9" fmla="*/ 4572 w 2561682"/>
              <a:gd name="connsiteY9" fmla="*/ 1285413 h 1285413"/>
              <a:gd name="connsiteX10" fmla="*/ 0 w 2561682"/>
              <a:gd name="connsiteY10" fmla="*/ 1280841 h 1285413"/>
              <a:gd name="connsiteX11" fmla="*/ 4572 w 2561682"/>
              <a:gd name="connsiteY11" fmla="*/ 1276269 h 1285413"/>
              <a:gd name="connsiteX12" fmla="*/ 1280841 w 2561682"/>
              <a:gd name="connsiteY12" fmla="*/ 0 h 1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1682" h="1285413">
                <a:moveTo>
                  <a:pt x="1280841" y="0"/>
                </a:moveTo>
                <a:lnTo>
                  <a:pt x="2557110" y="1276269"/>
                </a:lnTo>
                <a:lnTo>
                  <a:pt x="2561682" y="1280841"/>
                </a:lnTo>
                <a:lnTo>
                  <a:pt x="2557110" y="1285413"/>
                </a:lnTo>
                <a:lnTo>
                  <a:pt x="2019074" y="1285413"/>
                </a:lnTo>
                <a:lnTo>
                  <a:pt x="2023646" y="1280841"/>
                </a:lnTo>
                <a:lnTo>
                  <a:pt x="1280841" y="538036"/>
                </a:lnTo>
                <a:lnTo>
                  <a:pt x="538036" y="1280841"/>
                </a:lnTo>
                <a:lnTo>
                  <a:pt x="542608" y="1285413"/>
                </a:lnTo>
                <a:lnTo>
                  <a:pt x="4572" y="1285413"/>
                </a:lnTo>
                <a:lnTo>
                  <a:pt x="0" y="1280841"/>
                </a:lnTo>
                <a:lnTo>
                  <a:pt x="4572" y="1276269"/>
                </a:lnTo>
                <a:lnTo>
                  <a:pt x="1280841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2F004491-026A-4DB1-BBC1-E79C2B2DE5A9}"/>
              </a:ext>
            </a:extLst>
          </p:cNvPr>
          <p:cNvSpPr/>
          <p:nvPr/>
        </p:nvSpPr>
        <p:spPr>
          <a:xfrm>
            <a:off x="5832625" y="3239971"/>
            <a:ext cx="2552538" cy="1276269"/>
          </a:xfrm>
          <a:custGeom>
            <a:avLst/>
            <a:gdLst>
              <a:gd name="connsiteX0" fmla="*/ 0 w 2552538"/>
              <a:gd name="connsiteY0" fmla="*/ 0 h 1276269"/>
              <a:gd name="connsiteX1" fmla="*/ 2552538 w 2552538"/>
              <a:gd name="connsiteY1" fmla="*/ 0 h 1276269"/>
              <a:gd name="connsiteX2" fmla="*/ 1276269 w 2552538"/>
              <a:gd name="connsiteY2" fmla="*/ 1276269 h 1276269"/>
              <a:gd name="connsiteX3" fmla="*/ 0 w 2552538"/>
              <a:gd name="connsiteY3" fmla="*/ 0 h 1276269"/>
              <a:gd name="connsiteX4" fmla="*/ 538036 w 2552538"/>
              <a:gd name="connsiteY4" fmla="*/ 1 h 1276269"/>
              <a:gd name="connsiteX5" fmla="*/ 1276269 w 2552538"/>
              <a:gd name="connsiteY5" fmla="*/ 738234 h 1276269"/>
              <a:gd name="connsiteX6" fmla="*/ 2014502 w 2552538"/>
              <a:gd name="connsiteY6" fmla="*/ 1 h 1276269"/>
              <a:gd name="connsiteX7" fmla="*/ 538036 w 2552538"/>
              <a:gd name="connsiteY7" fmla="*/ 1 h 127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2538" h="1276269">
                <a:moveTo>
                  <a:pt x="0" y="0"/>
                </a:moveTo>
                <a:lnTo>
                  <a:pt x="2552538" y="0"/>
                </a:lnTo>
                <a:lnTo>
                  <a:pt x="1276269" y="1276269"/>
                </a:lnTo>
                <a:lnTo>
                  <a:pt x="0" y="0"/>
                </a:lnTo>
                <a:close/>
                <a:moveTo>
                  <a:pt x="538036" y="1"/>
                </a:moveTo>
                <a:lnTo>
                  <a:pt x="1276269" y="738234"/>
                </a:lnTo>
                <a:lnTo>
                  <a:pt x="2014502" y="1"/>
                </a:lnTo>
                <a:lnTo>
                  <a:pt x="538036" y="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B96EEC9-5FA1-465E-B79F-2B31F72A3749}"/>
              </a:ext>
            </a:extLst>
          </p:cNvPr>
          <p:cNvSpPr/>
          <p:nvPr/>
        </p:nvSpPr>
        <p:spPr>
          <a:xfrm>
            <a:off x="3809530" y="3239971"/>
            <a:ext cx="2552538" cy="1276269"/>
          </a:xfrm>
          <a:custGeom>
            <a:avLst/>
            <a:gdLst>
              <a:gd name="connsiteX0" fmla="*/ 0 w 2552538"/>
              <a:gd name="connsiteY0" fmla="*/ 0 h 1276269"/>
              <a:gd name="connsiteX1" fmla="*/ 2552538 w 2552538"/>
              <a:gd name="connsiteY1" fmla="*/ 0 h 1276269"/>
              <a:gd name="connsiteX2" fmla="*/ 1276269 w 2552538"/>
              <a:gd name="connsiteY2" fmla="*/ 1276269 h 1276269"/>
              <a:gd name="connsiteX3" fmla="*/ 0 w 2552538"/>
              <a:gd name="connsiteY3" fmla="*/ 0 h 1276269"/>
              <a:gd name="connsiteX4" fmla="*/ 538036 w 2552538"/>
              <a:gd name="connsiteY4" fmla="*/ 1 h 1276269"/>
              <a:gd name="connsiteX5" fmla="*/ 1276269 w 2552538"/>
              <a:gd name="connsiteY5" fmla="*/ 738234 h 1276269"/>
              <a:gd name="connsiteX6" fmla="*/ 2014502 w 2552538"/>
              <a:gd name="connsiteY6" fmla="*/ 1 h 1276269"/>
              <a:gd name="connsiteX7" fmla="*/ 538036 w 2552538"/>
              <a:gd name="connsiteY7" fmla="*/ 1 h 127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2538" h="1276269">
                <a:moveTo>
                  <a:pt x="0" y="0"/>
                </a:moveTo>
                <a:lnTo>
                  <a:pt x="2552538" y="0"/>
                </a:lnTo>
                <a:lnTo>
                  <a:pt x="1276269" y="1276269"/>
                </a:lnTo>
                <a:lnTo>
                  <a:pt x="0" y="0"/>
                </a:lnTo>
                <a:close/>
                <a:moveTo>
                  <a:pt x="538036" y="1"/>
                </a:moveTo>
                <a:lnTo>
                  <a:pt x="1276269" y="738234"/>
                </a:lnTo>
                <a:lnTo>
                  <a:pt x="2014502" y="1"/>
                </a:lnTo>
                <a:lnTo>
                  <a:pt x="538036" y="1"/>
                </a:lnTo>
                <a:close/>
              </a:path>
            </a:pathLst>
          </a:custGeom>
          <a:gradFill>
            <a:gsLst>
              <a:gs pos="0">
                <a:srgbClr val="00B05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E44311C-7FB0-4273-89FF-2BD2EACC4B43}"/>
              </a:ext>
            </a:extLst>
          </p:cNvPr>
          <p:cNvSpPr/>
          <p:nvPr/>
        </p:nvSpPr>
        <p:spPr>
          <a:xfrm>
            <a:off x="6369565" y="2490377"/>
            <a:ext cx="1485610" cy="1485610"/>
          </a:xfrm>
          <a:custGeom>
            <a:avLst/>
            <a:gdLst>
              <a:gd name="connsiteX0" fmla="*/ 742805 w 1485610"/>
              <a:gd name="connsiteY0" fmla="*/ 0 h 1485610"/>
              <a:gd name="connsiteX1" fmla="*/ 1485610 w 1485610"/>
              <a:gd name="connsiteY1" fmla="*/ 742805 h 1485610"/>
              <a:gd name="connsiteX2" fmla="*/ 1481038 w 1485610"/>
              <a:gd name="connsiteY2" fmla="*/ 747377 h 1485610"/>
              <a:gd name="connsiteX3" fmla="*/ 742805 w 1485610"/>
              <a:gd name="connsiteY3" fmla="*/ 1485610 h 1485610"/>
              <a:gd name="connsiteX4" fmla="*/ 4572 w 1485610"/>
              <a:gd name="connsiteY4" fmla="*/ 747377 h 1485610"/>
              <a:gd name="connsiteX5" fmla="*/ 0 w 1485610"/>
              <a:gd name="connsiteY5" fmla="*/ 742805 h 148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5610" h="1485610">
                <a:moveTo>
                  <a:pt x="742805" y="0"/>
                </a:moveTo>
                <a:lnTo>
                  <a:pt x="1485610" y="742805"/>
                </a:lnTo>
                <a:lnTo>
                  <a:pt x="1481038" y="747377"/>
                </a:lnTo>
                <a:lnTo>
                  <a:pt x="742805" y="1485610"/>
                </a:lnTo>
                <a:lnTo>
                  <a:pt x="4572" y="747377"/>
                </a:lnTo>
                <a:lnTo>
                  <a:pt x="0" y="742805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F6642DCE-49E3-48C8-AEDD-1CE82082CC4C}"/>
              </a:ext>
            </a:extLst>
          </p:cNvPr>
          <p:cNvSpPr/>
          <p:nvPr/>
        </p:nvSpPr>
        <p:spPr>
          <a:xfrm>
            <a:off x="7850829" y="1954560"/>
            <a:ext cx="2561682" cy="1285413"/>
          </a:xfrm>
          <a:custGeom>
            <a:avLst/>
            <a:gdLst>
              <a:gd name="connsiteX0" fmla="*/ 1280841 w 2561682"/>
              <a:gd name="connsiteY0" fmla="*/ 0 h 1285413"/>
              <a:gd name="connsiteX1" fmla="*/ 2557110 w 2561682"/>
              <a:gd name="connsiteY1" fmla="*/ 1276269 h 1285413"/>
              <a:gd name="connsiteX2" fmla="*/ 2561682 w 2561682"/>
              <a:gd name="connsiteY2" fmla="*/ 1280841 h 1285413"/>
              <a:gd name="connsiteX3" fmla="*/ 2557110 w 2561682"/>
              <a:gd name="connsiteY3" fmla="*/ 1285413 h 1285413"/>
              <a:gd name="connsiteX4" fmla="*/ 2019074 w 2561682"/>
              <a:gd name="connsiteY4" fmla="*/ 1285413 h 1285413"/>
              <a:gd name="connsiteX5" fmla="*/ 2023646 w 2561682"/>
              <a:gd name="connsiteY5" fmla="*/ 1280841 h 1285413"/>
              <a:gd name="connsiteX6" fmla="*/ 1280841 w 2561682"/>
              <a:gd name="connsiteY6" fmla="*/ 538036 h 1285413"/>
              <a:gd name="connsiteX7" fmla="*/ 538036 w 2561682"/>
              <a:gd name="connsiteY7" fmla="*/ 1280841 h 1285413"/>
              <a:gd name="connsiteX8" fmla="*/ 542608 w 2561682"/>
              <a:gd name="connsiteY8" fmla="*/ 1285413 h 1285413"/>
              <a:gd name="connsiteX9" fmla="*/ 4572 w 2561682"/>
              <a:gd name="connsiteY9" fmla="*/ 1285413 h 1285413"/>
              <a:gd name="connsiteX10" fmla="*/ 0 w 2561682"/>
              <a:gd name="connsiteY10" fmla="*/ 1280841 h 1285413"/>
              <a:gd name="connsiteX11" fmla="*/ 4572 w 2561682"/>
              <a:gd name="connsiteY11" fmla="*/ 1276269 h 1285413"/>
              <a:gd name="connsiteX12" fmla="*/ 1280841 w 2561682"/>
              <a:gd name="connsiteY12" fmla="*/ 0 h 1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1682" h="1285413">
                <a:moveTo>
                  <a:pt x="1280841" y="0"/>
                </a:moveTo>
                <a:lnTo>
                  <a:pt x="2557110" y="1276269"/>
                </a:lnTo>
                <a:lnTo>
                  <a:pt x="2561682" y="1280841"/>
                </a:lnTo>
                <a:lnTo>
                  <a:pt x="2557110" y="1285413"/>
                </a:lnTo>
                <a:lnTo>
                  <a:pt x="2019074" y="1285413"/>
                </a:lnTo>
                <a:lnTo>
                  <a:pt x="2023646" y="1280841"/>
                </a:lnTo>
                <a:lnTo>
                  <a:pt x="1280841" y="538036"/>
                </a:lnTo>
                <a:lnTo>
                  <a:pt x="538036" y="1280841"/>
                </a:lnTo>
                <a:lnTo>
                  <a:pt x="542608" y="1285413"/>
                </a:lnTo>
                <a:lnTo>
                  <a:pt x="4572" y="1285413"/>
                </a:lnTo>
                <a:lnTo>
                  <a:pt x="0" y="1280841"/>
                </a:lnTo>
                <a:lnTo>
                  <a:pt x="4572" y="1276269"/>
                </a:lnTo>
                <a:lnTo>
                  <a:pt x="128084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8452FBB-DF45-4E5E-B2FB-C16DDD739B4D}"/>
              </a:ext>
            </a:extLst>
          </p:cNvPr>
          <p:cNvSpPr/>
          <p:nvPr/>
        </p:nvSpPr>
        <p:spPr>
          <a:xfrm>
            <a:off x="8388865" y="2490377"/>
            <a:ext cx="1485610" cy="1485610"/>
          </a:xfrm>
          <a:custGeom>
            <a:avLst/>
            <a:gdLst>
              <a:gd name="connsiteX0" fmla="*/ 742805 w 1485610"/>
              <a:gd name="connsiteY0" fmla="*/ 0 h 1485610"/>
              <a:gd name="connsiteX1" fmla="*/ 1485610 w 1485610"/>
              <a:gd name="connsiteY1" fmla="*/ 742805 h 1485610"/>
              <a:gd name="connsiteX2" fmla="*/ 1481038 w 1485610"/>
              <a:gd name="connsiteY2" fmla="*/ 747377 h 1485610"/>
              <a:gd name="connsiteX3" fmla="*/ 742805 w 1485610"/>
              <a:gd name="connsiteY3" fmla="*/ 1485610 h 1485610"/>
              <a:gd name="connsiteX4" fmla="*/ 4572 w 1485610"/>
              <a:gd name="connsiteY4" fmla="*/ 747377 h 1485610"/>
              <a:gd name="connsiteX5" fmla="*/ 0 w 1485610"/>
              <a:gd name="connsiteY5" fmla="*/ 742805 h 1485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5610" h="1485610">
                <a:moveTo>
                  <a:pt x="742805" y="0"/>
                </a:moveTo>
                <a:lnTo>
                  <a:pt x="1485610" y="742805"/>
                </a:lnTo>
                <a:lnTo>
                  <a:pt x="1481038" y="747377"/>
                </a:lnTo>
                <a:lnTo>
                  <a:pt x="742805" y="1485610"/>
                </a:lnTo>
                <a:lnTo>
                  <a:pt x="4572" y="747377"/>
                </a:lnTo>
                <a:lnTo>
                  <a:pt x="0" y="742805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6B99ED49-0272-4C64-9A50-DEE4425C9059}"/>
              </a:ext>
            </a:extLst>
          </p:cNvPr>
          <p:cNvSpPr/>
          <p:nvPr/>
        </p:nvSpPr>
        <p:spPr>
          <a:xfrm>
            <a:off x="5823481" y="1954560"/>
            <a:ext cx="2561682" cy="1285413"/>
          </a:xfrm>
          <a:custGeom>
            <a:avLst/>
            <a:gdLst>
              <a:gd name="connsiteX0" fmla="*/ 1280841 w 2561682"/>
              <a:gd name="connsiteY0" fmla="*/ 0 h 1285413"/>
              <a:gd name="connsiteX1" fmla="*/ 2557110 w 2561682"/>
              <a:gd name="connsiteY1" fmla="*/ 1276269 h 1285413"/>
              <a:gd name="connsiteX2" fmla="*/ 2561682 w 2561682"/>
              <a:gd name="connsiteY2" fmla="*/ 1280841 h 1285413"/>
              <a:gd name="connsiteX3" fmla="*/ 2557110 w 2561682"/>
              <a:gd name="connsiteY3" fmla="*/ 1285413 h 1285413"/>
              <a:gd name="connsiteX4" fmla="*/ 2019074 w 2561682"/>
              <a:gd name="connsiteY4" fmla="*/ 1285413 h 1285413"/>
              <a:gd name="connsiteX5" fmla="*/ 2023646 w 2561682"/>
              <a:gd name="connsiteY5" fmla="*/ 1280841 h 1285413"/>
              <a:gd name="connsiteX6" fmla="*/ 1280841 w 2561682"/>
              <a:gd name="connsiteY6" fmla="*/ 538036 h 1285413"/>
              <a:gd name="connsiteX7" fmla="*/ 538036 w 2561682"/>
              <a:gd name="connsiteY7" fmla="*/ 1280841 h 1285413"/>
              <a:gd name="connsiteX8" fmla="*/ 542608 w 2561682"/>
              <a:gd name="connsiteY8" fmla="*/ 1285413 h 1285413"/>
              <a:gd name="connsiteX9" fmla="*/ 4572 w 2561682"/>
              <a:gd name="connsiteY9" fmla="*/ 1285413 h 1285413"/>
              <a:gd name="connsiteX10" fmla="*/ 0 w 2561682"/>
              <a:gd name="connsiteY10" fmla="*/ 1280841 h 1285413"/>
              <a:gd name="connsiteX11" fmla="*/ 4572 w 2561682"/>
              <a:gd name="connsiteY11" fmla="*/ 1276269 h 1285413"/>
              <a:gd name="connsiteX12" fmla="*/ 1280841 w 2561682"/>
              <a:gd name="connsiteY12" fmla="*/ 0 h 128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61682" h="1285413">
                <a:moveTo>
                  <a:pt x="1280841" y="0"/>
                </a:moveTo>
                <a:lnTo>
                  <a:pt x="2557110" y="1276269"/>
                </a:lnTo>
                <a:lnTo>
                  <a:pt x="2561682" y="1280841"/>
                </a:lnTo>
                <a:lnTo>
                  <a:pt x="2557110" y="1285413"/>
                </a:lnTo>
                <a:lnTo>
                  <a:pt x="2019074" y="1285413"/>
                </a:lnTo>
                <a:lnTo>
                  <a:pt x="2023646" y="1280841"/>
                </a:lnTo>
                <a:lnTo>
                  <a:pt x="1280841" y="538036"/>
                </a:lnTo>
                <a:lnTo>
                  <a:pt x="538036" y="1280841"/>
                </a:lnTo>
                <a:lnTo>
                  <a:pt x="542608" y="1285413"/>
                </a:lnTo>
                <a:lnTo>
                  <a:pt x="4572" y="1285413"/>
                </a:lnTo>
                <a:lnTo>
                  <a:pt x="0" y="1280841"/>
                </a:lnTo>
                <a:lnTo>
                  <a:pt x="4572" y="1276269"/>
                </a:lnTo>
                <a:lnTo>
                  <a:pt x="1280841" y="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05FCCB64-4548-4DCB-83B6-E4C8097B4C1F}"/>
              </a:ext>
            </a:extLst>
          </p:cNvPr>
          <p:cNvSpPr/>
          <p:nvPr/>
        </p:nvSpPr>
        <p:spPr>
          <a:xfrm>
            <a:off x="7859973" y="3239971"/>
            <a:ext cx="2552538" cy="1276269"/>
          </a:xfrm>
          <a:custGeom>
            <a:avLst/>
            <a:gdLst>
              <a:gd name="connsiteX0" fmla="*/ 0 w 2552538"/>
              <a:gd name="connsiteY0" fmla="*/ 0 h 1276269"/>
              <a:gd name="connsiteX1" fmla="*/ 2552538 w 2552538"/>
              <a:gd name="connsiteY1" fmla="*/ 0 h 1276269"/>
              <a:gd name="connsiteX2" fmla="*/ 1276269 w 2552538"/>
              <a:gd name="connsiteY2" fmla="*/ 1276269 h 1276269"/>
              <a:gd name="connsiteX3" fmla="*/ 0 w 2552538"/>
              <a:gd name="connsiteY3" fmla="*/ 0 h 1276269"/>
              <a:gd name="connsiteX4" fmla="*/ 538036 w 2552538"/>
              <a:gd name="connsiteY4" fmla="*/ 1 h 1276269"/>
              <a:gd name="connsiteX5" fmla="*/ 1276269 w 2552538"/>
              <a:gd name="connsiteY5" fmla="*/ 738234 h 1276269"/>
              <a:gd name="connsiteX6" fmla="*/ 2014502 w 2552538"/>
              <a:gd name="connsiteY6" fmla="*/ 1 h 1276269"/>
              <a:gd name="connsiteX7" fmla="*/ 538036 w 2552538"/>
              <a:gd name="connsiteY7" fmla="*/ 1 h 127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52538" h="1276269">
                <a:moveTo>
                  <a:pt x="0" y="0"/>
                </a:moveTo>
                <a:lnTo>
                  <a:pt x="2552538" y="0"/>
                </a:lnTo>
                <a:lnTo>
                  <a:pt x="1276269" y="1276269"/>
                </a:lnTo>
                <a:lnTo>
                  <a:pt x="0" y="0"/>
                </a:lnTo>
                <a:close/>
                <a:moveTo>
                  <a:pt x="538036" y="1"/>
                </a:moveTo>
                <a:lnTo>
                  <a:pt x="1276269" y="738234"/>
                </a:lnTo>
                <a:lnTo>
                  <a:pt x="2014502" y="1"/>
                </a:lnTo>
                <a:lnTo>
                  <a:pt x="538036" y="1"/>
                </a:lnTo>
                <a:close/>
              </a:path>
            </a:pathLst>
          </a:custGeom>
          <a:gradFill>
            <a:gsLst>
              <a:gs pos="0">
                <a:srgbClr val="00B0F0"/>
              </a:gs>
              <a:gs pos="100000">
                <a:schemeClr val="accent5">
                  <a:lumMod val="5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F1629D2-3660-4482-9EDD-9F3F60C475A4}"/>
              </a:ext>
            </a:extLst>
          </p:cNvPr>
          <p:cNvGrpSpPr/>
          <p:nvPr/>
        </p:nvGrpSpPr>
        <p:grpSpPr>
          <a:xfrm>
            <a:off x="2321298" y="4692841"/>
            <a:ext cx="1478062" cy="732038"/>
            <a:chOff x="1779488" y="5025719"/>
            <a:chExt cx="1478062" cy="732038"/>
          </a:xfrm>
        </p:grpSpPr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5C4FD624-F890-40FA-8EE3-8B5E3D07CA1D}"/>
                </a:ext>
              </a:extLst>
            </p:cNvPr>
            <p:cNvSpPr txBox="1"/>
            <p:nvPr/>
          </p:nvSpPr>
          <p:spPr>
            <a:xfrm>
              <a:off x="1779488" y="5318149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947D78DD-285E-4400-9ED2-206EED791F82}"/>
                </a:ext>
              </a:extLst>
            </p:cNvPr>
            <p:cNvSpPr txBox="1"/>
            <p:nvPr/>
          </p:nvSpPr>
          <p:spPr>
            <a:xfrm>
              <a:off x="2076564" y="5025719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4EE112F-7165-4CA2-A199-96DD22021B85}"/>
              </a:ext>
            </a:extLst>
          </p:cNvPr>
          <p:cNvGrpSpPr/>
          <p:nvPr/>
        </p:nvGrpSpPr>
        <p:grpSpPr>
          <a:xfrm>
            <a:off x="4342196" y="4692841"/>
            <a:ext cx="1478062" cy="732038"/>
            <a:chOff x="1779488" y="5025719"/>
            <a:chExt cx="1478062" cy="732038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3E2ADFD3-A2EB-4EE4-A9BF-8AABE78E84E3}"/>
                </a:ext>
              </a:extLst>
            </p:cNvPr>
            <p:cNvSpPr txBox="1"/>
            <p:nvPr/>
          </p:nvSpPr>
          <p:spPr>
            <a:xfrm>
              <a:off x="1779488" y="5318149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CB96A0F-1C26-45D5-BD8D-773CD45C08B0}"/>
                </a:ext>
              </a:extLst>
            </p:cNvPr>
            <p:cNvSpPr txBox="1"/>
            <p:nvPr/>
          </p:nvSpPr>
          <p:spPr>
            <a:xfrm>
              <a:off x="2076564" y="5025719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E363E98-C862-4A98-B8FD-FEEBC6BFFF67}"/>
              </a:ext>
            </a:extLst>
          </p:cNvPr>
          <p:cNvGrpSpPr/>
          <p:nvPr/>
        </p:nvGrpSpPr>
        <p:grpSpPr>
          <a:xfrm>
            <a:off x="6365291" y="4692841"/>
            <a:ext cx="1478062" cy="732038"/>
            <a:chOff x="1779488" y="5025719"/>
            <a:chExt cx="1478062" cy="732038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E8003F88-F9A8-4EE8-B100-E7C074B58C38}"/>
                </a:ext>
              </a:extLst>
            </p:cNvPr>
            <p:cNvSpPr txBox="1"/>
            <p:nvPr/>
          </p:nvSpPr>
          <p:spPr>
            <a:xfrm>
              <a:off x="1779488" y="5318149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0BF7F2A-D114-4B8D-B169-8602F6422278}"/>
                </a:ext>
              </a:extLst>
            </p:cNvPr>
            <p:cNvSpPr txBox="1"/>
            <p:nvPr/>
          </p:nvSpPr>
          <p:spPr>
            <a:xfrm>
              <a:off x="2076564" y="5025719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14F14A3-975C-4029-99DF-AEBDE18B8260}"/>
              </a:ext>
            </a:extLst>
          </p:cNvPr>
          <p:cNvGrpSpPr/>
          <p:nvPr/>
        </p:nvGrpSpPr>
        <p:grpSpPr>
          <a:xfrm>
            <a:off x="8392639" y="4692841"/>
            <a:ext cx="1478062" cy="732038"/>
            <a:chOff x="1779488" y="5025719"/>
            <a:chExt cx="1478062" cy="732038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5A0A5756-5688-4254-A3EB-798EAA998716}"/>
                </a:ext>
              </a:extLst>
            </p:cNvPr>
            <p:cNvSpPr txBox="1"/>
            <p:nvPr/>
          </p:nvSpPr>
          <p:spPr>
            <a:xfrm>
              <a:off x="1779488" y="5318149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985CF5F-2767-4030-B04B-92CC578BB536}"/>
                </a:ext>
              </a:extLst>
            </p:cNvPr>
            <p:cNvSpPr txBox="1"/>
            <p:nvPr/>
          </p:nvSpPr>
          <p:spPr>
            <a:xfrm>
              <a:off x="2076564" y="5025719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pic>
        <p:nvPicPr>
          <p:cNvPr id="88" name="Graphic 87">
            <a:extLst>
              <a:ext uri="{FF2B5EF4-FFF2-40B4-BE49-F238E27FC236}">
                <a16:creationId xmlns:a16="http://schemas.microsoft.com/office/drawing/2014/main" id="{3829B95B-4A4A-4408-AF2B-DE00500FCA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95877" y="3010689"/>
            <a:ext cx="327504" cy="371171"/>
          </a:xfrm>
          <a:prstGeom prst="rect">
            <a:avLst/>
          </a:prstGeom>
        </p:spPr>
      </p:pic>
      <p:pic>
        <p:nvPicPr>
          <p:cNvPr id="89" name="Graphic 88">
            <a:extLst>
              <a:ext uri="{FF2B5EF4-FFF2-40B4-BE49-F238E27FC236}">
                <a16:creationId xmlns:a16="http://schemas.microsoft.com/office/drawing/2014/main" id="{2BA28A42-77B4-4066-8DE8-182A75780E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56372" y="3010689"/>
            <a:ext cx="283833" cy="349335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22FF8208-AB06-4F7B-92A4-101EEC13314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0918" y="3010689"/>
            <a:ext cx="338420" cy="371168"/>
          </a:xfrm>
          <a:prstGeom prst="rect">
            <a:avLst/>
          </a:prstGeom>
        </p:spPr>
      </p:pic>
      <p:pic>
        <p:nvPicPr>
          <p:cNvPr id="93" name="Graphic 92">
            <a:extLst>
              <a:ext uri="{FF2B5EF4-FFF2-40B4-BE49-F238E27FC236}">
                <a16:creationId xmlns:a16="http://schemas.microsoft.com/office/drawing/2014/main" id="{67AD79DA-F5A4-45FB-B05C-668AB91B259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77848" y="3010689"/>
            <a:ext cx="344478" cy="39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708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B167BD-A404-4827-A627-412C85F2AB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359134" y="489015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769892" y="1100243"/>
            <a:ext cx="949802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0DA1D42F-6EBC-485F-8ECE-C5996608ECB0}"/>
              </a:ext>
            </a:extLst>
          </p:cNvPr>
          <p:cNvSpPr/>
          <p:nvPr/>
        </p:nvSpPr>
        <p:spPr>
          <a:xfrm>
            <a:off x="5071458" y="2106384"/>
            <a:ext cx="2296929" cy="1429878"/>
          </a:xfrm>
          <a:custGeom>
            <a:avLst/>
            <a:gdLst>
              <a:gd name="connsiteX0" fmla="*/ 899364 w 2296929"/>
              <a:gd name="connsiteY0" fmla="*/ 0 h 1429878"/>
              <a:gd name="connsiteX1" fmla="*/ 2206534 w 2296929"/>
              <a:gd name="connsiteY1" fmla="*/ 505042 h 1429878"/>
              <a:gd name="connsiteX2" fmla="*/ 2296929 w 2296929"/>
              <a:gd name="connsiteY2" fmla="*/ 594900 h 1429878"/>
              <a:gd name="connsiteX3" fmla="*/ 1486150 w 2296929"/>
              <a:gd name="connsiteY3" fmla="*/ 1429878 h 1429878"/>
              <a:gd name="connsiteX4" fmla="*/ 1425931 w 2296929"/>
              <a:gd name="connsiteY4" fmla="*/ 1364405 h 1429878"/>
              <a:gd name="connsiteX5" fmla="*/ 899364 w 2296929"/>
              <a:gd name="connsiteY5" fmla="*/ 1160959 h 1429878"/>
              <a:gd name="connsiteX6" fmla="*/ 612206 w 2296929"/>
              <a:gd name="connsiteY6" fmla="*/ 1215280 h 1429878"/>
              <a:gd name="connsiteX7" fmla="*/ 556289 w 2296929"/>
              <a:gd name="connsiteY7" fmla="*/ 1243470 h 1429878"/>
              <a:gd name="connsiteX8" fmla="*/ 0 w 2296929"/>
              <a:gd name="connsiteY8" fmla="*/ 221311 h 1429878"/>
              <a:gd name="connsiteX9" fmla="*/ 24806 w 2296929"/>
              <a:gd name="connsiteY9" fmla="*/ 207347 h 1429878"/>
              <a:gd name="connsiteX10" fmla="*/ 899364 w 2296929"/>
              <a:gd name="connsiteY10" fmla="*/ 0 h 1429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6929" h="1429878">
                <a:moveTo>
                  <a:pt x="899364" y="0"/>
                </a:moveTo>
                <a:cubicBezTo>
                  <a:pt x="1402660" y="0"/>
                  <a:pt x="1861286" y="191251"/>
                  <a:pt x="2206534" y="505042"/>
                </a:cubicBezTo>
                <a:lnTo>
                  <a:pt x="2296929" y="594900"/>
                </a:lnTo>
                <a:lnTo>
                  <a:pt x="1486150" y="1429878"/>
                </a:lnTo>
                <a:lnTo>
                  <a:pt x="1425931" y="1364405"/>
                </a:lnTo>
                <a:cubicBezTo>
                  <a:pt x="1286855" y="1238001"/>
                  <a:pt x="1102107" y="1160959"/>
                  <a:pt x="899364" y="1160959"/>
                </a:cubicBezTo>
                <a:cubicBezTo>
                  <a:pt x="797993" y="1160959"/>
                  <a:pt x="701121" y="1180220"/>
                  <a:pt x="612206" y="1215280"/>
                </a:cubicBezTo>
                <a:lnTo>
                  <a:pt x="556289" y="1243470"/>
                </a:lnTo>
                <a:lnTo>
                  <a:pt x="0" y="221311"/>
                </a:lnTo>
                <a:lnTo>
                  <a:pt x="24806" y="207347"/>
                </a:lnTo>
                <a:cubicBezTo>
                  <a:pt x="287694" y="74707"/>
                  <a:pt x="584805" y="0"/>
                  <a:pt x="899364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F9204FC9-26F5-4493-82A4-9F9978AE8559}"/>
              </a:ext>
            </a:extLst>
          </p:cNvPr>
          <p:cNvSpPr/>
          <p:nvPr/>
        </p:nvSpPr>
        <p:spPr>
          <a:xfrm>
            <a:off x="4026952" y="2332181"/>
            <a:ext cx="1592626" cy="1713732"/>
          </a:xfrm>
          <a:custGeom>
            <a:avLst/>
            <a:gdLst>
              <a:gd name="connsiteX0" fmla="*/ 1036537 w 1592626"/>
              <a:gd name="connsiteY0" fmla="*/ 0 h 1713732"/>
              <a:gd name="connsiteX1" fmla="*/ 1592626 w 1592626"/>
              <a:gd name="connsiteY1" fmla="*/ 1021791 h 1713732"/>
              <a:gd name="connsiteX2" fmla="*/ 1529742 w 1592626"/>
              <a:gd name="connsiteY2" fmla="*/ 1053493 h 1713732"/>
              <a:gd name="connsiteX3" fmla="*/ 1164771 w 1592626"/>
              <a:gd name="connsiteY3" fmla="*/ 1638232 h 1713732"/>
              <a:gd name="connsiteX4" fmla="*/ 1160959 w 1592626"/>
              <a:gd name="connsiteY4" fmla="*/ 1713732 h 1713732"/>
              <a:gd name="connsiteX5" fmla="*/ 0 w 1592626"/>
              <a:gd name="connsiteY5" fmla="*/ 1713732 h 1713732"/>
              <a:gd name="connsiteX6" fmla="*/ 9806 w 1592626"/>
              <a:gd name="connsiteY6" fmla="*/ 1519531 h 1713732"/>
              <a:gd name="connsiteX7" fmla="*/ 915821 w 1592626"/>
              <a:gd name="connsiteY7" fmla="*/ 67952 h 1713732"/>
              <a:gd name="connsiteX8" fmla="*/ 1036537 w 1592626"/>
              <a:gd name="connsiteY8" fmla="*/ 0 h 17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626" h="1713732">
                <a:moveTo>
                  <a:pt x="1036537" y="0"/>
                </a:moveTo>
                <a:lnTo>
                  <a:pt x="1592626" y="1021791"/>
                </a:lnTo>
                <a:lnTo>
                  <a:pt x="1529742" y="1053493"/>
                </a:lnTo>
                <a:cubicBezTo>
                  <a:pt x="1329514" y="1178485"/>
                  <a:pt x="1189837" y="1391418"/>
                  <a:pt x="1164771" y="1638232"/>
                </a:cubicBezTo>
                <a:lnTo>
                  <a:pt x="1160959" y="1713732"/>
                </a:lnTo>
                <a:lnTo>
                  <a:pt x="0" y="1713732"/>
                </a:lnTo>
                <a:lnTo>
                  <a:pt x="9806" y="1519531"/>
                </a:lnTo>
                <a:cubicBezTo>
                  <a:pt x="72030" y="906829"/>
                  <a:pt x="418768" y="378236"/>
                  <a:pt x="915821" y="67952"/>
                </a:cubicBezTo>
                <a:lnTo>
                  <a:pt x="1036537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34F376A9-85E5-49BC-98CC-672EEAB30E67}"/>
              </a:ext>
            </a:extLst>
          </p:cNvPr>
          <p:cNvSpPr/>
          <p:nvPr/>
        </p:nvSpPr>
        <p:spPr>
          <a:xfrm>
            <a:off x="5076209" y="3155872"/>
            <a:ext cx="1789224" cy="1789224"/>
          </a:xfrm>
          <a:custGeom>
            <a:avLst/>
            <a:gdLst>
              <a:gd name="connsiteX0" fmla="*/ 783142 w 1566284"/>
              <a:gd name="connsiteY0" fmla="*/ 0 h 1566284"/>
              <a:gd name="connsiteX1" fmla="*/ 1566284 w 1566284"/>
              <a:gd name="connsiteY1" fmla="*/ 783142 h 1566284"/>
              <a:gd name="connsiteX2" fmla="*/ 783142 w 1566284"/>
              <a:gd name="connsiteY2" fmla="*/ 1566284 h 1566284"/>
              <a:gd name="connsiteX3" fmla="*/ 0 w 1566284"/>
              <a:gd name="connsiteY3" fmla="*/ 783142 h 1566284"/>
              <a:gd name="connsiteX4" fmla="*/ 783142 w 1566284"/>
              <a:gd name="connsiteY4" fmla="*/ 0 h 15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284" h="1566284">
                <a:moveTo>
                  <a:pt x="783142" y="0"/>
                </a:moveTo>
                <a:cubicBezTo>
                  <a:pt x="1215659" y="0"/>
                  <a:pt x="1566284" y="350625"/>
                  <a:pt x="1566284" y="783142"/>
                </a:cubicBezTo>
                <a:cubicBezTo>
                  <a:pt x="1566284" y="1215659"/>
                  <a:pt x="1215659" y="1566284"/>
                  <a:pt x="783142" y="1566284"/>
                </a:cubicBezTo>
                <a:cubicBezTo>
                  <a:pt x="350625" y="1566284"/>
                  <a:pt x="0" y="1215659"/>
                  <a:pt x="0" y="783142"/>
                </a:cubicBezTo>
                <a:cubicBezTo>
                  <a:pt x="0" y="350625"/>
                  <a:pt x="350625" y="0"/>
                  <a:pt x="783142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771EAD7B-E067-4A82-9013-5AA106809779}"/>
              </a:ext>
            </a:extLst>
          </p:cNvPr>
          <p:cNvSpPr/>
          <p:nvPr/>
        </p:nvSpPr>
        <p:spPr>
          <a:xfrm>
            <a:off x="4026951" y="4055057"/>
            <a:ext cx="2893794" cy="1939529"/>
          </a:xfrm>
          <a:custGeom>
            <a:avLst/>
            <a:gdLst>
              <a:gd name="connsiteX0" fmla="*/ 0 w 2893794"/>
              <a:gd name="connsiteY0" fmla="*/ 0 h 1939529"/>
              <a:gd name="connsiteX1" fmla="*/ 1160959 w 2893794"/>
              <a:gd name="connsiteY1" fmla="*/ 0 h 1939529"/>
              <a:gd name="connsiteX2" fmla="*/ 1164771 w 2893794"/>
              <a:gd name="connsiteY2" fmla="*/ 75500 h 1939529"/>
              <a:gd name="connsiteX3" fmla="*/ 1943870 w 2893794"/>
              <a:gd name="connsiteY3" fmla="*/ 778570 h 1939529"/>
              <a:gd name="connsiteX4" fmla="*/ 2231028 w 2893794"/>
              <a:gd name="connsiteY4" fmla="*/ 724249 h 1939529"/>
              <a:gd name="connsiteX5" fmla="*/ 2338774 w 2893794"/>
              <a:gd name="connsiteY5" fmla="*/ 669931 h 1939529"/>
              <a:gd name="connsiteX6" fmla="*/ 2893794 w 2893794"/>
              <a:gd name="connsiteY6" fmla="*/ 1689758 h 1939529"/>
              <a:gd name="connsiteX7" fmla="*/ 2818428 w 2893794"/>
              <a:gd name="connsiteY7" fmla="*/ 1732182 h 1939529"/>
              <a:gd name="connsiteX8" fmla="*/ 1943870 w 2893794"/>
              <a:gd name="connsiteY8" fmla="*/ 1939529 h 1939529"/>
              <a:gd name="connsiteX9" fmla="*/ 9806 w 2893794"/>
              <a:gd name="connsiteY9" fmla="*/ 194201 h 1939529"/>
              <a:gd name="connsiteX10" fmla="*/ 0 w 2893794"/>
              <a:gd name="connsiteY10" fmla="*/ 0 h 193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93794" h="1939529">
                <a:moveTo>
                  <a:pt x="0" y="0"/>
                </a:moveTo>
                <a:lnTo>
                  <a:pt x="1160959" y="0"/>
                </a:lnTo>
                <a:lnTo>
                  <a:pt x="1164771" y="75500"/>
                </a:lnTo>
                <a:cubicBezTo>
                  <a:pt x="1204876" y="470404"/>
                  <a:pt x="1538386" y="778570"/>
                  <a:pt x="1943870" y="778570"/>
                </a:cubicBezTo>
                <a:cubicBezTo>
                  <a:pt x="2045241" y="778570"/>
                  <a:pt x="2142114" y="759310"/>
                  <a:pt x="2231028" y="724249"/>
                </a:cubicBezTo>
                <a:lnTo>
                  <a:pt x="2338774" y="669931"/>
                </a:lnTo>
                <a:lnTo>
                  <a:pt x="2893794" y="1689758"/>
                </a:lnTo>
                <a:lnTo>
                  <a:pt x="2818428" y="1732182"/>
                </a:lnTo>
                <a:cubicBezTo>
                  <a:pt x="2555541" y="1864822"/>
                  <a:pt x="2258430" y="1939529"/>
                  <a:pt x="1943870" y="1939529"/>
                </a:cubicBezTo>
                <a:cubicBezTo>
                  <a:pt x="937279" y="1939529"/>
                  <a:pt x="109364" y="1174526"/>
                  <a:pt x="9806" y="194201"/>
                </a:cubicBez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E5037032-9B35-4189-8600-C873FDA531EA}"/>
              </a:ext>
            </a:extLst>
          </p:cNvPr>
          <p:cNvSpPr/>
          <p:nvPr/>
        </p:nvSpPr>
        <p:spPr>
          <a:xfrm>
            <a:off x="6373894" y="4055057"/>
            <a:ext cx="1540797" cy="1685272"/>
          </a:xfrm>
          <a:custGeom>
            <a:avLst/>
            <a:gdLst>
              <a:gd name="connsiteX0" fmla="*/ 379838 w 1540797"/>
              <a:gd name="connsiteY0" fmla="*/ 0 h 1685272"/>
              <a:gd name="connsiteX1" fmla="*/ 1540797 w 1540797"/>
              <a:gd name="connsiteY1" fmla="*/ 0 h 1685272"/>
              <a:gd name="connsiteX2" fmla="*/ 1530991 w 1540797"/>
              <a:gd name="connsiteY2" fmla="*/ 194201 h 1685272"/>
              <a:gd name="connsiteX3" fmla="*/ 624976 w 1540797"/>
              <a:gd name="connsiteY3" fmla="*/ 1645780 h 1685272"/>
              <a:gd name="connsiteX4" fmla="*/ 554820 w 1540797"/>
              <a:gd name="connsiteY4" fmla="*/ 1685272 h 1685272"/>
              <a:gd name="connsiteX5" fmla="*/ 0 w 1540797"/>
              <a:gd name="connsiteY5" fmla="*/ 665813 h 1685272"/>
              <a:gd name="connsiteX6" fmla="*/ 11056 w 1540797"/>
              <a:gd name="connsiteY6" fmla="*/ 660239 h 1685272"/>
              <a:gd name="connsiteX7" fmla="*/ 376026 w 1540797"/>
              <a:gd name="connsiteY7" fmla="*/ 75500 h 1685272"/>
              <a:gd name="connsiteX8" fmla="*/ 379838 w 1540797"/>
              <a:gd name="connsiteY8" fmla="*/ 0 h 1685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0797" h="1685272">
                <a:moveTo>
                  <a:pt x="379838" y="0"/>
                </a:moveTo>
                <a:lnTo>
                  <a:pt x="1540797" y="0"/>
                </a:lnTo>
                <a:lnTo>
                  <a:pt x="1530991" y="194201"/>
                </a:lnTo>
                <a:cubicBezTo>
                  <a:pt x="1468768" y="806904"/>
                  <a:pt x="1122030" y="1335497"/>
                  <a:pt x="624976" y="1645780"/>
                </a:cubicBezTo>
                <a:lnTo>
                  <a:pt x="554820" y="1685272"/>
                </a:lnTo>
                <a:lnTo>
                  <a:pt x="0" y="665813"/>
                </a:lnTo>
                <a:lnTo>
                  <a:pt x="11056" y="660239"/>
                </a:lnTo>
                <a:cubicBezTo>
                  <a:pt x="211284" y="535248"/>
                  <a:pt x="350961" y="322315"/>
                  <a:pt x="376026" y="75500"/>
                </a:cubicBezTo>
                <a:lnTo>
                  <a:pt x="379838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3E55F435-35FE-4094-B2B8-435A44FA2FD3}"/>
              </a:ext>
            </a:extLst>
          </p:cNvPr>
          <p:cNvSpPr/>
          <p:nvPr/>
        </p:nvSpPr>
        <p:spPr>
          <a:xfrm>
            <a:off x="6563807" y="2707731"/>
            <a:ext cx="1350884" cy="1338182"/>
          </a:xfrm>
          <a:custGeom>
            <a:avLst/>
            <a:gdLst>
              <a:gd name="connsiteX0" fmla="*/ 811064 w 1350884"/>
              <a:gd name="connsiteY0" fmla="*/ 0 h 1338182"/>
              <a:gd name="connsiteX1" fmla="*/ 838203 w 1350884"/>
              <a:gd name="connsiteY1" fmla="*/ 26977 h 1338182"/>
              <a:gd name="connsiteX2" fmla="*/ 1341078 w 1350884"/>
              <a:gd name="connsiteY2" fmla="*/ 1143981 h 1338182"/>
              <a:gd name="connsiteX3" fmla="*/ 1350884 w 1350884"/>
              <a:gd name="connsiteY3" fmla="*/ 1338182 h 1338182"/>
              <a:gd name="connsiteX4" fmla="*/ 189925 w 1350884"/>
              <a:gd name="connsiteY4" fmla="*/ 1338182 h 1338182"/>
              <a:gd name="connsiteX5" fmla="*/ 186113 w 1350884"/>
              <a:gd name="connsiteY5" fmla="*/ 1262682 h 1338182"/>
              <a:gd name="connsiteX6" fmla="*/ 28892 w 1350884"/>
              <a:gd name="connsiteY6" fmla="*/ 866685 h 1338182"/>
              <a:gd name="connsiteX7" fmla="*/ 0 w 1350884"/>
              <a:gd name="connsiteY7" fmla="*/ 835272 h 1338182"/>
              <a:gd name="connsiteX8" fmla="*/ 811064 w 1350884"/>
              <a:gd name="connsiteY8" fmla="*/ 0 h 133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0884" h="1338182">
                <a:moveTo>
                  <a:pt x="811064" y="0"/>
                </a:moveTo>
                <a:lnTo>
                  <a:pt x="838203" y="26977"/>
                </a:lnTo>
                <a:cubicBezTo>
                  <a:pt x="1114553" y="327411"/>
                  <a:pt x="1297522" y="715089"/>
                  <a:pt x="1341078" y="1143981"/>
                </a:cubicBezTo>
                <a:lnTo>
                  <a:pt x="1350884" y="1338182"/>
                </a:lnTo>
                <a:lnTo>
                  <a:pt x="189925" y="1338182"/>
                </a:lnTo>
                <a:lnTo>
                  <a:pt x="186113" y="1262682"/>
                </a:lnTo>
                <a:cubicBezTo>
                  <a:pt x="171074" y="1114594"/>
                  <a:pt x="114775" y="978702"/>
                  <a:pt x="28892" y="866685"/>
                </a:cubicBezTo>
                <a:lnTo>
                  <a:pt x="0" y="835272"/>
                </a:lnTo>
                <a:lnTo>
                  <a:pt x="811064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D9AD2E29-0335-4A78-ABEB-A54D98980823}"/>
              </a:ext>
            </a:extLst>
          </p:cNvPr>
          <p:cNvSpPr/>
          <p:nvPr/>
        </p:nvSpPr>
        <p:spPr>
          <a:xfrm>
            <a:off x="5187679" y="3267342"/>
            <a:ext cx="1566284" cy="1566284"/>
          </a:xfrm>
          <a:custGeom>
            <a:avLst/>
            <a:gdLst>
              <a:gd name="connsiteX0" fmla="*/ 783142 w 1566284"/>
              <a:gd name="connsiteY0" fmla="*/ 0 h 1566284"/>
              <a:gd name="connsiteX1" fmla="*/ 1566284 w 1566284"/>
              <a:gd name="connsiteY1" fmla="*/ 783142 h 1566284"/>
              <a:gd name="connsiteX2" fmla="*/ 783142 w 1566284"/>
              <a:gd name="connsiteY2" fmla="*/ 1566284 h 1566284"/>
              <a:gd name="connsiteX3" fmla="*/ 0 w 1566284"/>
              <a:gd name="connsiteY3" fmla="*/ 783142 h 1566284"/>
              <a:gd name="connsiteX4" fmla="*/ 783142 w 1566284"/>
              <a:gd name="connsiteY4" fmla="*/ 0 h 156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284" h="1566284">
                <a:moveTo>
                  <a:pt x="783142" y="0"/>
                </a:moveTo>
                <a:cubicBezTo>
                  <a:pt x="1215659" y="0"/>
                  <a:pt x="1566284" y="350625"/>
                  <a:pt x="1566284" y="783142"/>
                </a:cubicBezTo>
                <a:cubicBezTo>
                  <a:pt x="1566284" y="1215659"/>
                  <a:pt x="1215659" y="1566284"/>
                  <a:pt x="783142" y="1566284"/>
                </a:cubicBezTo>
                <a:cubicBezTo>
                  <a:pt x="350625" y="1566284"/>
                  <a:pt x="0" y="1215659"/>
                  <a:pt x="0" y="783142"/>
                </a:cubicBezTo>
                <a:cubicBezTo>
                  <a:pt x="0" y="350625"/>
                  <a:pt x="350625" y="0"/>
                  <a:pt x="783142" y="0"/>
                </a:cubicBezTo>
                <a:close/>
              </a:path>
            </a:pathLst>
          </a:custGeom>
          <a:solidFill>
            <a:srgbClr val="F235F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680F97E-1F4A-4557-A311-0F58690030C6}"/>
              </a:ext>
            </a:extLst>
          </p:cNvPr>
          <p:cNvGrpSpPr/>
          <p:nvPr/>
        </p:nvGrpSpPr>
        <p:grpSpPr>
          <a:xfrm>
            <a:off x="6731007" y="4428195"/>
            <a:ext cx="405430" cy="405431"/>
            <a:chOff x="9010420" y="2583984"/>
            <a:chExt cx="705080" cy="70508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6B5D2004-169E-437B-8271-3B81B3C5A71F}"/>
                </a:ext>
              </a:extLst>
            </p:cNvPr>
            <p:cNvSpPr/>
            <p:nvPr/>
          </p:nvSpPr>
          <p:spPr>
            <a:xfrm>
              <a:off x="9010420" y="2583984"/>
              <a:ext cx="705080" cy="7050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Graphic 88">
              <a:extLst>
                <a:ext uri="{FF2B5EF4-FFF2-40B4-BE49-F238E27FC236}">
                  <a16:creationId xmlns:a16="http://schemas.microsoft.com/office/drawing/2014/main" id="{2BA28A42-77B4-4066-8DE8-182A75780E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221044" y="2761857"/>
              <a:ext cx="283833" cy="349335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34297C2-6ADB-4924-924D-D0D7B8B642C6}"/>
              </a:ext>
            </a:extLst>
          </p:cNvPr>
          <p:cNvGrpSpPr/>
          <p:nvPr/>
        </p:nvGrpSpPr>
        <p:grpSpPr>
          <a:xfrm>
            <a:off x="5177233" y="4886682"/>
            <a:ext cx="405430" cy="405431"/>
            <a:chOff x="10201045" y="3631734"/>
            <a:chExt cx="705080" cy="70508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E248BC-B39B-4F5F-AD5C-FE3BA7A2E0C3}"/>
                </a:ext>
              </a:extLst>
            </p:cNvPr>
            <p:cNvSpPr/>
            <p:nvPr/>
          </p:nvSpPr>
          <p:spPr>
            <a:xfrm>
              <a:off x="10201045" y="3631734"/>
              <a:ext cx="705080" cy="7050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0" name="Graphic 89">
              <a:extLst>
                <a:ext uri="{FF2B5EF4-FFF2-40B4-BE49-F238E27FC236}">
                  <a16:creationId xmlns:a16="http://schemas.microsoft.com/office/drawing/2014/main" id="{22FF8208-AB06-4F7B-92A4-101EEC133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375" y="3798690"/>
              <a:ext cx="338420" cy="371168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75B63EBF-6ECA-4787-B3BD-D99CA32F56B5}"/>
              </a:ext>
            </a:extLst>
          </p:cNvPr>
          <p:cNvGrpSpPr/>
          <p:nvPr/>
        </p:nvGrpSpPr>
        <p:grpSpPr>
          <a:xfrm>
            <a:off x="5968464" y="2654624"/>
            <a:ext cx="405430" cy="405431"/>
            <a:chOff x="8762770" y="3631734"/>
            <a:chExt cx="705080" cy="70508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9E027C7-65B8-4ECE-862D-511EB4EC46A3}"/>
                </a:ext>
              </a:extLst>
            </p:cNvPr>
            <p:cNvSpPr/>
            <p:nvPr/>
          </p:nvSpPr>
          <p:spPr>
            <a:xfrm>
              <a:off x="8762770" y="3631734"/>
              <a:ext cx="705080" cy="7050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67AD79DA-F5A4-45FB-B05C-668AB91B2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943071" y="3786235"/>
              <a:ext cx="344478" cy="396078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1413CCA-B5FF-4E11-BF6D-C002491BC9FD}"/>
              </a:ext>
            </a:extLst>
          </p:cNvPr>
          <p:cNvGrpSpPr/>
          <p:nvPr/>
        </p:nvGrpSpPr>
        <p:grpSpPr>
          <a:xfrm>
            <a:off x="4726937" y="3182941"/>
            <a:ext cx="405430" cy="405431"/>
            <a:chOff x="10201045" y="2583984"/>
            <a:chExt cx="705080" cy="70508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F93649A-0E70-4CB0-974E-2D76B90D6584}"/>
                </a:ext>
              </a:extLst>
            </p:cNvPr>
            <p:cNvSpPr/>
            <p:nvPr/>
          </p:nvSpPr>
          <p:spPr>
            <a:xfrm>
              <a:off x="10201045" y="2583984"/>
              <a:ext cx="705080" cy="7050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8" name="Graphic 87">
              <a:extLst>
                <a:ext uri="{FF2B5EF4-FFF2-40B4-BE49-F238E27FC236}">
                  <a16:creationId xmlns:a16="http://schemas.microsoft.com/office/drawing/2014/main" id="{3829B95B-4A4A-4408-AF2B-DE00500FC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9833" y="2750939"/>
              <a:ext cx="327504" cy="371171"/>
            </a:xfrm>
            <a:prstGeom prst="rect">
              <a:avLst/>
            </a:prstGeom>
          </p:spPr>
        </p:pic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B2F7B0-9DE2-4EB5-9ACF-A00162A2AF68}"/>
              </a:ext>
            </a:extLst>
          </p:cNvPr>
          <p:cNvCxnSpPr>
            <a:stCxn id="26" idx="0"/>
          </p:cNvCxnSpPr>
          <p:nvPr/>
        </p:nvCxnSpPr>
        <p:spPr>
          <a:xfrm flipH="1" flipV="1">
            <a:off x="6171178" y="1955800"/>
            <a:ext cx="1" cy="6988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327E8AD-79D6-4A78-978E-7FBA3B2E8A8F}"/>
              </a:ext>
            </a:extLst>
          </p:cNvPr>
          <p:cNvCxnSpPr/>
          <p:nvPr/>
        </p:nvCxnSpPr>
        <p:spPr>
          <a:xfrm>
            <a:off x="6171178" y="1948231"/>
            <a:ext cx="250750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C3A5BEC-D685-4EED-B084-2DADF617DC51}"/>
              </a:ext>
            </a:extLst>
          </p:cNvPr>
          <p:cNvCxnSpPr/>
          <p:nvPr/>
        </p:nvCxnSpPr>
        <p:spPr>
          <a:xfrm>
            <a:off x="7144292" y="4630910"/>
            <a:ext cx="1672162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BC51B0F-8F7D-47CF-BB10-B1DE83A258C7}"/>
              </a:ext>
            </a:extLst>
          </p:cNvPr>
          <p:cNvCxnSpPr>
            <a:stCxn id="25" idx="3"/>
          </p:cNvCxnSpPr>
          <p:nvPr/>
        </p:nvCxnSpPr>
        <p:spPr>
          <a:xfrm flipH="1" flipV="1">
            <a:off x="3466531" y="5196111"/>
            <a:ext cx="1770076" cy="36628"/>
          </a:xfrm>
          <a:prstGeom prst="line">
            <a:avLst/>
          </a:prstGeom>
          <a:ln>
            <a:solidFill>
              <a:srgbClr val="F235F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68BAB5-2E09-45B7-B7B0-7D4F4DD26F9B}"/>
              </a:ext>
            </a:extLst>
          </p:cNvPr>
          <p:cNvCxnSpPr/>
          <p:nvPr/>
        </p:nvCxnSpPr>
        <p:spPr>
          <a:xfrm flipH="1">
            <a:off x="3125337" y="3385656"/>
            <a:ext cx="1601600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7C7D716-E4FA-4241-894E-872602B36EBC}"/>
              </a:ext>
            </a:extLst>
          </p:cNvPr>
          <p:cNvGrpSpPr/>
          <p:nvPr/>
        </p:nvGrpSpPr>
        <p:grpSpPr>
          <a:xfrm>
            <a:off x="1935761" y="4985794"/>
            <a:ext cx="1478062" cy="732038"/>
            <a:chOff x="2321298" y="4692841"/>
            <a:chExt cx="1478062" cy="732038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EA5246AF-E9F8-4C5A-970F-D83C3962AB25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39570CD-313A-4867-908A-DA39616BF55C}"/>
                </a:ext>
              </a:extLst>
            </p:cNvPr>
            <p:cNvSpPr txBox="1"/>
            <p:nvPr/>
          </p:nvSpPr>
          <p:spPr>
            <a:xfrm>
              <a:off x="2915450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EC496C4-B0C7-4CE9-8BD6-213C575AB82F}"/>
              </a:ext>
            </a:extLst>
          </p:cNvPr>
          <p:cNvGrpSpPr/>
          <p:nvPr/>
        </p:nvGrpSpPr>
        <p:grpSpPr>
          <a:xfrm>
            <a:off x="8824309" y="4473037"/>
            <a:ext cx="1478062" cy="732038"/>
            <a:chOff x="2321298" y="4692841"/>
            <a:chExt cx="1478062" cy="732038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95F345B-FA8E-448A-A9E8-C168E716D8CB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DEDB010-ACFF-4551-B3AE-545CA0D8948F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0AA36D4-6641-43AA-99AC-EF92E74B638B}"/>
              </a:ext>
            </a:extLst>
          </p:cNvPr>
          <p:cNvGrpSpPr/>
          <p:nvPr/>
        </p:nvGrpSpPr>
        <p:grpSpPr>
          <a:xfrm>
            <a:off x="8769718" y="1811724"/>
            <a:ext cx="1478062" cy="732038"/>
            <a:chOff x="2321298" y="4692841"/>
            <a:chExt cx="1478062" cy="73203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6984238-20BE-4714-AD9E-4C6325EA506E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3883DBC-1ECE-489E-9DC2-9797038890E4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DB04046-FF42-49E1-A549-F789C391C872}"/>
              </a:ext>
            </a:extLst>
          </p:cNvPr>
          <p:cNvGrpSpPr/>
          <p:nvPr/>
        </p:nvGrpSpPr>
        <p:grpSpPr>
          <a:xfrm>
            <a:off x="1535711" y="3195094"/>
            <a:ext cx="1478062" cy="732038"/>
            <a:chOff x="2321298" y="4692841"/>
            <a:chExt cx="1478062" cy="732038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6113EA0-FE5A-4528-B55F-6476F788E3C2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1DB71A2-40DD-4B5C-865F-DC89B8D06316}"/>
                </a:ext>
              </a:extLst>
            </p:cNvPr>
            <p:cNvSpPr txBox="1"/>
            <p:nvPr/>
          </p:nvSpPr>
          <p:spPr>
            <a:xfrm>
              <a:off x="2915450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43507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D32D74-809D-48F6-B3E0-C618C83D204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359134" y="489015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769892" y="1100243"/>
            <a:ext cx="949802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AFFBCD9C-7C06-4D3C-8FEA-75E00239596B}"/>
              </a:ext>
            </a:extLst>
          </p:cNvPr>
          <p:cNvSpPr/>
          <p:nvPr/>
        </p:nvSpPr>
        <p:spPr>
          <a:xfrm>
            <a:off x="5092418" y="3644044"/>
            <a:ext cx="489232" cy="244616"/>
          </a:xfrm>
          <a:custGeom>
            <a:avLst/>
            <a:gdLst>
              <a:gd name="connsiteX0" fmla="*/ 0 w 489232"/>
              <a:gd name="connsiteY0" fmla="*/ 0 h 244616"/>
              <a:gd name="connsiteX1" fmla="*/ 489232 w 489232"/>
              <a:gd name="connsiteY1" fmla="*/ 0 h 244616"/>
              <a:gd name="connsiteX2" fmla="*/ 489232 w 489232"/>
              <a:gd name="connsiteY2" fmla="*/ 240044 h 244616"/>
              <a:gd name="connsiteX3" fmla="*/ 489232 w 489232"/>
              <a:gd name="connsiteY3" fmla="*/ 244616 h 244616"/>
              <a:gd name="connsiteX4" fmla="*/ 0 w 489232"/>
              <a:gd name="connsiteY4" fmla="*/ 244616 h 244616"/>
              <a:gd name="connsiteX5" fmla="*/ 0 w 489232"/>
              <a:gd name="connsiteY5" fmla="*/ 240044 h 244616"/>
              <a:gd name="connsiteX6" fmla="*/ 0 w 489232"/>
              <a:gd name="connsiteY6" fmla="*/ 0 h 24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232" h="244616">
                <a:moveTo>
                  <a:pt x="0" y="0"/>
                </a:moveTo>
                <a:lnTo>
                  <a:pt x="489232" y="0"/>
                </a:lnTo>
                <a:lnTo>
                  <a:pt x="489232" y="240044"/>
                </a:lnTo>
                <a:lnTo>
                  <a:pt x="489232" y="244616"/>
                </a:lnTo>
                <a:lnTo>
                  <a:pt x="0" y="244616"/>
                </a:lnTo>
                <a:lnTo>
                  <a:pt x="0" y="2400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C6984ADF-36A3-4F34-8B06-7A292E11965E}"/>
              </a:ext>
            </a:extLst>
          </p:cNvPr>
          <p:cNvSpPr/>
          <p:nvPr/>
        </p:nvSpPr>
        <p:spPr>
          <a:xfrm>
            <a:off x="4270234" y="1755060"/>
            <a:ext cx="2133600" cy="2133600"/>
          </a:xfrm>
          <a:custGeom>
            <a:avLst/>
            <a:gdLst>
              <a:gd name="connsiteX0" fmla="*/ 0 w 2133600"/>
              <a:gd name="connsiteY0" fmla="*/ 0 h 2133600"/>
              <a:gd name="connsiteX1" fmla="*/ 2133600 w 2133600"/>
              <a:gd name="connsiteY1" fmla="*/ 0 h 2133600"/>
              <a:gd name="connsiteX2" fmla="*/ 2133600 w 2133600"/>
              <a:gd name="connsiteY2" fmla="*/ 869809 h 2133600"/>
              <a:gd name="connsiteX3" fmla="*/ 2127408 w 2133600"/>
              <a:gd name="connsiteY3" fmla="*/ 869809 h 2133600"/>
              <a:gd name="connsiteX4" fmla="*/ 1888984 w 2133600"/>
              <a:gd name="connsiteY4" fmla="*/ 869809 h 2133600"/>
              <a:gd name="connsiteX5" fmla="*/ 1888984 w 2133600"/>
              <a:gd name="connsiteY5" fmla="*/ 1359041 h 2133600"/>
              <a:gd name="connsiteX6" fmla="*/ 2127408 w 2133600"/>
              <a:gd name="connsiteY6" fmla="*/ 1359041 h 2133600"/>
              <a:gd name="connsiteX7" fmla="*/ 2133600 w 2133600"/>
              <a:gd name="connsiteY7" fmla="*/ 1359041 h 2133600"/>
              <a:gd name="connsiteX8" fmla="*/ 2133600 w 2133600"/>
              <a:gd name="connsiteY8" fmla="*/ 2133600 h 2133600"/>
              <a:gd name="connsiteX9" fmla="*/ 1311416 w 2133600"/>
              <a:gd name="connsiteY9" fmla="*/ 2133600 h 2133600"/>
              <a:gd name="connsiteX10" fmla="*/ 1311416 w 2133600"/>
              <a:gd name="connsiteY10" fmla="*/ 2129028 h 2133600"/>
              <a:gd name="connsiteX11" fmla="*/ 1311416 w 2133600"/>
              <a:gd name="connsiteY11" fmla="*/ 1888984 h 2133600"/>
              <a:gd name="connsiteX12" fmla="*/ 822184 w 2133600"/>
              <a:gd name="connsiteY12" fmla="*/ 1888984 h 2133600"/>
              <a:gd name="connsiteX13" fmla="*/ 822184 w 2133600"/>
              <a:gd name="connsiteY13" fmla="*/ 2129028 h 2133600"/>
              <a:gd name="connsiteX14" fmla="*/ 822184 w 2133600"/>
              <a:gd name="connsiteY14" fmla="*/ 2133600 h 2133600"/>
              <a:gd name="connsiteX15" fmla="*/ 0 w 2133600"/>
              <a:gd name="connsiteY15" fmla="*/ 2133600 h 2133600"/>
              <a:gd name="connsiteX16" fmla="*/ 0 w 2133600"/>
              <a:gd name="connsiteY16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33600" h="2133600">
                <a:moveTo>
                  <a:pt x="0" y="0"/>
                </a:moveTo>
                <a:lnTo>
                  <a:pt x="2133600" y="0"/>
                </a:lnTo>
                <a:lnTo>
                  <a:pt x="2133600" y="869809"/>
                </a:lnTo>
                <a:lnTo>
                  <a:pt x="2127408" y="869809"/>
                </a:lnTo>
                <a:lnTo>
                  <a:pt x="1888984" y="869809"/>
                </a:lnTo>
                <a:lnTo>
                  <a:pt x="1888984" y="1359041"/>
                </a:lnTo>
                <a:lnTo>
                  <a:pt x="2127408" y="1359041"/>
                </a:lnTo>
                <a:lnTo>
                  <a:pt x="2133600" y="1359041"/>
                </a:lnTo>
                <a:lnTo>
                  <a:pt x="2133600" y="2133600"/>
                </a:lnTo>
                <a:lnTo>
                  <a:pt x="1311416" y="2133600"/>
                </a:lnTo>
                <a:lnTo>
                  <a:pt x="1311416" y="2129028"/>
                </a:lnTo>
                <a:lnTo>
                  <a:pt x="1311416" y="1888984"/>
                </a:lnTo>
                <a:lnTo>
                  <a:pt x="822184" y="1888984"/>
                </a:lnTo>
                <a:lnTo>
                  <a:pt x="822184" y="2129028"/>
                </a:lnTo>
                <a:lnTo>
                  <a:pt x="822184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185F36B9-8C02-4DD4-9FEA-FA00DAE44244}"/>
              </a:ext>
            </a:extLst>
          </p:cNvPr>
          <p:cNvSpPr/>
          <p:nvPr/>
        </p:nvSpPr>
        <p:spPr>
          <a:xfrm>
            <a:off x="6414638" y="1755060"/>
            <a:ext cx="2133600" cy="2133600"/>
          </a:xfrm>
          <a:custGeom>
            <a:avLst/>
            <a:gdLst>
              <a:gd name="connsiteX0" fmla="*/ 0 w 2133600"/>
              <a:gd name="connsiteY0" fmla="*/ 0 h 2133600"/>
              <a:gd name="connsiteX1" fmla="*/ 2133600 w 2133600"/>
              <a:gd name="connsiteY1" fmla="*/ 0 h 2133600"/>
              <a:gd name="connsiteX2" fmla="*/ 2133600 w 2133600"/>
              <a:gd name="connsiteY2" fmla="*/ 2133600 h 2133600"/>
              <a:gd name="connsiteX3" fmla="*/ 1272037 w 2133600"/>
              <a:gd name="connsiteY3" fmla="*/ 2133600 h 2133600"/>
              <a:gd name="connsiteX4" fmla="*/ 1272037 w 2133600"/>
              <a:gd name="connsiteY4" fmla="*/ 2129028 h 2133600"/>
              <a:gd name="connsiteX5" fmla="*/ 1272037 w 2133600"/>
              <a:gd name="connsiteY5" fmla="*/ 1879459 h 2133600"/>
              <a:gd name="connsiteX6" fmla="*/ 782805 w 2133600"/>
              <a:gd name="connsiteY6" fmla="*/ 1879459 h 2133600"/>
              <a:gd name="connsiteX7" fmla="*/ 782805 w 2133600"/>
              <a:gd name="connsiteY7" fmla="*/ 2129028 h 2133600"/>
              <a:gd name="connsiteX8" fmla="*/ 782805 w 2133600"/>
              <a:gd name="connsiteY8" fmla="*/ 2133600 h 2133600"/>
              <a:gd name="connsiteX9" fmla="*/ 0 w 2133600"/>
              <a:gd name="connsiteY9" fmla="*/ 2133600 h 2133600"/>
              <a:gd name="connsiteX10" fmla="*/ 0 w 2133600"/>
              <a:gd name="connsiteY10" fmla="*/ 1359041 h 2133600"/>
              <a:gd name="connsiteX11" fmla="*/ 233812 w 2133600"/>
              <a:gd name="connsiteY11" fmla="*/ 1359041 h 2133600"/>
              <a:gd name="connsiteX12" fmla="*/ 233812 w 2133600"/>
              <a:gd name="connsiteY12" fmla="*/ 869809 h 2133600"/>
              <a:gd name="connsiteX13" fmla="*/ 0 w 2133600"/>
              <a:gd name="connsiteY13" fmla="*/ 869809 h 2133600"/>
              <a:gd name="connsiteX14" fmla="*/ 0 w 21336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3600" h="2133600">
                <a:moveTo>
                  <a:pt x="0" y="0"/>
                </a:moveTo>
                <a:lnTo>
                  <a:pt x="2133600" y="0"/>
                </a:lnTo>
                <a:lnTo>
                  <a:pt x="2133600" y="2133600"/>
                </a:lnTo>
                <a:lnTo>
                  <a:pt x="1272037" y="2133600"/>
                </a:lnTo>
                <a:lnTo>
                  <a:pt x="1272037" y="2129028"/>
                </a:lnTo>
                <a:lnTo>
                  <a:pt x="1272037" y="1879459"/>
                </a:lnTo>
                <a:lnTo>
                  <a:pt x="782805" y="1879459"/>
                </a:lnTo>
                <a:lnTo>
                  <a:pt x="782805" y="2129028"/>
                </a:lnTo>
                <a:lnTo>
                  <a:pt x="782805" y="2133600"/>
                </a:lnTo>
                <a:lnTo>
                  <a:pt x="0" y="2133600"/>
                </a:lnTo>
                <a:lnTo>
                  <a:pt x="0" y="1359041"/>
                </a:lnTo>
                <a:lnTo>
                  <a:pt x="233812" y="1359041"/>
                </a:lnTo>
                <a:lnTo>
                  <a:pt x="233812" y="869809"/>
                </a:lnTo>
                <a:lnTo>
                  <a:pt x="0" y="869809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5ACE9A41-EB8E-4C46-AB0F-00F19EF99FBD}"/>
              </a:ext>
            </a:extLst>
          </p:cNvPr>
          <p:cNvSpPr/>
          <p:nvPr/>
        </p:nvSpPr>
        <p:spPr>
          <a:xfrm>
            <a:off x="6159218" y="2614613"/>
            <a:ext cx="244616" cy="505838"/>
          </a:xfrm>
          <a:custGeom>
            <a:avLst/>
            <a:gdLst>
              <a:gd name="connsiteX0" fmla="*/ 0 w 244616"/>
              <a:gd name="connsiteY0" fmla="*/ 0 h 489232"/>
              <a:gd name="connsiteX1" fmla="*/ 238424 w 244616"/>
              <a:gd name="connsiteY1" fmla="*/ 0 h 489232"/>
              <a:gd name="connsiteX2" fmla="*/ 244616 w 244616"/>
              <a:gd name="connsiteY2" fmla="*/ 0 h 489232"/>
              <a:gd name="connsiteX3" fmla="*/ 244616 w 244616"/>
              <a:gd name="connsiteY3" fmla="*/ 489232 h 489232"/>
              <a:gd name="connsiteX4" fmla="*/ 238424 w 244616"/>
              <a:gd name="connsiteY4" fmla="*/ 489232 h 489232"/>
              <a:gd name="connsiteX5" fmla="*/ 0 w 244616"/>
              <a:gd name="connsiteY5" fmla="*/ 489232 h 489232"/>
              <a:gd name="connsiteX6" fmla="*/ 0 w 244616"/>
              <a:gd name="connsiteY6" fmla="*/ 0 h 48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616" h="489232">
                <a:moveTo>
                  <a:pt x="0" y="0"/>
                </a:moveTo>
                <a:lnTo>
                  <a:pt x="238424" y="0"/>
                </a:lnTo>
                <a:lnTo>
                  <a:pt x="244616" y="0"/>
                </a:lnTo>
                <a:lnTo>
                  <a:pt x="244616" y="489232"/>
                </a:lnTo>
                <a:lnTo>
                  <a:pt x="238424" y="489232"/>
                </a:lnTo>
                <a:lnTo>
                  <a:pt x="0" y="4892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62EA0DBE-1B41-4E9B-A04B-27F891C9D12A}"/>
              </a:ext>
            </a:extLst>
          </p:cNvPr>
          <p:cNvSpPr/>
          <p:nvPr/>
        </p:nvSpPr>
        <p:spPr>
          <a:xfrm>
            <a:off x="6403834" y="2614613"/>
            <a:ext cx="244616" cy="505838"/>
          </a:xfrm>
          <a:custGeom>
            <a:avLst/>
            <a:gdLst>
              <a:gd name="connsiteX0" fmla="*/ 0 w 244616"/>
              <a:gd name="connsiteY0" fmla="*/ 0 h 489232"/>
              <a:gd name="connsiteX1" fmla="*/ 2952 w 244616"/>
              <a:gd name="connsiteY1" fmla="*/ 0 h 489232"/>
              <a:gd name="connsiteX2" fmla="*/ 10804 w 244616"/>
              <a:gd name="connsiteY2" fmla="*/ 0 h 489232"/>
              <a:gd name="connsiteX3" fmla="*/ 244616 w 244616"/>
              <a:gd name="connsiteY3" fmla="*/ 0 h 489232"/>
              <a:gd name="connsiteX4" fmla="*/ 244616 w 244616"/>
              <a:gd name="connsiteY4" fmla="*/ 489232 h 489232"/>
              <a:gd name="connsiteX5" fmla="*/ 10804 w 244616"/>
              <a:gd name="connsiteY5" fmla="*/ 489232 h 489232"/>
              <a:gd name="connsiteX6" fmla="*/ 2952 w 244616"/>
              <a:gd name="connsiteY6" fmla="*/ 489232 h 489232"/>
              <a:gd name="connsiteX7" fmla="*/ 0 w 244616"/>
              <a:gd name="connsiteY7" fmla="*/ 489232 h 48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16" h="489232">
                <a:moveTo>
                  <a:pt x="0" y="0"/>
                </a:moveTo>
                <a:lnTo>
                  <a:pt x="2952" y="0"/>
                </a:lnTo>
                <a:lnTo>
                  <a:pt x="10804" y="0"/>
                </a:lnTo>
                <a:lnTo>
                  <a:pt x="244616" y="0"/>
                </a:lnTo>
                <a:lnTo>
                  <a:pt x="244616" y="489232"/>
                </a:lnTo>
                <a:lnTo>
                  <a:pt x="10804" y="489232"/>
                </a:lnTo>
                <a:lnTo>
                  <a:pt x="2952" y="489232"/>
                </a:lnTo>
                <a:lnTo>
                  <a:pt x="0" y="48923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5ED26C8-F57E-4951-9662-3708A10AB4E7}"/>
              </a:ext>
            </a:extLst>
          </p:cNvPr>
          <p:cNvSpPr/>
          <p:nvPr/>
        </p:nvSpPr>
        <p:spPr>
          <a:xfrm>
            <a:off x="5092418" y="3888660"/>
            <a:ext cx="489232" cy="244616"/>
          </a:xfrm>
          <a:custGeom>
            <a:avLst/>
            <a:gdLst>
              <a:gd name="connsiteX0" fmla="*/ 0 w 489232"/>
              <a:gd name="connsiteY0" fmla="*/ 0 h 244616"/>
              <a:gd name="connsiteX1" fmla="*/ 489232 w 489232"/>
              <a:gd name="connsiteY1" fmla="*/ 0 h 244616"/>
              <a:gd name="connsiteX2" fmla="*/ 489232 w 489232"/>
              <a:gd name="connsiteY2" fmla="*/ 4572 h 244616"/>
              <a:gd name="connsiteX3" fmla="*/ 489232 w 489232"/>
              <a:gd name="connsiteY3" fmla="*/ 11752 h 244616"/>
              <a:gd name="connsiteX4" fmla="*/ 489232 w 489232"/>
              <a:gd name="connsiteY4" fmla="*/ 244616 h 244616"/>
              <a:gd name="connsiteX5" fmla="*/ 0 w 489232"/>
              <a:gd name="connsiteY5" fmla="*/ 244616 h 244616"/>
              <a:gd name="connsiteX6" fmla="*/ 0 w 489232"/>
              <a:gd name="connsiteY6" fmla="*/ 11752 h 244616"/>
              <a:gd name="connsiteX7" fmla="*/ 0 w 489232"/>
              <a:gd name="connsiteY7" fmla="*/ 4572 h 24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9232" h="244616">
                <a:moveTo>
                  <a:pt x="0" y="0"/>
                </a:moveTo>
                <a:lnTo>
                  <a:pt x="489232" y="0"/>
                </a:lnTo>
                <a:lnTo>
                  <a:pt x="489232" y="4572"/>
                </a:lnTo>
                <a:lnTo>
                  <a:pt x="489232" y="11752"/>
                </a:lnTo>
                <a:lnTo>
                  <a:pt x="489232" y="244616"/>
                </a:lnTo>
                <a:lnTo>
                  <a:pt x="0" y="244616"/>
                </a:lnTo>
                <a:lnTo>
                  <a:pt x="0" y="11752"/>
                </a:lnTo>
                <a:lnTo>
                  <a:pt x="0" y="4572"/>
                </a:lnTo>
                <a:close/>
              </a:path>
            </a:pathLst>
          </a:custGeom>
          <a:solidFill>
            <a:srgbClr val="8EB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50CCEBF4-6C53-43C5-8DF5-5910C75C553E}"/>
              </a:ext>
            </a:extLst>
          </p:cNvPr>
          <p:cNvSpPr/>
          <p:nvPr/>
        </p:nvSpPr>
        <p:spPr>
          <a:xfrm>
            <a:off x="7192680" y="3634520"/>
            <a:ext cx="515426" cy="254141"/>
          </a:xfrm>
          <a:custGeom>
            <a:avLst/>
            <a:gdLst>
              <a:gd name="connsiteX0" fmla="*/ 0 w 489232"/>
              <a:gd name="connsiteY0" fmla="*/ 0 h 254141"/>
              <a:gd name="connsiteX1" fmla="*/ 489232 w 489232"/>
              <a:gd name="connsiteY1" fmla="*/ 0 h 254141"/>
              <a:gd name="connsiteX2" fmla="*/ 489232 w 489232"/>
              <a:gd name="connsiteY2" fmla="*/ 249569 h 254141"/>
              <a:gd name="connsiteX3" fmla="*/ 489232 w 489232"/>
              <a:gd name="connsiteY3" fmla="*/ 254141 h 254141"/>
              <a:gd name="connsiteX4" fmla="*/ 0 w 489232"/>
              <a:gd name="connsiteY4" fmla="*/ 254141 h 254141"/>
              <a:gd name="connsiteX5" fmla="*/ 0 w 489232"/>
              <a:gd name="connsiteY5" fmla="*/ 249569 h 254141"/>
              <a:gd name="connsiteX6" fmla="*/ 0 w 489232"/>
              <a:gd name="connsiteY6" fmla="*/ 0 h 254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9232" h="254141">
                <a:moveTo>
                  <a:pt x="0" y="0"/>
                </a:moveTo>
                <a:lnTo>
                  <a:pt x="489232" y="0"/>
                </a:lnTo>
                <a:lnTo>
                  <a:pt x="489232" y="249569"/>
                </a:lnTo>
                <a:lnTo>
                  <a:pt x="489232" y="254141"/>
                </a:lnTo>
                <a:lnTo>
                  <a:pt x="0" y="254141"/>
                </a:lnTo>
                <a:lnTo>
                  <a:pt x="0" y="249569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BB1113E1-7DFA-4E1D-9F56-53DF1404AF1E}"/>
              </a:ext>
            </a:extLst>
          </p:cNvPr>
          <p:cNvSpPr/>
          <p:nvPr/>
        </p:nvSpPr>
        <p:spPr>
          <a:xfrm>
            <a:off x="7192680" y="3888660"/>
            <a:ext cx="515426" cy="235092"/>
          </a:xfrm>
          <a:custGeom>
            <a:avLst/>
            <a:gdLst>
              <a:gd name="connsiteX0" fmla="*/ 0 w 489232"/>
              <a:gd name="connsiteY0" fmla="*/ 11753 h 235092"/>
              <a:gd name="connsiteX1" fmla="*/ 489232 w 489232"/>
              <a:gd name="connsiteY1" fmla="*/ 11753 h 235092"/>
              <a:gd name="connsiteX2" fmla="*/ 489232 w 489232"/>
              <a:gd name="connsiteY2" fmla="*/ 235092 h 235092"/>
              <a:gd name="connsiteX3" fmla="*/ 0 w 489232"/>
              <a:gd name="connsiteY3" fmla="*/ 235092 h 235092"/>
              <a:gd name="connsiteX4" fmla="*/ 0 w 489232"/>
              <a:gd name="connsiteY4" fmla="*/ 0 h 235092"/>
              <a:gd name="connsiteX5" fmla="*/ 489232 w 489232"/>
              <a:gd name="connsiteY5" fmla="*/ 0 h 235092"/>
              <a:gd name="connsiteX6" fmla="*/ 489232 w 489232"/>
              <a:gd name="connsiteY6" fmla="*/ 4572 h 235092"/>
              <a:gd name="connsiteX7" fmla="*/ 489232 w 489232"/>
              <a:gd name="connsiteY7" fmla="*/ 11752 h 235092"/>
              <a:gd name="connsiteX8" fmla="*/ 0 w 489232"/>
              <a:gd name="connsiteY8" fmla="*/ 11752 h 235092"/>
              <a:gd name="connsiteX9" fmla="*/ 0 w 489232"/>
              <a:gd name="connsiteY9" fmla="*/ 4572 h 235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9232" h="235092">
                <a:moveTo>
                  <a:pt x="0" y="11753"/>
                </a:moveTo>
                <a:lnTo>
                  <a:pt x="489232" y="11753"/>
                </a:lnTo>
                <a:lnTo>
                  <a:pt x="489232" y="235092"/>
                </a:lnTo>
                <a:lnTo>
                  <a:pt x="0" y="235092"/>
                </a:lnTo>
                <a:close/>
                <a:moveTo>
                  <a:pt x="0" y="0"/>
                </a:moveTo>
                <a:lnTo>
                  <a:pt x="489232" y="0"/>
                </a:lnTo>
                <a:lnTo>
                  <a:pt x="489232" y="4572"/>
                </a:lnTo>
                <a:lnTo>
                  <a:pt x="489232" y="11752"/>
                </a:lnTo>
                <a:lnTo>
                  <a:pt x="0" y="11752"/>
                </a:lnTo>
                <a:lnTo>
                  <a:pt x="0" y="45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ED9C7CF6-5059-4028-BF0A-AFE4C6C0FE40}"/>
              </a:ext>
            </a:extLst>
          </p:cNvPr>
          <p:cNvSpPr/>
          <p:nvPr/>
        </p:nvSpPr>
        <p:spPr>
          <a:xfrm>
            <a:off x="4270234" y="3900412"/>
            <a:ext cx="2133600" cy="2133600"/>
          </a:xfrm>
          <a:custGeom>
            <a:avLst/>
            <a:gdLst>
              <a:gd name="connsiteX0" fmla="*/ 0 w 2133600"/>
              <a:gd name="connsiteY0" fmla="*/ 0 h 2133600"/>
              <a:gd name="connsiteX1" fmla="*/ 822184 w 2133600"/>
              <a:gd name="connsiteY1" fmla="*/ 0 h 2133600"/>
              <a:gd name="connsiteX2" fmla="*/ 822184 w 2133600"/>
              <a:gd name="connsiteY2" fmla="*/ 232864 h 2133600"/>
              <a:gd name="connsiteX3" fmla="*/ 1311416 w 2133600"/>
              <a:gd name="connsiteY3" fmla="*/ 232864 h 2133600"/>
              <a:gd name="connsiteX4" fmla="*/ 1311416 w 2133600"/>
              <a:gd name="connsiteY4" fmla="*/ 0 h 2133600"/>
              <a:gd name="connsiteX5" fmla="*/ 2133600 w 2133600"/>
              <a:gd name="connsiteY5" fmla="*/ 0 h 2133600"/>
              <a:gd name="connsiteX6" fmla="*/ 2133600 w 2133600"/>
              <a:gd name="connsiteY6" fmla="*/ 648507 h 2133600"/>
              <a:gd name="connsiteX7" fmla="*/ 2127408 w 2133600"/>
              <a:gd name="connsiteY7" fmla="*/ 648507 h 2133600"/>
              <a:gd name="connsiteX8" fmla="*/ 1888984 w 2133600"/>
              <a:gd name="connsiteY8" fmla="*/ 648507 h 2133600"/>
              <a:gd name="connsiteX9" fmla="*/ 1888984 w 2133600"/>
              <a:gd name="connsiteY9" fmla="*/ 1137739 h 2133600"/>
              <a:gd name="connsiteX10" fmla="*/ 2127408 w 2133600"/>
              <a:gd name="connsiteY10" fmla="*/ 1137739 h 2133600"/>
              <a:gd name="connsiteX11" fmla="*/ 2133600 w 2133600"/>
              <a:gd name="connsiteY11" fmla="*/ 1137739 h 2133600"/>
              <a:gd name="connsiteX12" fmla="*/ 2133600 w 2133600"/>
              <a:gd name="connsiteY12" fmla="*/ 2133600 h 2133600"/>
              <a:gd name="connsiteX13" fmla="*/ 0 w 2133600"/>
              <a:gd name="connsiteY13" fmla="*/ 2133600 h 2133600"/>
              <a:gd name="connsiteX14" fmla="*/ 0 w 2133600"/>
              <a:gd name="connsiteY14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33600" h="2133600">
                <a:moveTo>
                  <a:pt x="0" y="0"/>
                </a:moveTo>
                <a:lnTo>
                  <a:pt x="822184" y="0"/>
                </a:lnTo>
                <a:lnTo>
                  <a:pt x="822184" y="232864"/>
                </a:lnTo>
                <a:lnTo>
                  <a:pt x="1311416" y="232864"/>
                </a:lnTo>
                <a:lnTo>
                  <a:pt x="1311416" y="0"/>
                </a:lnTo>
                <a:lnTo>
                  <a:pt x="2133600" y="0"/>
                </a:lnTo>
                <a:lnTo>
                  <a:pt x="2133600" y="648507"/>
                </a:lnTo>
                <a:lnTo>
                  <a:pt x="2127408" y="648507"/>
                </a:lnTo>
                <a:lnTo>
                  <a:pt x="1888984" y="648507"/>
                </a:lnTo>
                <a:lnTo>
                  <a:pt x="1888984" y="1137739"/>
                </a:lnTo>
                <a:lnTo>
                  <a:pt x="2127408" y="1137739"/>
                </a:lnTo>
                <a:lnTo>
                  <a:pt x="2133600" y="1137739"/>
                </a:lnTo>
                <a:lnTo>
                  <a:pt x="2133600" y="2133600"/>
                </a:lnTo>
                <a:lnTo>
                  <a:pt x="0" y="2133600"/>
                </a:lnTo>
                <a:lnTo>
                  <a:pt x="0" y="0"/>
                </a:lnTo>
                <a:close/>
              </a:path>
            </a:pathLst>
          </a:custGeom>
          <a:solidFill>
            <a:srgbClr val="8EBDF6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BB0F4D18-F3E3-44B2-9B1E-E53718531A64}"/>
              </a:ext>
            </a:extLst>
          </p:cNvPr>
          <p:cNvSpPr/>
          <p:nvPr/>
        </p:nvSpPr>
        <p:spPr>
          <a:xfrm>
            <a:off x="6414638" y="3900412"/>
            <a:ext cx="2133600" cy="2133600"/>
          </a:xfrm>
          <a:custGeom>
            <a:avLst/>
            <a:gdLst>
              <a:gd name="connsiteX0" fmla="*/ 0 w 2133600"/>
              <a:gd name="connsiteY0" fmla="*/ 0 h 2133600"/>
              <a:gd name="connsiteX1" fmla="*/ 782805 w 2133600"/>
              <a:gd name="connsiteY1" fmla="*/ 0 h 2133600"/>
              <a:gd name="connsiteX2" fmla="*/ 782805 w 2133600"/>
              <a:gd name="connsiteY2" fmla="*/ 223339 h 2133600"/>
              <a:gd name="connsiteX3" fmla="*/ 1272037 w 2133600"/>
              <a:gd name="connsiteY3" fmla="*/ 223339 h 2133600"/>
              <a:gd name="connsiteX4" fmla="*/ 1272037 w 2133600"/>
              <a:gd name="connsiteY4" fmla="*/ 0 h 2133600"/>
              <a:gd name="connsiteX5" fmla="*/ 2133600 w 2133600"/>
              <a:gd name="connsiteY5" fmla="*/ 0 h 2133600"/>
              <a:gd name="connsiteX6" fmla="*/ 2133600 w 2133600"/>
              <a:gd name="connsiteY6" fmla="*/ 2133600 h 2133600"/>
              <a:gd name="connsiteX7" fmla="*/ 0 w 2133600"/>
              <a:gd name="connsiteY7" fmla="*/ 2133600 h 2133600"/>
              <a:gd name="connsiteX8" fmla="*/ 0 w 2133600"/>
              <a:gd name="connsiteY8" fmla="*/ 1137739 h 2133600"/>
              <a:gd name="connsiteX9" fmla="*/ 233812 w 2133600"/>
              <a:gd name="connsiteY9" fmla="*/ 1137739 h 2133600"/>
              <a:gd name="connsiteX10" fmla="*/ 233812 w 2133600"/>
              <a:gd name="connsiteY10" fmla="*/ 648507 h 2133600"/>
              <a:gd name="connsiteX11" fmla="*/ 0 w 2133600"/>
              <a:gd name="connsiteY11" fmla="*/ 648507 h 2133600"/>
              <a:gd name="connsiteX12" fmla="*/ 0 w 2133600"/>
              <a:gd name="connsiteY12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33600" h="2133600">
                <a:moveTo>
                  <a:pt x="0" y="0"/>
                </a:moveTo>
                <a:lnTo>
                  <a:pt x="782805" y="0"/>
                </a:lnTo>
                <a:lnTo>
                  <a:pt x="782805" y="223339"/>
                </a:lnTo>
                <a:lnTo>
                  <a:pt x="1272037" y="223339"/>
                </a:lnTo>
                <a:lnTo>
                  <a:pt x="1272037" y="0"/>
                </a:lnTo>
                <a:lnTo>
                  <a:pt x="2133600" y="0"/>
                </a:lnTo>
                <a:lnTo>
                  <a:pt x="2133600" y="2133600"/>
                </a:lnTo>
                <a:lnTo>
                  <a:pt x="0" y="2133600"/>
                </a:lnTo>
                <a:lnTo>
                  <a:pt x="0" y="1137739"/>
                </a:lnTo>
                <a:lnTo>
                  <a:pt x="233812" y="1137739"/>
                </a:lnTo>
                <a:lnTo>
                  <a:pt x="233812" y="648507"/>
                </a:lnTo>
                <a:lnTo>
                  <a:pt x="0" y="6485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59EEBDA3-CAE9-4876-AA94-C1AD2F7CC069}"/>
              </a:ext>
            </a:extLst>
          </p:cNvPr>
          <p:cNvSpPr/>
          <p:nvPr/>
        </p:nvSpPr>
        <p:spPr>
          <a:xfrm>
            <a:off x="6159218" y="4517231"/>
            <a:ext cx="244616" cy="527270"/>
          </a:xfrm>
          <a:custGeom>
            <a:avLst/>
            <a:gdLst>
              <a:gd name="connsiteX0" fmla="*/ 0 w 244616"/>
              <a:gd name="connsiteY0" fmla="*/ 0 h 489232"/>
              <a:gd name="connsiteX1" fmla="*/ 238424 w 244616"/>
              <a:gd name="connsiteY1" fmla="*/ 0 h 489232"/>
              <a:gd name="connsiteX2" fmla="*/ 244616 w 244616"/>
              <a:gd name="connsiteY2" fmla="*/ 0 h 489232"/>
              <a:gd name="connsiteX3" fmla="*/ 244616 w 244616"/>
              <a:gd name="connsiteY3" fmla="*/ 489232 h 489232"/>
              <a:gd name="connsiteX4" fmla="*/ 238424 w 244616"/>
              <a:gd name="connsiteY4" fmla="*/ 489232 h 489232"/>
              <a:gd name="connsiteX5" fmla="*/ 0 w 244616"/>
              <a:gd name="connsiteY5" fmla="*/ 489232 h 489232"/>
              <a:gd name="connsiteX6" fmla="*/ 0 w 244616"/>
              <a:gd name="connsiteY6" fmla="*/ 0 h 48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4616" h="489232">
                <a:moveTo>
                  <a:pt x="0" y="0"/>
                </a:moveTo>
                <a:lnTo>
                  <a:pt x="238424" y="0"/>
                </a:lnTo>
                <a:lnTo>
                  <a:pt x="244616" y="0"/>
                </a:lnTo>
                <a:lnTo>
                  <a:pt x="244616" y="489232"/>
                </a:lnTo>
                <a:lnTo>
                  <a:pt x="238424" y="489232"/>
                </a:lnTo>
                <a:lnTo>
                  <a:pt x="0" y="489232"/>
                </a:lnTo>
                <a:lnTo>
                  <a:pt x="0" y="0"/>
                </a:lnTo>
                <a:close/>
              </a:path>
            </a:pathLst>
          </a:custGeom>
          <a:solidFill>
            <a:srgbClr val="8EB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F2386BFE-9D98-46BF-ABAF-A9659E7ABF44}"/>
              </a:ext>
            </a:extLst>
          </p:cNvPr>
          <p:cNvSpPr/>
          <p:nvPr/>
        </p:nvSpPr>
        <p:spPr>
          <a:xfrm>
            <a:off x="6403834" y="4517231"/>
            <a:ext cx="244616" cy="527270"/>
          </a:xfrm>
          <a:custGeom>
            <a:avLst/>
            <a:gdLst>
              <a:gd name="connsiteX0" fmla="*/ 0 w 244616"/>
              <a:gd name="connsiteY0" fmla="*/ 0 h 489232"/>
              <a:gd name="connsiteX1" fmla="*/ 2952 w 244616"/>
              <a:gd name="connsiteY1" fmla="*/ 0 h 489232"/>
              <a:gd name="connsiteX2" fmla="*/ 10804 w 244616"/>
              <a:gd name="connsiteY2" fmla="*/ 0 h 489232"/>
              <a:gd name="connsiteX3" fmla="*/ 244616 w 244616"/>
              <a:gd name="connsiteY3" fmla="*/ 0 h 489232"/>
              <a:gd name="connsiteX4" fmla="*/ 244616 w 244616"/>
              <a:gd name="connsiteY4" fmla="*/ 489232 h 489232"/>
              <a:gd name="connsiteX5" fmla="*/ 10804 w 244616"/>
              <a:gd name="connsiteY5" fmla="*/ 489232 h 489232"/>
              <a:gd name="connsiteX6" fmla="*/ 2952 w 244616"/>
              <a:gd name="connsiteY6" fmla="*/ 489232 h 489232"/>
              <a:gd name="connsiteX7" fmla="*/ 0 w 244616"/>
              <a:gd name="connsiteY7" fmla="*/ 489232 h 489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4616" h="489232">
                <a:moveTo>
                  <a:pt x="0" y="0"/>
                </a:moveTo>
                <a:lnTo>
                  <a:pt x="2952" y="0"/>
                </a:lnTo>
                <a:lnTo>
                  <a:pt x="10804" y="0"/>
                </a:lnTo>
                <a:lnTo>
                  <a:pt x="244616" y="0"/>
                </a:lnTo>
                <a:lnTo>
                  <a:pt x="244616" y="489232"/>
                </a:lnTo>
                <a:lnTo>
                  <a:pt x="10804" y="489232"/>
                </a:lnTo>
                <a:lnTo>
                  <a:pt x="2952" y="489232"/>
                </a:lnTo>
                <a:lnTo>
                  <a:pt x="0" y="489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F041F133-5867-47ED-A6AC-8F714E71BB1F}"/>
              </a:ext>
            </a:extLst>
          </p:cNvPr>
          <p:cNvSpPr/>
          <p:nvPr/>
        </p:nvSpPr>
        <p:spPr>
          <a:xfrm>
            <a:off x="5293473" y="4393650"/>
            <a:ext cx="573562" cy="573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7" name="Graphic 126">
            <a:extLst>
              <a:ext uri="{FF2B5EF4-FFF2-40B4-BE49-F238E27FC236}">
                <a16:creationId xmlns:a16="http://schemas.microsoft.com/office/drawing/2014/main" id="{C1074BC5-CB50-4319-9591-87E2705AB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44340" y="4526396"/>
            <a:ext cx="271828" cy="308071"/>
          </a:xfrm>
          <a:prstGeom prst="rect">
            <a:avLst/>
          </a:prstGeom>
        </p:spPr>
      </p:pic>
      <p:sp>
        <p:nvSpPr>
          <p:cNvPr id="126" name="Oval 125">
            <a:extLst>
              <a:ext uri="{FF2B5EF4-FFF2-40B4-BE49-F238E27FC236}">
                <a16:creationId xmlns:a16="http://schemas.microsoft.com/office/drawing/2014/main" id="{F61252EC-757A-4FCA-A2E9-C3FCF65552E5}"/>
              </a:ext>
            </a:extLst>
          </p:cNvPr>
          <p:cNvSpPr/>
          <p:nvPr/>
        </p:nvSpPr>
        <p:spPr>
          <a:xfrm>
            <a:off x="6893066" y="4347460"/>
            <a:ext cx="573562" cy="573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5ADC092D-8626-491D-818D-3C566A2E6D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62057" y="4489268"/>
            <a:ext cx="235581" cy="289947"/>
          </a:xfrm>
          <a:prstGeom prst="rect">
            <a:avLst/>
          </a:prstGeom>
        </p:spPr>
      </p:pic>
      <p:sp>
        <p:nvSpPr>
          <p:cNvPr id="124" name="Oval 123">
            <a:extLst>
              <a:ext uri="{FF2B5EF4-FFF2-40B4-BE49-F238E27FC236}">
                <a16:creationId xmlns:a16="http://schemas.microsoft.com/office/drawing/2014/main" id="{19AC6106-0CA6-45C2-9965-D00A073A4ACF}"/>
              </a:ext>
            </a:extLst>
          </p:cNvPr>
          <p:cNvSpPr/>
          <p:nvPr/>
        </p:nvSpPr>
        <p:spPr>
          <a:xfrm>
            <a:off x="7064427" y="2628446"/>
            <a:ext cx="573562" cy="573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9" name="Graphic 128">
            <a:extLst>
              <a:ext uri="{FF2B5EF4-FFF2-40B4-BE49-F238E27FC236}">
                <a16:creationId xmlns:a16="http://schemas.microsoft.com/office/drawing/2014/main" id="{0F9B0EB3-1E91-4B1E-9050-F559ECF82C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10764" y="2761193"/>
            <a:ext cx="280888" cy="308069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4C637374-24EA-41BA-9A77-6737DCC22099}"/>
              </a:ext>
            </a:extLst>
          </p:cNvPr>
          <p:cNvSpPr/>
          <p:nvPr/>
        </p:nvSpPr>
        <p:spPr>
          <a:xfrm>
            <a:off x="5142606" y="2780820"/>
            <a:ext cx="573562" cy="573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0" name="Graphic 129">
            <a:extLst>
              <a:ext uri="{FF2B5EF4-FFF2-40B4-BE49-F238E27FC236}">
                <a16:creationId xmlns:a16="http://schemas.microsoft.com/office/drawing/2014/main" id="{4294FF67-DD6A-45E4-999C-0A71B04E61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286429" y="2903229"/>
            <a:ext cx="285916" cy="328744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5377272-7703-4AAD-BD3D-DBE044B542C8}"/>
              </a:ext>
            </a:extLst>
          </p:cNvPr>
          <p:cNvCxnSpPr>
            <a:stCxn id="124" idx="6"/>
          </p:cNvCxnSpPr>
          <p:nvPr/>
        </p:nvCxnSpPr>
        <p:spPr>
          <a:xfrm flipV="1">
            <a:off x="7637989" y="2903229"/>
            <a:ext cx="2020361" cy="11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86AEF5C8-180F-41AE-9F6A-7CD95C3A0D6F}"/>
              </a:ext>
            </a:extLst>
          </p:cNvPr>
          <p:cNvCxnSpPr/>
          <p:nvPr/>
        </p:nvCxnSpPr>
        <p:spPr>
          <a:xfrm flipV="1">
            <a:off x="7637989" y="4579629"/>
            <a:ext cx="2020361" cy="11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27BB7C3D-4CCE-4B52-B26F-8B66BB2F5388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3275539" y="2864816"/>
            <a:ext cx="1951063" cy="504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A842AE0C-B12A-410E-B042-042F8811DA30}"/>
              </a:ext>
            </a:extLst>
          </p:cNvPr>
          <p:cNvCxnSpPr>
            <a:cxnSpLocks/>
          </p:cNvCxnSpPr>
          <p:nvPr/>
        </p:nvCxnSpPr>
        <p:spPr>
          <a:xfrm flipV="1">
            <a:off x="3389839" y="4579629"/>
            <a:ext cx="2020361" cy="11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5BE3E64-E34D-48B7-92A4-9BC262DC6B36}"/>
              </a:ext>
            </a:extLst>
          </p:cNvPr>
          <p:cNvGrpSpPr/>
          <p:nvPr/>
        </p:nvGrpSpPr>
        <p:grpSpPr>
          <a:xfrm>
            <a:off x="9698490" y="2701582"/>
            <a:ext cx="1478062" cy="732038"/>
            <a:chOff x="2321298" y="4692841"/>
            <a:chExt cx="1478062" cy="732038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57F944BB-7997-4749-BB77-692C5C5D03DB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6EF81363-BEC3-4D0A-9FEA-B753C1BADB03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C49CEA8-1B80-4555-8A8E-18D131F86F5C}"/>
              </a:ext>
            </a:extLst>
          </p:cNvPr>
          <p:cNvGrpSpPr/>
          <p:nvPr/>
        </p:nvGrpSpPr>
        <p:grpSpPr>
          <a:xfrm>
            <a:off x="9698490" y="4416082"/>
            <a:ext cx="1478062" cy="732038"/>
            <a:chOff x="2321298" y="4692841"/>
            <a:chExt cx="1478062" cy="732038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62306D37-84BF-46DE-882E-F9B0FB99084F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1F404D08-A888-475E-9234-4F64BA5267E5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2E3D6D39-E08F-4627-8024-69B23FAA2B59}"/>
              </a:ext>
            </a:extLst>
          </p:cNvPr>
          <p:cNvGrpSpPr/>
          <p:nvPr/>
        </p:nvGrpSpPr>
        <p:grpSpPr>
          <a:xfrm>
            <a:off x="1592016" y="2731659"/>
            <a:ext cx="1478062" cy="732038"/>
            <a:chOff x="2321298" y="4692841"/>
            <a:chExt cx="1478062" cy="732038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FD30A711-2EA5-4CFE-9FD6-B4D66E76904C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7B61E41B-D0DD-42BC-BF8B-6653D24C0D4C}"/>
                </a:ext>
              </a:extLst>
            </p:cNvPr>
            <p:cNvSpPr txBox="1"/>
            <p:nvPr/>
          </p:nvSpPr>
          <p:spPr>
            <a:xfrm>
              <a:off x="2915450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7A2D433D-EB4E-48F1-B653-BF5B9C5D52F5}"/>
              </a:ext>
            </a:extLst>
          </p:cNvPr>
          <p:cNvGrpSpPr/>
          <p:nvPr/>
        </p:nvGrpSpPr>
        <p:grpSpPr>
          <a:xfrm>
            <a:off x="1592016" y="4408059"/>
            <a:ext cx="1478062" cy="732038"/>
            <a:chOff x="2321298" y="4692841"/>
            <a:chExt cx="1478062" cy="732038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8CA001A4-83BF-43B0-825A-F7B9C323DD00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BFE5447D-D571-4E38-A6C0-7A2E3F21800B}"/>
                </a:ext>
              </a:extLst>
            </p:cNvPr>
            <p:cNvSpPr txBox="1"/>
            <p:nvPr/>
          </p:nvSpPr>
          <p:spPr>
            <a:xfrm>
              <a:off x="2915450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4201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08EB43-CA91-4597-9327-46A2F3DF55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359134" y="489015"/>
            <a:ext cx="43195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INFOGRAPHIC DESIGN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769892" y="1100243"/>
            <a:ext cx="949802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EFE888B-F0C9-44B7-A420-6B8B772D2DD0}"/>
              </a:ext>
            </a:extLst>
          </p:cNvPr>
          <p:cNvGrpSpPr/>
          <p:nvPr/>
        </p:nvGrpSpPr>
        <p:grpSpPr>
          <a:xfrm>
            <a:off x="16793549" y="47706"/>
            <a:ext cx="573562" cy="2408554"/>
            <a:chOff x="1792021" y="2041051"/>
            <a:chExt cx="573562" cy="240855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BEAF35E-8EF7-453D-BD6E-25050655CF61}"/>
                </a:ext>
              </a:extLst>
            </p:cNvPr>
            <p:cNvGrpSpPr/>
            <p:nvPr/>
          </p:nvGrpSpPr>
          <p:grpSpPr>
            <a:xfrm>
              <a:off x="1792021" y="2740678"/>
              <a:ext cx="573562" cy="573562"/>
              <a:chOff x="5293473" y="4393650"/>
              <a:chExt cx="573562" cy="573562"/>
            </a:xfrm>
          </p:grpSpPr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F041F133-5867-47ED-A6AC-8F714E71BB1F}"/>
                  </a:ext>
                </a:extLst>
              </p:cNvPr>
              <p:cNvSpPr/>
              <p:nvPr/>
            </p:nvSpPr>
            <p:spPr>
              <a:xfrm>
                <a:off x="5293473" y="4393650"/>
                <a:ext cx="573562" cy="573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7" name="Graphic 126">
                <a:extLst>
                  <a:ext uri="{FF2B5EF4-FFF2-40B4-BE49-F238E27FC236}">
                    <a16:creationId xmlns:a16="http://schemas.microsoft.com/office/drawing/2014/main" id="{C1074BC5-CB50-4319-9591-87E2705AB8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444340" y="4526396"/>
                <a:ext cx="271828" cy="308071"/>
              </a:xfrm>
              <a:prstGeom prst="rect">
                <a:avLst/>
              </a:prstGeom>
            </p:spPr>
          </p:pic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523C913-0BBB-4B38-BBB5-5784AFFF2FE5}"/>
                </a:ext>
              </a:extLst>
            </p:cNvPr>
            <p:cNvGrpSpPr/>
            <p:nvPr/>
          </p:nvGrpSpPr>
          <p:grpSpPr>
            <a:xfrm>
              <a:off x="1792021" y="3876043"/>
              <a:ext cx="573562" cy="573562"/>
              <a:chOff x="6893066" y="4347460"/>
              <a:chExt cx="573562" cy="573562"/>
            </a:xfrm>
          </p:grpSpPr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F61252EC-757A-4FCA-A2E9-C3FCF65552E5}"/>
                  </a:ext>
                </a:extLst>
              </p:cNvPr>
              <p:cNvSpPr/>
              <p:nvPr/>
            </p:nvSpPr>
            <p:spPr>
              <a:xfrm>
                <a:off x="6893066" y="4347460"/>
                <a:ext cx="573562" cy="573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8" name="Graphic 127">
                <a:extLst>
                  <a:ext uri="{FF2B5EF4-FFF2-40B4-BE49-F238E27FC236}">
                    <a16:creationId xmlns:a16="http://schemas.microsoft.com/office/drawing/2014/main" id="{5ADC092D-8626-491D-818D-3C566A2E6D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7062057" y="4489268"/>
                <a:ext cx="235581" cy="289947"/>
              </a:xfrm>
              <a:prstGeom prst="rect">
                <a:avLst/>
              </a:prstGeom>
            </p:spPr>
          </p:pic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60C2329-2098-42D5-915B-FEAE197E488E}"/>
                </a:ext>
              </a:extLst>
            </p:cNvPr>
            <p:cNvGrpSpPr/>
            <p:nvPr/>
          </p:nvGrpSpPr>
          <p:grpSpPr>
            <a:xfrm>
              <a:off x="1792021" y="3324342"/>
              <a:ext cx="573562" cy="573562"/>
              <a:chOff x="7064427" y="2628446"/>
              <a:chExt cx="573562" cy="573562"/>
            </a:xfrm>
          </p:grpSpPr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19AC6106-0CA6-45C2-9965-D00A073A4ACF}"/>
                  </a:ext>
                </a:extLst>
              </p:cNvPr>
              <p:cNvSpPr/>
              <p:nvPr/>
            </p:nvSpPr>
            <p:spPr>
              <a:xfrm>
                <a:off x="7064427" y="2628446"/>
                <a:ext cx="573562" cy="573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29" name="Graphic 128">
                <a:extLst>
                  <a:ext uri="{FF2B5EF4-FFF2-40B4-BE49-F238E27FC236}">
                    <a16:creationId xmlns:a16="http://schemas.microsoft.com/office/drawing/2014/main" id="{0F9B0EB3-1E91-4B1E-9050-F559ECF82C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210764" y="2761193"/>
                <a:ext cx="280888" cy="308069"/>
              </a:xfrm>
              <a:prstGeom prst="rect">
                <a:avLst/>
              </a:prstGeom>
            </p:spPr>
          </p:pic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18E951F-7EBC-494F-BD60-83D681E5EA9E}"/>
                </a:ext>
              </a:extLst>
            </p:cNvPr>
            <p:cNvGrpSpPr/>
            <p:nvPr/>
          </p:nvGrpSpPr>
          <p:grpSpPr>
            <a:xfrm>
              <a:off x="1792021" y="2041051"/>
              <a:ext cx="573562" cy="573562"/>
              <a:chOff x="5142606" y="2780820"/>
              <a:chExt cx="573562" cy="57356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4C637374-24EA-41BA-9A77-6737DCC22099}"/>
                  </a:ext>
                </a:extLst>
              </p:cNvPr>
              <p:cNvSpPr/>
              <p:nvPr/>
            </p:nvSpPr>
            <p:spPr>
              <a:xfrm>
                <a:off x="5142606" y="2780820"/>
                <a:ext cx="573562" cy="57356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0" name="Graphic 129">
                <a:extLst>
                  <a:ext uri="{FF2B5EF4-FFF2-40B4-BE49-F238E27FC236}">
                    <a16:creationId xmlns:a16="http://schemas.microsoft.com/office/drawing/2014/main" id="{4294FF67-DD6A-45E4-999C-0A71B04E61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286429" y="2903229"/>
                <a:ext cx="285916" cy="328744"/>
              </a:xfrm>
              <a:prstGeom prst="rect">
                <a:avLst/>
              </a:prstGeom>
            </p:spPr>
          </p:pic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C80A389-9E6C-4275-91B6-65C85BF6C549}"/>
              </a:ext>
            </a:extLst>
          </p:cNvPr>
          <p:cNvGrpSpPr/>
          <p:nvPr/>
        </p:nvGrpSpPr>
        <p:grpSpPr>
          <a:xfrm>
            <a:off x="3359601" y="1805424"/>
            <a:ext cx="5796098" cy="3958336"/>
            <a:chOff x="3387421" y="1444695"/>
            <a:chExt cx="6535926" cy="446358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CB0A010-B5A3-4A94-9392-03FA2F535C45}"/>
                </a:ext>
              </a:extLst>
            </p:cNvPr>
            <p:cNvSpPr/>
            <p:nvPr/>
          </p:nvSpPr>
          <p:spPr>
            <a:xfrm>
              <a:off x="5167521" y="1491661"/>
              <a:ext cx="2975726" cy="2975726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5A8B14F0-4340-48E3-A25D-4EB65171B8EC}"/>
                </a:ext>
              </a:extLst>
            </p:cNvPr>
            <p:cNvSpPr/>
            <p:nvPr/>
          </p:nvSpPr>
          <p:spPr>
            <a:xfrm>
              <a:off x="3683341" y="1491661"/>
              <a:ext cx="2975726" cy="2975726"/>
            </a:xfrm>
            <a:prstGeom prst="ellipse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C662BA8-45FC-4851-9AA2-BF320CAD2C07}"/>
                </a:ext>
              </a:extLst>
            </p:cNvPr>
            <p:cNvGrpSpPr/>
            <p:nvPr/>
          </p:nvGrpSpPr>
          <p:grpSpPr>
            <a:xfrm>
              <a:off x="3387421" y="1444695"/>
              <a:ext cx="6535926" cy="4463589"/>
              <a:chOff x="3630616" y="1816168"/>
              <a:chExt cx="6535926" cy="4463589"/>
            </a:xfrm>
          </p:grpSpPr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5EA3D16C-804A-455B-A779-EB08ADFA863A}"/>
                  </a:ext>
                </a:extLst>
              </p:cNvPr>
              <p:cNvSpPr/>
              <p:nvPr/>
            </p:nvSpPr>
            <p:spPr>
              <a:xfrm>
                <a:off x="5069436" y="2254242"/>
                <a:ext cx="2975726" cy="2975726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E59B381C-1339-433A-AE4D-17D38831600C}"/>
                  </a:ext>
                </a:extLst>
              </p:cNvPr>
              <p:cNvSpPr/>
              <p:nvPr/>
            </p:nvSpPr>
            <p:spPr>
              <a:xfrm>
                <a:off x="7056724" y="1816168"/>
                <a:ext cx="2975726" cy="2975726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D5D1C067-26AA-4AD7-8E6C-DC0180CA01BC}"/>
                  </a:ext>
                </a:extLst>
              </p:cNvPr>
              <p:cNvSpPr/>
              <p:nvPr/>
            </p:nvSpPr>
            <p:spPr>
              <a:xfrm>
                <a:off x="5167521" y="3304031"/>
                <a:ext cx="2975726" cy="2975726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9867B247-F882-4EF7-B60C-52D3E2B24FA6}"/>
                  </a:ext>
                </a:extLst>
              </p:cNvPr>
              <p:cNvSpPr/>
              <p:nvPr/>
            </p:nvSpPr>
            <p:spPr>
              <a:xfrm>
                <a:off x="7190816" y="3141778"/>
                <a:ext cx="2975726" cy="2975726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12A8740C-6C14-4496-A475-5A5A4D709F03}"/>
                  </a:ext>
                </a:extLst>
              </p:cNvPr>
              <p:cNvSpPr/>
              <p:nvPr/>
            </p:nvSpPr>
            <p:spPr>
              <a:xfrm>
                <a:off x="3630616" y="2798729"/>
                <a:ext cx="2975726" cy="2975726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B7C8E922-B11B-4C92-A537-20207B7A4D6F}"/>
                  </a:ext>
                </a:extLst>
              </p:cNvPr>
              <p:cNvSpPr/>
              <p:nvPr/>
            </p:nvSpPr>
            <p:spPr>
              <a:xfrm>
                <a:off x="5739608" y="2656632"/>
                <a:ext cx="2049758" cy="2049758"/>
              </a:xfrm>
              <a:prstGeom prst="ellipse">
                <a:avLst/>
              </a:prstGeom>
              <a:ln w="34925">
                <a:solidFill>
                  <a:srgbClr val="FFFFFF"/>
                </a:solidFill>
              </a:ln>
              <a:effectLst>
                <a:outerShdw blurRad="317500" dir="2700000" algn="ctr">
                  <a:srgbClr val="000000">
                    <a:alpha val="43000"/>
                  </a:srgbClr>
                </a:outerShdw>
              </a:effectLst>
              <a:scene3d>
                <a:camera prst="perspectiveFront" fov="2700000">
                  <a:rot lat="19086000" lon="19067999" rev="3108000"/>
                </a:camera>
                <a:lightRig rig="threePt" dir="t">
                  <a:rot lat="0" lon="0" rev="0"/>
                </a:lightRig>
              </a:scene3d>
              <a:sp3d extrusionH="38100" prstMaterial="clear">
                <a:bevelT w="260350" h="50800" prst="softRound"/>
                <a:bevelB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15AD9BD-1688-45DB-8DCF-BAA5B8621153}"/>
              </a:ext>
            </a:extLst>
          </p:cNvPr>
          <p:cNvGrpSpPr/>
          <p:nvPr/>
        </p:nvGrpSpPr>
        <p:grpSpPr>
          <a:xfrm>
            <a:off x="7842894" y="2806893"/>
            <a:ext cx="505034" cy="505034"/>
            <a:chOff x="967020" y="4221464"/>
            <a:chExt cx="573562" cy="57356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82D9A4EB-DE7B-4D25-B389-B483E26FDDC2}"/>
                </a:ext>
              </a:extLst>
            </p:cNvPr>
            <p:cNvSpPr/>
            <p:nvPr/>
          </p:nvSpPr>
          <p:spPr>
            <a:xfrm>
              <a:off x="967020" y="4221464"/>
              <a:ext cx="573562" cy="5735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379CED17-AC33-473B-8600-A9988A81F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17887" y="4354210"/>
              <a:ext cx="271828" cy="30807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F9AE383-4FD3-48D2-9000-22E2B31FFBA0}"/>
              </a:ext>
            </a:extLst>
          </p:cNvPr>
          <p:cNvGrpSpPr/>
          <p:nvPr/>
        </p:nvGrpSpPr>
        <p:grpSpPr>
          <a:xfrm>
            <a:off x="4174012" y="3842022"/>
            <a:ext cx="505034" cy="505034"/>
            <a:chOff x="2566613" y="4175274"/>
            <a:chExt cx="573562" cy="573562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68774AAD-936B-4799-BDFF-17C119A3F48B}"/>
                </a:ext>
              </a:extLst>
            </p:cNvPr>
            <p:cNvSpPr/>
            <p:nvPr/>
          </p:nvSpPr>
          <p:spPr>
            <a:xfrm>
              <a:off x="2566613" y="4175274"/>
              <a:ext cx="573562" cy="5735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9" name="Graphic 88">
              <a:extLst>
                <a:ext uri="{FF2B5EF4-FFF2-40B4-BE49-F238E27FC236}">
                  <a16:creationId xmlns:a16="http://schemas.microsoft.com/office/drawing/2014/main" id="{AF15654C-3A43-4B51-8B84-28164F8FCE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735604" y="4317082"/>
              <a:ext cx="235581" cy="289947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92D8D9B-077A-4E65-AE98-DD69AD63EC7E}"/>
              </a:ext>
            </a:extLst>
          </p:cNvPr>
          <p:cNvGrpSpPr/>
          <p:nvPr/>
        </p:nvGrpSpPr>
        <p:grpSpPr>
          <a:xfrm>
            <a:off x="7627227" y="4047910"/>
            <a:ext cx="505034" cy="505034"/>
            <a:chOff x="2737974" y="2456260"/>
            <a:chExt cx="573562" cy="573562"/>
          </a:xfrm>
        </p:grpSpPr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AF6DD8A9-FD39-4E9F-97FF-C66E57D63B01}"/>
                </a:ext>
              </a:extLst>
            </p:cNvPr>
            <p:cNvSpPr/>
            <p:nvPr/>
          </p:nvSpPr>
          <p:spPr>
            <a:xfrm>
              <a:off x="2737974" y="2456260"/>
              <a:ext cx="573562" cy="5735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1" name="Graphic 90">
              <a:extLst>
                <a:ext uri="{FF2B5EF4-FFF2-40B4-BE49-F238E27FC236}">
                  <a16:creationId xmlns:a16="http://schemas.microsoft.com/office/drawing/2014/main" id="{C631E04B-755C-4C20-91C1-A6E10838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884311" y="2589007"/>
              <a:ext cx="280888" cy="308069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142D2FC-EA0D-4AEB-AD21-D5A571130454}"/>
              </a:ext>
            </a:extLst>
          </p:cNvPr>
          <p:cNvGrpSpPr/>
          <p:nvPr/>
        </p:nvGrpSpPr>
        <p:grpSpPr>
          <a:xfrm>
            <a:off x="4297209" y="2676765"/>
            <a:ext cx="505034" cy="505034"/>
            <a:chOff x="816153" y="2608634"/>
            <a:chExt cx="573562" cy="57356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07689F0-8412-4753-98B0-4AA831344AFB}"/>
                </a:ext>
              </a:extLst>
            </p:cNvPr>
            <p:cNvSpPr/>
            <p:nvPr/>
          </p:nvSpPr>
          <p:spPr>
            <a:xfrm>
              <a:off x="816153" y="2608634"/>
              <a:ext cx="573562" cy="5735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3" name="Graphic 92">
              <a:extLst>
                <a:ext uri="{FF2B5EF4-FFF2-40B4-BE49-F238E27FC236}">
                  <a16:creationId xmlns:a16="http://schemas.microsoft.com/office/drawing/2014/main" id="{F0C2BD9A-C330-46C8-B2F7-4025B4721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59976" y="2731043"/>
              <a:ext cx="285916" cy="328744"/>
            </a:xfrm>
            <a:prstGeom prst="rect">
              <a:avLst/>
            </a:prstGeom>
          </p:spPr>
        </p:pic>
      </p:grp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B4A162C-4E74-4A84-A3FC-BACFAD08045E}"/>
              </a:ext>
            </a:extLst>
          </p:cNvPr>
          <p:cNvCxnSpPr>
            <a:stCxn id="86" idx="6"/>
          </p:cNvCxnSpPr>
          <p:nvPr/>
        </p:nvCxnSpPr>
        <p:spPr>
          <a:xfrm>
            <a:off x="8347928" y="3059410"/>
            <a:ext cx="13040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B3B5B849-281E-48A4-A005-73F6648010F3}"/>
              </a:ext>
            </a:extLst>
          </p:cNvPr>
          <p:cNvCxnSpPr>
            <a:cxnSpLocks/>
            <a:stCxn id="93" idx="1"/>
          </p:cNvCxnSpPr>
          <p:nvPr/>
        </p:nvCxnSpPr>
        <p:spPr>
          <a:xfrm flipH="1">
            <a:off x="2758989" y="2929282"/>
            <a:ext cx="166485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F8C71E1-8158-4813-AEA3-3A24F4A9997E}"/>
              </a:ext>
            </a:extLst>
          </p:cNvPr>
          <p:cNvCxnSpPr/>
          <p:nvPr/>
        </p:nvCxnSpPr>
        <p:spPr>
          <a:xfrm>
            <a:off x="4297209" y="4162824"/>
            <a:ext cx="0" cy="14570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944075C-0F44-4FD0-9E56-5567AA15BE7D}"/>
              </a:ext>
            </a:extLst>
          </p:cNvPr>
          <p:cNvCxnSpPr>
            <a:stCxn id="90" idx="5"/>
          </p:cNvCxnSpPr>
          <p:nvPr/>
        </p:nvCxnSpPr>
        <p:spPr>
          <a:xfrm>
            <a:off x="8058300" y="4478983"/>
            <a:ext cx="988551" cy="103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324AA309-01E4-472A-A30A-964202638E0D}"/>
              </a:ext>
            </a:extLst>
          </p:cNvPr>
          <p:cNvGrpSpPr/>
          <p:nvPr/>
        </p:nvGrpSpPr>
        <p:grpSpPr>
          <a:xfrm>
            <a:off x="9652000" y="2923779"/>
            <a:ext cx="1478062" cy="732038"/>
            <a:chOff x="2321298" y="4692841"/>
            <a:chExt cx="1478062" cy="732038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F8C1F801-4921-4A4D-86CA-69C8DDB31C90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DB4C770B-D412-4440-8D4B-C0B0E0F56C3B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D7D5C28A-7771-4D3E-BEED-A7789449055E}"/>
              </a:ext>
            </a:extLst>
          </p:cNvPr>
          <p:cNvGrpSpPr/>
          <p:nvPr/>
        </p:nvGrpSpPr>
        <p:grpSpPr>
          <a:xfrm>
            <a:off x="9202057" y="5405722"/>
            <a:ext cx="1478062" cy="732038"/>
            <a:chOff x="2321298" y="4692841"/>
            <a:chExt cx="1478062" cy="732038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652EF928-E688-4D1A-9166-59E6C18E496D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CDE97DF4-8800-41AA-BB5A-E8238F141EC9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89734929-576E-4A60-A950-221CF4C2D580}"/>
              </a:ext>
            </a:extLst>
          </p:cNvPr>
          <p:cNvGrpSpPr/>
          <p:nvPr/>
        </p:nvGrpSpPr>
        <p:grpSpPr>
          <a:xfrm>
            <a:off x="4397829" y="5521836"/>
            <a:ext cx="1478062" cy="732038"/>
            <a:chOff x="2321298" y="4692841"/>
            <a:chExt cx="1478062" cy="732038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5B83ABBE-40E7-4938-8B66-845A59BC34E7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103CAE08-74C8-4945-ABDF-87D442151931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164F68C9-753F-44D9-8AAB-A65554B35600}"/>
              </a:ext>
            </a:extLst>
          </p:cNvPr>
          <p:cNvGrpSpPr/>
          <p:nvPr/>
        </p:nvGrpSpPr>
        <p:grpSpPr>
          <a:xfrm>
            <a:off x="1316864" y="2731659"/>
            <a:ext cx="1478062" cy="732038"/>
            <a:chOff x="2321298" y="4692841"/>
            <a:chExt cx="1478062" cy="732038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D6195013-581E-4755-BE97-94ECC608115B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BB9119B8-E0D1-43F9-A53E-C6BAC39AFC55}"/>
                </a:ext>
              </a:extLst>
            </p:cNvPr>
            <p:cNvSpPr txBox="1"/>
            <p:nvPr/>
          </p:nvSpPr>
          <p:spPr>
            <a:xfrm>
              <a:off x="2915450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823779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105E48B-FC71-4414-BAD5-F7A7111240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A510363C-5644-43D6-B09A-1BA7403D258E}"/>
              </a:ext>
            </a:extLst>
          </p:cNvPr>
          <p:cNvSpPr/>
          <p:nvPr/>
        </p:nvSpPr>
        <p:spPr>
          <a:xfrm>
            <a:off x="8029576" y="1141214"/>
            <a:ext cx="15586" cy="1485"/>
          </a:xfrm>
          <a:custGeom>
            <a:avLst/>
            <a:gdLst>
              <a:gd name="connsiteX0" fmla="*/ 15586 w 15586"/>
              <a:gd name="connsiteY0" fmla="*/ 0 h 1485"/>
              <a:gd name="connsiteX1" fmla="*/ 13830 w 15586"/>
              <a:gd name="connsiteY1" fmla="*/ 1485 h 1485"/>
              <a:gd name="connsiteX2" fmla="*/ 0 w 15586"/>
              <a:gd name="connsiteY2" fmla="*/ 787 h 1485"/>
              <a:gd name="connsiteX3" fmla="*/ 15586 w 15586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6" h="1485">
                <a:moveTo>
                  <a:pt x="15586" y="0"/>
                </a:moveTo>
                <a:lnTo>
                  <a:pt x="13830" y="1485"/>
                </a:lnTo>
                <a:lnTo>
                  <a:pt x="0" y="787"/>
                </a:lnTo>
                <a:lnTo>
                  <a:pt x="15586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7FB5643-D746-4275-B95B-13438D71CC7E}"/>
              </a:ext>
            </a:extLst>
          </p:cNvPr>
          <p:cNvSpPr/>
          <p:nvPr/>
        </p:nvSpPr>
        <p:spPr>
          <a:xfrm>
            <a:off x="8013990" y="1141214"/>
            <a:ext cx="15587" cy="1485"/>
          </a:xfrm>
          <a:custGeom>
            <a:avLst/>
            <a:gdLst>
              <a:gd name="connsiteX0" fmla="*/ 0 w 15587"/>
              <a:gd name="connsiteY0" fmla="*/ 0 h 1485"/>
              <a:gd name="connsiteX1" fmla="*/ 15587 w 15587"/>
              <a:gd name="connsiteY1" fmla="*/ 787 h 1485"/>
              <a:gd name="connsiteX2" fmla="*/ 1757 w 15587"/>
              <a:gd name="connsiteY2" fmla="*/ 1485 h 1485"/>
              <a:gd name="connsiteX3" fmla="*/ 0 w 15587"/>
              <a:gd name="connsiteY3" fmla="*/ 0 h 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7" h="1485">
                <a:moveTo>
                  <a:pt x="0" y="0"/>
                </a:moveTo>
                <a:lnTo>
                  <a:pt x="15587" y="787"/>
                </a:lnTo>
                <a:lnTo>
                  <a:pt x="1757" y="14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0E630031-D2DF-45BC-A8D5-91162FE5E243}"/>
              </a:ext>
            </a:extLst>
          </p:cNvPr>
          <p:cNvSpPr/>
          <p:nvPr/>
        </p:nvSpPr>
        <p:spPr>
          <a:xfrm>
            <a:off x="8015746" y="1142000"/>
            <a:ext cx="27660" cy="12396"/>
          </a:xfrm>
          <a:custGeom>
            <a:avLst/>
            <a:gdLst>
              <a:gd name="connsiteX0" fmla="*/ 13830 w 27660"/>
              <a:gd name="connsiteY0" fmla="*/ 0 h 12396"/>
              <a:gd name="connsiteX1" fmla="*/ 27660 w 27660"/>
              <a:gd name="connsiteY1" fmla="*/ 698 h 12396"/>
              <a:gd name="connsiteX2" fmla="*/ 13830 w 27660"/>
              <a:gd name="connsiteY2" fmla="*/ 12396 h 12396"/>
              <a:gd name="connsiteX3" fmla="*/ 0 w 27660"/>
              <a:gd name="connsiteY3" fmla="*/ 698 h 12396"/>
              <a:gd name="connsiteX4" fmla="*/ 13830 w 27660"/>
              <a:gd name="connsiteY4" fmla="*/ 0 h 12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60" h="12396">
                <a:moveTo>
                  <a:pt x="13830" y="0"/>
                </a:moveTo>
                <a:lnTo>
                  <a:pt x="27660" y="698"/>
                </a:lnTo>
                <a:lnTo>
                  <a:pt x="13830" y="12396"/>
                </a:lnTo>
                <a:lnTo>
                  <a:pt x="0" y="698"/>
                </a:lnTo>
                <a:lnTo>
                  <a:pt x="1383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5031348" y="489015"/>
            <a:ext cx="2975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OUR PRODUCT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769892" y="1100243"/>
            <a:ext cx="9498029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BEFB56-8A0F-4536-A888-85C93A67D31E}"/>
              </a:ext>
            </a:extLst>
          </p:cNvPr>
          <p:cNvSpPr/>
          <p:nvPr/>
        </p:nvSpPr>
        <p:spPr>
          <a:xfrm>
            <a:off x="7746031" y="1914393"/>
            <a:ext cx="2214075" cy="2214073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chemeClr val="accent5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D02ABBE-82C1-43DA-A10F-60B458F57705}"/>
              </a:ext>
            </a:extLst>
          </p:cNvPr>
          <p:cNvSpPr/>
          <p:nvPr/>
        </p:nvSpPr>
        <p:spPr>
          <a:xfrm>
            <a:off x="2367336" y="1914393"/>
            <a:ext cx="2214075" cy="2214073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0070C0"/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9777A9A-4933-4B0B-A3B8-C07FF34E1A24}"/>
              </a:ext>
            </a:extLst>
          </p:cNvPr>
          <p:cNvSpPr/>
          <p:nvPr/>
        </p:nvSpPr>
        <p:spPr>
          <a:xfrm>
            <a:off x="3443075" y="1914393"/>
            <a:ext cx="2214075" cy="2214073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00B0F0"/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1110711-BE07-46DA-A72B-A32F3587175B}"/>
              </a:ext>
            </a:extLst>
          </p:cNvPr>
          <p:cNvSpPr/>
          <p:nvPr/>
        </p:nvSpPr>
        <p:spPr>
          <a:xfrm>
            <a:off x="6670294" y="1914393"/>
            <a:ext cx="2214075" cy="2214073"/>
          </a:xfrm>
          <a:prstGeom prst="rect">
            <a:avLst/>
          </a:prstGeom>
          <a:gradFill>
            <a:gsLst>
              <a:gs pos="99000">
                <a:srgbClr val="FEFFFF"/>
              </a:gs>
              <a:gs pos="98000">
                <a:schemeClr val="accent5">
                  <a:lumMod val="40000"/>
                  <a:lumOff val="60000"/>
                </a:schemeClr>
              </a:gs>
              <a:gs pos="0">
                <a:srgbClr val="0099CC"/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5BC040-C2D1-49CD-9340-7B213D5450AF}"/>
              </a:ext>
            </a:extLst>
          </p:cNvPr>
          <p:cNvSpPr/>
          <p:nvPr/>
        </p:nvSpPr>
        <p:spPr>
          <a:xfrm>
            <a:off x="4518815" y="1914393"/>
            <a:ext cx="2214075" cy="2214073"/>
          </a:xfrm>
          <a:prstGeom prst="rect">
            <a:avLst/>
          </a:pr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00FFFF"/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B296C79-F3DD-4A84-9076-A0DCC0E7AF02}"/>
              </a:ext>
            </a:extLst>
          </p:cNvPr>
          <p:cNvSpPr/>
          <p:nvPr/>
        </p:nvSpPr>
        <p:spPr>
          <a:xfrm>
            <a:off x="5594554" y="1914393"/>
            <a:ext cx="2214075" cy="2214073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chemeClr val="accent5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C20EF6-6416-4CDA-A111-E256AE3532D6}"/>
              </a:ext>
            </a:extLst>
          </p:cNvPr>
          <p:cNvSpPr/>
          <p:nvPr/>
        </p:nvSpPr>
        <p:spPr>
          <a:xfrm>
            <a:off x="6113829" y="1656382"/>
            <a:ext cx="109677" cy="2117532"/>
          </a:xfrm>
          <a:prstGeom prst="rect">
            <a:avLst/>
          </a:prstGeom>
          <a:gradFill>
            <a:gsLst>
              <a:gs pos="0">
                <a:srgbClr val="00FFFF"/>
              </a:gs>
              <a:gs pos="100000">
                <a:schemeClr val="accent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810F51-1C7F-497E-9E4C-D89317241CA5}"/>
              </a:ext>
            </a:extLst>
          </p:cNvPr>
          <p:cNvSpPr txBox="1"/>
          <p:nvPr/>
        </p:nvSpPr>
        <p:spPr>
          <a:xfrm>
            <a:off x="3127762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25%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CAB2671-B91F-4CB0-9E34-6F0CFEED0C90}"/>
              </a:ext>
            </a:extLst>
          </p:cNvPr>
          <p:cNvSpPr txBox="1"/>
          <p:nvPr/>
        </p:nvSpPr>
        <p:spPr>
          <a:xfrm>
            <a:off x="4270062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35%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60BC24C-EBFF-4DB3-96A9-6F813D8403D3}"/>
              </a:ext>
            </a:extLst>
          </p:cNvPr>
          <p:cNvSpPr txBox="1"/>
          <p:nvPr/>
        </p:nvSpPr>
        <p:spPr>
          <a:xfrm>
            <a:off x="5338532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45%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14349CB-5D88-4CD0-9089-40CA6DEA24F6}"/>
              </a:ext>
            </a:extLst>
          </p:cNvPr>
          <p:cNvSpPr txBox="1"/>
          <p:nvPr/>
        </p:nvSpPr>
        <p:spPr>
          <a:xfrm>
            <a:off x="6442206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55%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8E1BE05-456F-4838-9924-8DAEFCA96FBD}"/>
              </a:ext>
            </a:extLst>
          </p:cNvPr>
          <p:cNvSpPr txBox="1"/>
          <p:nvPr/>
        </p:nvSpPr>
        <p:spPr>
          <a:xfrm>
            <a:off x="7536176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75%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D1D191A-ACA7-4E4E-B342-6617CC1B8F67}"/>
              </a:ext>
            </a:extLst>
          </p:cNvPr>
          <p:cNvSpPr txBox="1"/>
          <p:nvPr/>
        </p:nvSpPr>
        <p:spPr>
          <a:xfrm>
            <a:off x="8651208" y="2839333"/>
            <a:ext cx="69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RalewayBOLD"/>
              </a:rPr>
              <a:t>95%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277A1A0-EF21-4E1B-BDD2-FC8B35F242C9}"/>
              </a:ext>
            </a:extLst>
          </p:cNvPr>
          <p:cNvGrpSpPr/>
          <p:nvPr/>
        </p:nvGrpSpPr>
        <p:grpSpPr>
          <a:xfrm>
            <a:off x="2748634" y="5334508"/>
            <a:ext cx="1077628" cy="732038"/>
            <a:chOff x="1740398" y="4509008"/>
            <a:chExt cx="1077628" cy="732038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042E6BB8-8F4A-45C6-8034-3C3A09651F26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88C4557-0376-447F-9D87-D3AD12B359A1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6A138245-BA64-4801-AF75-700D326E155D}"/>
              </a:ext>
            </a:extLst>
          </p:cNvPr>
          <p:cNvGrpSpPr/>
          <p:nvPr/>
        </p:nvGrpSpPr>
        <p:grpSpPr>
          <a:xfrm>
            <a:off x="4027807" y="5334508"/>
            <a:ext cx="1077628" cy="732038"/>
            <a:chOff x="1740398" y="4509008"/>
            <a:chExt cx="1077628" cy="732038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6DDF14A5-E29A-468D-8D8B-A38897D722A4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B0D3FBF8-2243-4FCE-8415-BDCBCB04ED23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5B89E703-B730-4935-8480-4A8C84692945}"/>
              </a:ext>
            </a:extLst>
          </p:cNvPr>
          <p:cNvGrpSpPr/>
          <p:nvPr/>
        </p:nvGrpSpPr>
        <p:grpSpPr>
          <a:xfrm>
            <a:off x="5306980" y="5334508"/>
            <a:ext cx="1077628" cy="732038"/>
            <a:chOff x="1740398" y="4509008"/>
            <a:chExt cx="1077628" cy="732038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CFAC5197-5490-461C-A66D-73BA1FB144D2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41232187-DAE3-4270-82CB-6DA0A741DFBD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0E3028C9-7188-446A-9D52-6635BBBC5452}"/>
              </a:ext>
            </a:extLst>
          </p:cNvPr>
          <p:cNvGrpSpPr/>
          <p:nvPr/>
        </p:nvGrpSpPr>
        <p:grpSpPr>
          <a:xfrm>
            <a:off x="6586153" y="5334508"/>
            <a:ext cx="1077628" cy="732038"/>
            <a:chOff x="1740398" y="4509008"/>
            <a:chExt cx="1077628" cy="732038"/>
          </a:xfrm>
        </p:grpSpPr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118361B1-B513-4161-90C0-5CC732AAD2AB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125DA422-A912-44FA-84DE-DA2AEC0D988F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1F1F586-4663-4C20-B249-C4D4F86C9865}"/>
              </a:ext>
            </a:extLst>
          </p:cNvPr>
          <p:cNvGrpSpPr/>
          <p:nvPr/>
        </p:nvGrpSpPr>
        <p:grpSpPr>
          <a:xfrm>
            <a:off x="7865326" y="5334508"/>
            <a:ext cx="1077628" cy="732038"/>
            <a:chOff x="1740398" y="4509008"/>
            <a:chExt cx="1077628" cy="732038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BD54D54C-1E10-4BFC-B841-A5F7A411A55B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19DB830F-F203-444B-AC09-A7B97EF6EF74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C7FD0998-F0D8-4283-BC02-8D5CF9ABA255}"/>
              </a:ext>
            </a:extLst>
          </p:cNvPr>
          <p:cNvGrpSpPr/>
          <p:nvPr/>
        </p:nvGrpSpPr>
        <p:grpSpPr>
          <a:xfrm>
            <a:off x="9144498" y="5334508"/>
            <a:ext cx="1077628" cy="732038"/>
            <a:chOff x="1740398" y="4509008"/>
            <a:chExt cx="1077628" cy="732038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EA863919-8245-4B1F-AA90-171250E3A1C3}"/>
                </a:ext>
              </a:extLst>
            </p:cNvPr>
            <p:cNvSpPr txBox="1"/>
            <p:nvPr/>
          </p:nvSpPr>
          <p:spPr>
            <a:xfrm>
              <a:off x="1740398" y="4801438"/>
              <a:ext cx="1077628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dummy text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55B0DB8C-92F8-4631-AA19-AFE4E238B4BC}"/>
                </a:ext>
              </a:extLst>
            </p:cNvPr>
            <p:cNvSpPr txBox="1"/>
            <p:nvPr/>
          </p:nvSpPr>
          <p:spPr>
            <a:xfrm>
              <a:off x="1740398" y="4509008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BEB7D19-9B11-4698-9AB9-871C1EB33D38}"/>
              </a:ext>
            </a:extLst>
          </p:cNvPr>
          <p:cNvCxnSpPr>
            <a:cxnSpLocks/>
          </p:cNvCxnSpPr>
          <p:nvPr/>
        </p:nvCxnSpPr>
        <p:spPr>
          <a:xfrm flipH="1">
            <a:off x="29985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C3FEF8DC-71EE-4041-9423-3713A0B1F0DF}"/>
              </a:ext>
            </a:extLst>
          </p:cNvPr>
          <p:cNvCxnSpPr>
            <a:cxnSpLocks/>
          </p:cNvCxnSpPr>
          <p:nvPr/>
        </p:nvCxnSpPr>
        <p:spPr>
          <a:xfrm flipH="1">
            <a:off x="41542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B777580B-CEC0-43AB-958A-2648202A3CA8}"/>
              </a:ext>
            </a:extLst>
          </p:cNvPr>
          <p:cNvCxnSpPr>
            <a:cxnSpLocks/>
          </p:cNvCxnSpPr>
          <p:nvPr/>
        </p:nvCxnSpPr>
        <p:spPr>
          <a:xfrm flipH="1">
            <a:off x="54115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458DEC30-6A6C-47EF-849C-2CA58A52807A}"/>
              </a:ext>
            </a:extLst>
          </p:cNvPr>
          <p:cNvCxnSpPr>
            <a:cxnSpLocks/>
          </p:cNvCxnSpPr>
          <p:nvPr/>
        </p:nvCxnSpPr>
        <p:spPr>
          <a:xfrm flipH="1">
            <a:off x="67831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BCDF29F6-303E-4FF1-A3E2-4910E9ECF432}"/>
              </a:ext>
            </a:extLst>
          </p:cNvPr>
          <p:cNvCxnSpPr>
            <a:cxnSpLocks/>
          </p:cNvCxnSpPr>
          <p:nvPr/>
        </p:nvCxnSpPr>
        <p:spPr>
          <a:xfrm flipH="1">
            <a:off x="79515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EBDD9452-0E45-4B7A-A86E-10050F01885B}"/>
              </a:ext>
            </a:extLst>
          </p:cNvPr>
          <p:cNvCxnSpPr>
            <a:cxnSpLocks/>
          </p:cNvCxnSpPr>
          <p:nvPr/>
        </p:nvCxnSpPr>
        <p:spPr>
          <a:xfrm flipH="1">
            <a:off x="9246934" y="4049535"/>
            <a:ext cx="31299" cy="1206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72995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9410E93-0F96-4E48-B2BA-40858F3B49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798765" y="1137886"/>
            <a:ext cx="2975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OUR PRODUCT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798765" y="1761993"/>
            <a:ext cx="3087435" cy="104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77A88CB-A260-44E0-A3F7-833EEE80C06B}"/>
              </a:ext>
            </a:extLst>
          </p:cNvPr>
          <p:cNvSpPr/>
          <p:nvPr/>
        </p:nvSpPr>
        <p:spPr>
          <a:xfrm>
            <a:off x="6513604" y="1621233"/>
            <a:ext cx="10607" cy="9144"/>
          </a:xfrm>
          <a:custGeom>
            <a:avLst/>
            <a:gdLst>
              <a:gd name="connsiteX0" fmla="*/ 5303 w 10607"/>
              <a:gd name="connsiteY0" fmla="*/ 0 h 9144"/>
              <a:gd name="connsiteX1" fmla="*/ 10607 w 10607"/>
              <a:gd name="connsiteY1" fmla="*/ 9144 h 9144"/>
              <a:gd name="connsiteX2" fmla="*/ 0 w 10607"/>
              <a:gd name="connsiteY2" fmla="*/ 9144 h 9144"/>
              <a:gd name="connsiteX3" fmla="*/ 5303 w 10607"/>
              <a:gd name="connsiteY3" fmla="*/ 0 h 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7" h="9144">
                <a:moveTo>
                  <a:pt x="5303" y="0"/>
                </a:moveTo>
                <a:lnTo>
                  <a:pt x="10607" y="9144"/>
                </a:lnTo>
                <a:lnTo>
                  <a:pt x="0" y="9144"/>
                </a:lnTo>
                <a:lnTo>
                  <a:pt x="530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5760BA91-6D47-4005-B129-F7CCC130207D}"/>
              </a:ext>
            </a:extLst>
          </p:cNvPr>
          <p:cNvSpPr/>
          <p:nvPr/>
        </p:nvSpPr>
        <p:spPr>
          <a:xfrm>
            <a:off x="4909932" y="2604366"/>
            <a:ext cx="3414917" cy="1013330"/>
          </a:xfrm>
          <a:custGeom>
            <a:avLst/>
            <a:gdLst>
              <a:gd name="connsiteX0" fmla="*/ 587731 w 3414917"/>
              <a:gd name="connsiteY0" fmla="*/ 0 h 1013330"/>
              <a:gd name="connsiteX1" fmla="*/ 1630509 w 3414917"/>
              <a:gd name="connsiteY1" fmla="*/ 0 h 1013330"/>
              <a:gd name="connsiteX2" fmla="*/ 1784408 w 3414917"/>
              <a:gd name="connsiteY2" fmla="*/ 0 h 1013330"/>
              <a:gd name="connsiteX3" fmla="*/ 2827186 w 3414917"/>
              <a:gd name="connsiteY3" fmla="*/ 0 h 1013330"/>
              <a:gd name="connsiteX4" fmla="*/ 3414917 w 3414917"/>
              <a:gd name="connsiteY4" fmla="*/ 1013330 h 1013330"/>
              <a:gd name="connsiteX5" fmla="*/ 2372139 w 3414917"/>
              <a:gd name="connsiteY5" fmla="*/ 1013330 h 1013330"/>
              <a:gd name="connsiteX6" fmla="*/ 1042778 w 3414917"/>
              <a:gd name="connsiteY6" fmla="*/ 1013330 h 1013330"/>
              <a:gd name="connsiteX7" fmla="*/ 0 w 3414917"/>
              <a:gd name="connsiteY7" fmla="*/ 1013330 h 101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4917" h="1013330">
                <a:moveTo>
                  <a:pt x="587731" y="0"/>
                </a:moveTo>
                <a:lnTo>
                  <a:pt x="1630509" y="0"/>
                </a:lnTo>
                <a:lnTo>
                  <a:pt x="1784408" y="0"/>
                </a:lnTo>
                <a:lnTo>
                  <a:pt x="2827186" y="0"/>
                </a:lnTo>
                <a:lnTo>
                  <a:pt x="3414917" y="1013330"/>
                </a:lnTo>
                <a:lnTo>
                  <a:pt x="2372139" y="1013330"/>
                </a:lnTo>
                <a:lnTo>
                  <a:pt x="1042778" y="1013330"/>
                </a:lnTo>
                <a:lnTo>
                  <a:pt x="0" y="1013330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6EF3F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D13767D2-59AF-4785-BE53-2F9574AA5454}"/>
              </a:ext>
            </a:extLst>
          </p:cNvPr>
          <p:cNvSpPr/>
          <p:nvPr/>
        </p:nvSpPr>
        <p:spPr>
          <a:xfrm>
            <a:off x="2164247" y="3632164"/>
            <a:ext cx="5710859" cy="1013330"/>
          </a:xfrm>
          <a:custGeom>
            <a:avLst/>
            <a:gdLst>
              <a:gd name="connsiteX0" fmla="*/ 587731 w 5710859"/>
              <a:gd name="connsiteY0" fmla="*/ 0 h 1013330"/>
              <a:gd name="connsiteX1" fmla="*/ 2740381 w 5710859"/>
              <a:gd name="connsiteY1" fmla="*/ 0 h 1013330"/>
              <a:gd name="connsiteX2" fmla="*/ 2970477 w 5710859"/>
              <a:gd name="connsiteY2" fmla="*/ 0 h 1013330"/>
              <a:gd name="connsiteX3" fmla="*/ 5123127 w 5710859"/>
              <a:gd name="connsiteY3" fmla="*/ 0 h 1013330"/>
              <a:gd name="connsiteX4" fmla="*/ 5710859 w 5710859"/>
              <a:gd name="connsiteY4" fmla="*/ 1013330 h 1013330"/>
              <a:gd name="connsiteX5" fmla="*/ 3558209 w 5710859"/>
              <a:gd name="connsiteY5" fmla="*/ 1013330 h 1013330"/>
              <a:gd name="connsiteX6" fmla="*/ 2152650 w 5710859"/>
              <a:gd name="connsiteY6" fmla="*/ 1013330 h 1013330"/>
              <a:gd name="connsiteX7" fmla="*/ 0 w 5710859"/>
              <a:gd name="connsiteY7" fmla="*/ 1013330 h 101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0859" h="1013330">
                <a:moveTo>
                  <a:pt x="587731" y="0"/>
                </a:moveTo>
                <a:lnTo>
                  <a:pt x="2740381" y="0"/>
                </a:lnTo>
                <a:lnTo>
                  <a:pt x="2970477" y="0"/>
                </a:lnTo>
                <a:lnTo>
                  <a:pt x="5123127" y="0"/>
                </a:lnTo>
                <a:lnTo>
                  <a:pt x="5710859" y="1013330"/>
                </a:lnTo>
                <a:lnTo>
                  <a:pt x="3558209" y="1013330"/>
                </a:lnTo>
                <a:lnTo>
                  <a:pt x="2152650" y="1013330"/>
                </a:lnTo>
                <a:lnTo>
                  <a:pt x="0" y="1013330"/>
                </a:lnTo>
                <a:close/>
              </a:path>
            </a:pathLst>
          </a:custGeom>
          <a:gradFill>
            <a:gsLst>
              <a:gs pos="0">
                <a:srgbClr val="0099CC"/>
              </a:gs>
              <a:gs pos="100000">
                <a:schemeClr val="accent5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F3C0E019-6E6D-42C0-9CEB-9125148CE4F7}"/>
              </a:ext>
            </a:extLst>
          </p:cNvPr>
          <p:cNvSpPr/>
          <p:nvPr/>
        </p:nvSpPr>
        <p:spPr>
          <a:xfrm>
            <a:off x="3723860" y="4659962"/>
            <a:ext cx="5936975" cy="1013332"/>
          </a:xfrm>
          <a:custGeom>
            <a:avLst/>
            <a:gdLst>
              <a:gd name="connsiteX0" fmla="*/ 587732 w 6973130"/>
              <a:gd name="connsiteY0" fmla="*/ 0 h 1013332"/>
              <a:gd name="connsiteX1" fmla="*/ 2816582 w 6973130"/>
              <a:gd name="connsiteY1" fmla="*/ 0 h 1013332"/>
              <a:gd name="connsiteX2" fmla="*/ 4156548 w 6973130"/>
              <a:gd name="connsiteY2" fmla="*/ 0 h 1013332"/>
              <a:gd name="connsiteX3" fmla="*/ 6385398 w 6973130"/>
              <a:gd name="connsiteY3" fmla="*/ 0 h 1013332"/>
              <a:gd name="connsiteX4" fmla="*/ 6973130 w 6973130"/>
              <a:gd name="connsiteY4" fmla="*/ 1013332 h 1013332"/>
              <a:gd name="connsiteX5" fmla="*/ 4744280 w 6973130"/>
              <a:gd name="connsiteY5" fmla="*/ 1013332 h 1013332"/>
              <a:gd name="connsiteX6" fmla="*/ 2228850 w 6973130"/>
              <a:gd name="connsiteY6" fmla="*/ 1013332 h 1013332"/>
              <a:gd name="connsiteX7" fmla="*/ 0 w 6973130"/>
              <a:gd name="connsiteY7" fmla="*/ 1013332 h 1013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73130" h="1013332">
                <a:moveTo>
                  <a:pt x="587732" y="0"/>
                </a:moveTo>
                <a:lnTo>
                  <a:pt x="2816582" y="0"/>
                </a:lnTo>
                <a:lnTo>
                  <a:pt x="4156548" y="0"/>
                </a:lnTo>
                <a:lnTo>
                  <a:pt x="6385398" y="0"/>
                </a:lnTo>
                <a:lnTo>
                  <a:pt x="6973130" y="1013332"/>
                </a:lnTo>
                <a:lnTo>
                  <a:pt x="4744280" y="1013332"/>
                </a:lnTo>
                <a:lnTo>
                  <a:pt x="2228850" y="1013332"/>
                </a:lnTo>
                <a:lnTo>
                  <a:pt x="0" y="1013332"/>
                </a:lnTo>
                <a:close/>
              </a:path>
            </a:pathLst>
          </a:custGeom>
          <a:gradFill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6EF3F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04B3ACE-935E-4A86-A337-EA05B688AF71}"/>
              </a:ext>
            </a:extLst>
          </p:cNvPr>
          <p:cNvSpPr/>
          <p:nvPr/>
        </p:nvSpPr>
        <p:spPr>
          <a:xfrm>
            <a:off x="4909932" y="1576568"/>
            <a:ext cx="2372139" cy="1013330"/>
          </a:xfrm>
          <a:custGeom>
            <a:avLst/>
            <a:gdLst>
              <a:gd name="connsiteX0" fmla="*/ 587731 w 2372139"/>
              <a:gd name="connsiteY0" fmla="*/ 0 h 1013330"/>
              <a:gd name="connsiteX1" fmla="*/ 1784408 w 2372139"/>
              <a:gd name="connsiteY1" fmla="*/ 0 h 1013330"/>
              <a:gd name="connsiteX2" fmla="*/ 2372139 w 2372139"/>
              <a:gd name="connsiteY2" fmla="*/ 1013330 h 1013330"/>
              <a:gd name="connsiteX3" fmla="*/ 0 w 2372139"/>
              <a:gd name="connsiteY3" fmla="*/ 1013330 h 1013330"/>
              <a:gd name="connsiteX4" fmla="*/ 587731 w 2372139"/>
              <a:gd name="connsiteY4" fmla="*/ 0 h 101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139" h="1013330">
                <a:moveTo>
                  <a:pt x="587731" y="0"/>
                </a:moveTo>
                <a:lnTo>
                  <a:pt x="1784408" y="0"/>
                </a:lnTo>
                <a:lnTo>
                  <a:pt x="2372139" y="1013330"/>
                </a:lnTo>
                <a:lnTo>
                  <a:pt x="0" y="1013330"/>
                </a:lnTo>
                <a:lnTo>
                  <a:pt x="587731" y="0"/>
                </a:lnTo>
                <a:close/>
              </a:path>
            </a:pathLst>
          </a:custGeom>
          <a:gradFill>
            <a:gsLst>
              <a:gs pos="0">
                <a:srgbClr val="8EBDF6"/>
              </a:gs>
              <a:gs pos="100000">
                <a:schemeClr val="accent5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B1063000-D0AA-4470-9EC6-115E84BA3647}"/>
              </a:ext>
            </a:extLst>
          </p:cNvPr>
          <p:cNvSpPr/>
          <p:nvPr/>
        </p:nvSpPr>
        <p:spPr>
          <a:xfrm>
            <a:off x="5493479" y="1047330"/>
            <a:ext cx="1205042" cy="514770"/>
          </a:xfrm>
          <a:custGeom>
            <a:avLst/>
            <a:gdLst>
              <a:gd name="connsiteX0" fmla="*/ 587731 w 2372139"/>
              <a:gd name="connsiteY0" fmla="*/ 0 h 1013330"/>
              <a:gd name="connsiteX1" fmla="*/ 1784408 w 2372139"/>
              <a:gd name="connsiteY1" fmla="*/ 0 h 1013330"/>
              <a:gd name="connsiteX2" fmla="*/ 2372139 w 2372139"/>
              <a:gd name="connsiteY2" fmla="*/ 1013330 h 1013330"/>
              <a:gd name="connsiteX3" fmla="*/ 0 w 2372139"/>
              <a:gd name="connsiteY3" fmla="*/ 1013330 h 1013330"/>
              <a:gd name="connsiteX4" fmla="*/ 587731 w 2372139"/>
              <a:gd name="connsiteY4" fmla="*/ 0 h 1013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139" h="1013330">
                <a:moveTo>
                  <a:pt x="587731" y="0"/>
                </a:moveTo>
                <a:lnTo>
                  <a:pt x="1784408" y="0"/>
                </a:lnTo>
                <a:lnTo>
                  <a:pt x="2372139" y="1013330"/>
                </a:lnTo>
                <a:lnTo>
                  <a:pt x="0" y="1013330"/>
                </a:lnTo>
                <a:lnTo>
                  <a:pt x="587731" y="0"/>
                </a:lnTo>
                <a:close/>
              </a:path>
            </a:pathLst>
          </a:custGeom>
          <a:gradFill>
            <a:gsLst>
              <a:gs pos="0">
                <a:srgbClr val="33CCFF"/>
              </a:gs>
              <a:gs pos="100000">
                <a:srgbClr val="00FFCC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2A39FE3-074A-4648-B3BE-F50319C8A44C}"/>
              </a:ext>
            </a:extLst>
          </p:cNvPr>
          <p:cNvSpPr/>
          <p:nvPr/>
        </p:nvSpPr>
        <p:spPr>
          <a:xfrm>
            <a:off x="4420074" y="4899928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B01F86FA-4132-427C-9103-BA149CCEA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63110" y="5030997"/>
            <a:ext cx="247328" cy="271262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58F87A09-8ABC-4441-9FAC-79B61A891683}"/>
              </a:ext>
            </a:extLst>
          </p:cNvPr>
          <p:cNvSpPr txBox="1"/>
          <p:nvPr/>
        </p:nvSpPr>
        <p:spPr>
          <a:xfrm>
            <a:off x="5124604" y="4891777"/>
            <a:ext cx="3800321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 make a type specimen</a:t>
            </a:r>
            <a:endParaRPr lang="en-US" sz="800" dirty="0">
              <a:latin typeface="Open Sans Regular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E95900E-FE9B-4C41-8AB4-BCEBD618FEFA}"/>
              </a:ext>
            </a:extLst>
          </p:cNvPr>
          <p:cNvSpPr/>
          <p:nvPr/>
        </p:nvSpPr>
        <p:spPr>
          <a:xfrm>
            <a:off x="6688772" y="3872129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613B577B-7B58-405E-8865-39A5A9272A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1755" y="4011177"/>
            <a:ext cx="207434" cy="25530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529D9F70-C692-42C2-8005-2047BF882857}"/>
              </a:ext>
            </a:extLst>
          </p:cNvPr>
          <p:cNvSpPr txBox="1"/>
          <p:nvPr/>
        </p:nvSpPr>
        <p:spPr>
          <a:xfrm>
            <a:off x="2800504" y="3863978"/>
            <a:ext cx="3800321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</a:t>
            </a:r>
          </a:p>
          <a:p>
            <a:pPr algn="r"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 make a type specimen</a:t>
            </a:r>
            <a:endParaRPr lang="en-US" sz="800" dirty="0">
              <a:latin typeface="Open Sans Regular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EACA3C8-BC4C-480A-84D8-28659B6ECFB5}"/>
              </a:ext>
            </a:extLst>
          </p:cNvPr>
          <p:cNvSpPr/>
          <p:nvPr/>
        </p:nvSpPr>
        <p:spPr>
          <a:xfrm>
            <a:off x="5352164" y="2844331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0F573FBA-F892-4EB9-8055-EAFA65B6E1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99189" y="2975400"/>
            <a:ext cx="239351" cy="27126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6051AA9-D536-453F-B4C1-90CADCB7CC4E}"/>
              </a:ext>
            </a:extLst>
          </p:cNvPr>
          <p:cNvSpPr txBox="1"/>
          <p:nvPr/>
        </p:nvSpPr>
        <p:spPr>
          <a:xfrm>
            <a:off x="5924705" y="2836180"/>
            <a:ext cx="1950402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</a:t>
            </a:r>
            <a:endParaRPr lang="en-US" sz="800" dirty="0">
              <a:latin typeface="Open Sans Regular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71DC1FD-EAAD-435F-9C1D-369CDCBB3074}"/>
              </a:ext>
            </a:extLst>
          </p:cNvPr>
          <p:cNvSpPr/>
          <p:nvPr/>
        </p:nvSpPr>
        <p:spPr>
          <a:xfrm>
            <a:off x="5829300" y="943229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61BAF86E-6738-4AE3-9667-1F06AE2C5B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70123" y="1065196"/>
            <a:ext cx="251755" cy="28946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8210AF6A-DE5A-4A01-9987-AB682173E79F}"/>
              </a:ext>
            </a:extLst>
          </p:cNvPr>
          <p:cNvSpPr txBox="1"/>
          <p:nvPr/>
        </p:nvSpPr>
        <p:spPr>
          <a:xfrm>
            <a:off x="5472049" y="1642822"/>
            <a:ext cx="1247902" cy="79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</a:t>
            </a:r>
          </a:p>
          <a:p>
            <a:pPr algn="ctr"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</a:t>
            </a:r>
            <a:endParaRPr lang="en-US" sz="800" dirty="0">
              <a:latin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40037524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F069836-DBE4-46FA-A37B-4642E8268D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93D756-A1AE-41DA-A2FD-4782C654B52C}"/>
              </a:ext>
            </a:extLst>
          </p:cNvPr>
          <p:cNvGrpSpPr/>
          <p:nvPr/>
        </p:nvGrpSpPr>
        <p:grpSpPr>
          <a:xfrm>
            <a:off x="1075280" y="2649029"/>
            <a:ext cx="3426851" cy="1407152"/>
            <a:chOff x="5031348" y="489015"/>
            <a:chExt cx="3426851" cy="140715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CEAB2C4-8D31-4B35-B70C-C4D46923D662}"/>
                </a:ext>
              </a:extLst>
            </p:cNvPr>
            <p:cNvSpPr txBox="1"/>
            <p:nvPr/>
          </p:nvSpPr>
          <p:spPr>
            <a:xfrm>
              <a:off x="5031348" y="489015"/>
              <a:ext cx="29751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Raleway BOLD" panose="020B0803030101060003" pitchFamily="34" charset="0"/>
                </a:rPr>
                <a:t>OUR PRODUCT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9BB059E-6DA3-4EA4-BC51-294E38DEC5AD}"/>
                </a:ext>
              </a:extLst>
            </p:cNvPr>
            <p:cNvSpPr txBox="1"/>
            <p:nvPr/>
          </p:nvSpPr>
          <p:spPr>
            <a:xfrm>
              <a:off x="5031348" y="1100243"/>
              <a:ext cx="3426851" cy="795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sz="800" b="1" i="0" dirty="0">
                  <a:effectLst/>
                  <a:latin typeface="Open Sans Regular"/>
                </a:rPr>
                <a:t>Lorem Ipsum</a:t>
              </a:r>
              <a:r>
                <a:rPr lang="en-US" sz="800" b="0" i="0" dirty="0">
                  <a:effectLst/>
                  <a:latin typeface="Open Sans Regular"/>
                </a:rPr>
                <a:t> is simply dummy text of the printing and typesetting industry. Lorem Ipsum printer took a galley of type and scrambled it to make a type specimen book. It has survived not only five        </a:t>
              </a:r>
              <a:endParaRPr lang="en-US" sz="800" dirty="0">
                <a:latin typeface="Open Sans Regular"/>
              </a:endParaRPr>
            </a:p>
          </p:txBody>
        </p:sp>
      </p:grp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977A88CB-A260-44E0-A3F7-833EEE80C06B}"/>
              </a:ext>
            </a:extLst>
          </p:cNvPr>
          <p:cNvSpPr/>
          <p:nvPr/>
        </p:nvSpPr>
        <p:spPr>
          <a:xfrm>
            <a:off x="6513604" y="1621233"/>
            <a:ext cx="10607" cy="9144"/>
          </a:xfrm>
          <a:custGeom>
            <a:avLst/>
            <a:gdLst>
              <a:gd name="connsiteX0" fmla="*/ 5303 w 10607"/>
              <a:gd name="connsiteY0" fmla="*/ 0 h 9144"/>
              <a:gd name="connsiteX1" fmla="*/ 10607 w 10607"/>
              <a:gd name="connsiteY1" fmla="*/ 9144 h 9144"/>
              <a:gd name="connsiteX2" fmla="*/ 0 w 10607"/>
              <a:gd name="connsiteY2" fmla="*/ 9144 h 9144"/>
              <a:gd name="connsiteX3" fmla="*/ 5303 w 10607"/>
              <a:gd name="connsiteY3" fmla="*/ 0 h 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7" h="9144">
                <a:moveTo>
                  <a:pt x="5303" y="0"/>
                </a:moveTo>
                <a:lnTo>
                  <a:pt x="10607" y="9144"/>
                </a:lnTo>
                <a:lnTo>
                  <a:pt x="0" y="9144"/>
                </a:lnTo>
                <a:lnTo>
                  <a:pt x="530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38915A95-7117-482E-9B35-ACE858C3E842}"/>
              </a:ext>
            </a:extLst>
          </p:cNvPr>
          <p:cNvSpPr/>
          <p:nvPr/>
        </p:nvSpPr>
        <p:spPr>
          <a:xfrm>
            <a:off x="6622354" y="834146"/>
            <a:ext cx="2811328" cy="1000068"/>
          </a:xfrm>
          <a:custGeom>
            <a:avLst/>
            <a:gdLst>
              <a:gd name="connsiteX0" fmla="*/ 1279484 w 2811328"/>
              <a:gd name="connsiteY0" fmla="*/ 0 h 1000068"/>
              <a:gd name="connsiteX1" fmla="*/ 1531844 w 2811328"/>
              <a:gd name="connsiteY1" fmla="*/ 0 h 1000068"/>
              <a:gd name="connsiteX2" fmla="*/ 1585744 w 2811328"/>
              <a:gd name="connsiteY2" fmla="*/ 3906 h 1000068"/>
              <a:gd name="connsiteX3" fmla="*/ 2764745 w 2811328"/>
              <a:gd name="connsiteY3" fmla="*/ 910669 h 1000068"/>
              <a:gd name="connsiteX4" fmla="*/ 2811328 w 2811328"/>
              <a:gd name="connsiteY4" fmla="*/ 1000068 h 1000068"/>
              <a:gd name="connsiteX5" fmla="*/ 0 w 2811328"/>
              <a:gd name="connsiteY5" fmla="*/ 1000068 h 1000068"/>
              <a:gd name="connsiteX6" fmla="*/ 46583 w 2811328"/>
              <a:gd name="connsiteY6" fmla="*/ 910669 h 1000068"/>
              <a:gd name="connsiteX7" fmla="*/ 1225584 w 2811328"/>
              <a:gd name="connsiteY7" fmla="*/ 3906 h 1000068"/>
              <a:gd name="connsiteX8" fmla="*/ 1279484 w 2811328"/>
              <a:gd name="connsiteY8" fmla="*/ 0 h 1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1328" h="1000068">
                <a:moveTo>
                  <a:pt x="1279484" y="0"/>
                </a:moveTo>
                <a:lnTo>
                  <a:pt x="1531844" y="0"/>
                </a:lnTo>
                <a:lnTo>
                  <a:pt x="1585744" y="3906"/>
                </a:lnTo>
                <a:cubicBezTo>
                  <a:pt x="2059413" y="72940"/>
                  <a:pt x="2477596" y="411333"/>
                  <a:pt x="2764745" y="910669"/>
                </a:cubicBezTo>
                <a:lnTo>
                  <a:pt x="2811328" y="1000068"/>
                </a:lnTo>
                <a:lnTo>
                  <a:pt x="0" y="1000068"/>
                </a:lnTo>
                <a:lnTo>
                  <a:pt x="46583" y="910669"/>
                </a:lnTo>
                <a:cubicBezTo>
                  <a:pt x="333732" y="411333"/>
                  <a:pt x="751915" y="72940"/>
                  <a:pt x="1225584" y="3906"/>
                </a:cubicBezTo>
                <a:lnTo>
                  <a:pt x="1279484" y="0"/>
                </a:lnTo>
                <a:close/>
              </a:path>
            </a:pathLst>
          </a:custGeom>
          <a:gradFill>
            <a:gsLst>
              <a:gs pos="0">
                <a:srgbClr val="009999"/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885EAF33-B07D-4943-AF8F-D3878CFF1150}"/>
              </a:ext>
            </a:extLst>
          </p:cNvPr>
          <p:cNvSpPr/>
          <p:nvPr/>
        </p:nvSpPr>
        <p:spPr>
          <a:xfrm>
            <a:off x="6302510" y="1859923"/>
            <a:ext cx="4112184" cy="1000068"/>
          </a:xfrm>
          <a:custGeom>
            <a:avLst/>
            <a:gdLst>
              <a:gd name="connsiteX0" fmla="*/ 315081 w 5140119"/>
              <a:gd name="connsiteY0" fmla="*/ 0 h 1000068"/>
              <a:gd name="connsiteX1" fmla="*/ 2004181 w 5140119"/>
              <a:gd name="connsiteY1" fmla="*/ 0 h 1000068"/>
              <a:gd name="connsiteX2" fmla="*/ 3135938 w 5140119"/>
              <a:gd name="connsiteY2" fmla="*/ 0 h 1000068"/>
              <a:gd name="connsiteX3" fmla="*/ 4825038 w 5140119"/>
              <a:gd name="connsiteY3" fmla="*/ 0 h 1000068"/>
              <a:gd name="connsiteX4" fmla="*/ 4875081 w 5140119"/>
              <a:gd name="connsiteY4" fmla="*/ 96040 h 1000068"/>
              <a:gd name="connsiteX5" fmla="*/ 5140095 w 5140119"/>
              <a:gd name="connsiteY5" fmla="*/ 999847 h 1000068"/>
              <a:gd name="connsiteX6" fmla="*/ 5140119 w 5140119"/>
              <a:gd name="connsiteY6" fmla="*/ 1000068 h 1000068"/>
              <a:gd name="connsiteX7" fmla="*/ 3451019 w 5140119"/>
              <a:gd name="connsiteY7" fmla="*/ 1000068 h 1000068"/>
              <a:gd name="connsiteX8" fmla="*/ 1689100 w 5140119"/>
              <a:gd name="connsiteY8" fmla="*/ 1000068 h 1000068"/>
              <a:gd name="connsiteX9" fmla="*/ 0 w 5140119"/>
              <a:gd name="connsiteY9" fmla="*/ 1000068 h 1000068"/>
              <a:gd name="connsiteX10" fmla="*/ 23 w 5140119"/>
              <a:gd name="connsiteY10" fmla="*/ 999847 h 1000068"/>
              <a:gd name="connsiteX11" fmla="*/ 265037 w 5140119"/>
              <a:gd name="connsiteY11" fmla="*/ 96040 h 1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0119" h="1000068">
                <a:moveTo>
                  <a:pt x="315081" y="0"/>
                </a:moveTo>
                <a:lnTo>
                  <a:pt x="2004181" y="0"/>
                </a:lnTo>
                <a:lnTo>
                  <a:pt x="3135938" y="0"/>
                </a:lnTo>
                <a:lnTo>
                  <a:pt x="4825038" y="0"/>
                </a:lnTo>
                <a:lnTo>
                  <a:pt x="4875081" y="96040"/>
                </a:lnTo>
                <a:cubicBezTo>
                  <a:pt x="5001686" y="364979"/>
                  <a:pt x="5093172" y="670765"/>
                  <a:pt x="5140095" y="999847"/>
                </a:cubicBezTo>
                <a:lnTo>
                  <a:pt x="5140119" y="1000068"/>
                </a:lnTo>
                <a:lnTo>
                  <a:pt x="3451019" y="1000068"/>
                </a:lnTo>
                <a:lnTo>
                  <a:pt x="1689100" y="1000068"/>
                </a:lnTo>
                <a:lnTo>
                  <a:pt x="0" y="1000068"/>
                </a:lnTo>
                <a:lnTo>
                  <a:pt x="23" y="999847"/>
                </a:lnTo>
                <a:cubicBezTo>
                  <a:pt x="46946" y="670765"/>
                  <a:pt x="138432" y="364979"/>
                  <a:pt x="265037" y="96040"/>
                </a:cubicBezTo>
                <a:close/>
              </a:path>
            </a:pathLst>
          </a:custGeom>
          <a:gradFill flip="none" rotWithShape="1">
            <a:gsLst>
              <a:gs pos="0">
                <a:srgbClr val="33CCFF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DB4960D7-4CBD-4AE2-A6E7-D17D851A81B7}"/>
              </a:ext>
            </a:extLst>
          </p:cNvPr>
          <p:cNvSpPr/>
          <p:nvPr/>
        </p:nvSpPr>
        <p:spPr>
          <a:xfrm>
            <a:off x="6622353" y="4937254"/>
            <a:ext cx="2811330" cy="1000070"/>
          </a:xfrm>
          <a:custGeom>
            <a:avLst/>
            <a:gdLst>
              <a:gd name="connsiteX0" fmla="*/ 0 w 2811330"/>
              <a:gd name="connsiteY0" fmla="*/ 0 h 1000070"/>
              <a:gd name="connsiteX1" fmla="*/ 2811330 w 2811330"/>
              <a:gd name="connsiteY1" fmla="*/ 0 h 1000070"/>
              <a:gd name="connsiteX2" fmla="*/ 2764746 w 2811330"/>
              <a:gd name="connsiteY2" fmla="*/ 89401 h 1000070"/>
              <a:gd name="connsiteX3" fmla="*/ 1585745 w 2811330"/>
              <a:gd name="connsiteY3" fmla="*/ 996164 h 1000070"/>
              <a:gd name="connsiteX4" fmla="*/ 1531845 w 2811330"/>
              <a:gd name="connsiteY4" fmla="*/ 1000070 h 1000070"/>
              <a:gd name="connsiteX5" fmla="*/ 1279485 w 2811330"/>
              <a:gd name="connsiteY5" fmla="*/ 1000070 h 1000070"/>
              <a:gd name="connsiteX6" fmla="*/ 1225585 w 2811330"/>
              <a:gd name="connsiteY6" fmla="*/ 996164 h 1000070"/>
              <a:gd name="connsiteX7" fmla="*/ 46584 w 2811330"/>
              <a:gd name="connsiteY7" fmla="*/ 89401 h 1000070"/>
              <a:gd name="connsiteX8" fmla="*/ 0 w 2811330"/>
              <a:gd name="connsiteY8" fmla="*/ 0 h 100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1330" h="1000070">
                <a:moveTo>
                  <a:pt x="0" y="0"/>
                </a:moveTo>
                <a:lnTo>
                  <a:pt x="2811330" y="0"/>
                </a:lnTo>
                <a:lnTo>
                  <a:pt x="2764746" y="89401"/>
                </a:lnTo>
                <a:cubicBezTo>
                  <a:pt x="2477597" y="588737"/>
                  <a:pt x="2059414" y="927131"/>
                  <a:pt x="1585745" y="996164"/>
                </a:cubicBezTo>
                <a:lnTo>
                  <a:pt x="1531845" y="1000070"/>
                </a:lnTo>
                <a:lnTo>
                  <a:pt x="1279485" y="1000070"/>
                </a:lnTo>
                <a:lnTo>
                  <a:pt x="1225585" y="996164"/>
                </a:lnTo>
                <a:cubicBezTo>
                  <a:pt x="751916" y="927131"/>
                  <a:pt x="333733" y="588737"/>
                  <a:pt x="46584" y="89401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6EF3F6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742CD269-1B20-48B5-B1FA-DD8D785095EB}"/>
              </a:ext>
            </a:extLst>
          </p:cNvPr>
          <p:cNvSpPr/>
          <p:nvPr/>
        </p:nvSpPr>
        <p:spPr>
          <a:xfrm>
            <a:off x="5581649" y="2885700"/>
            <a:ext cx="4207637" cy="1000068"/>
          </a:xfrm>
          <a:custGeom>
            <a:avLst/>
            <a:gdLst>
              <a:gd name="connsiteX0" fmla="*/ 34787 w 5084638"/>
              <a:gd name="connsiteY0" fmla="*/ 0 h 1000068"/>
              <a:gd name="connsiteX1" fmla="*/ 1596887 w 5084638"/>
              <a:gd name="connsiteY1" fmla="*/ 0 h 1000068"/>
              <a:gd name="connsiteX2" fmla="*/ 3487751 w 5084638"/>
              <a:gd name="connsiteY2" fmla="*/ 0 h 1000068"/>
              <a:gd name="connsiteX3" fmla="*/ 5049851 w 5084638"/>
              <a:gd name="connsiteY3" fmla="*/ 0 h 1000068"/>
              <a:gd name="connsiteX4" fmla="*/ 5075545 w 5084638"/>
              <a:gd name="connsiteY4" fmla="*/ 241602 h 1000068"/>
              <a:gd name="connsiteX5" fmla="*/ 5084638 w 5084638"/>
              <a:gd name="connsiteY5" fmla="*/ 500035 h 1000068"/>
              <a:gd name="connsiteX6" fmla="*/ 5075545 w 5084638"/>
              <a:gd name="connsiteY6" fmla="*/ 758468 h 1000068"/>
              <a:gd name="connsiteX7" fmla="*/ 5049851 w 5084638"/>
              <a:gd name="connsiteY7" fmla="*/ 1000068 h 1000068"/>
              <a:gd name="connsiteX8" fmla="*/ 3487751 w 5084638"/>
              <a:gd name="connsiteY8" fmla="*/ 1000068 h 1000068"/>
              <a:gd name="connsiteX9" fmla="*/ 1596887 w 5084638"/>
              <a:gd name="connsiteY9" fmla="*/ 1000068 h 1000068"/>
              <a:gd name="connsiteX10" fmla="*/ 34787 w 5084638"/>
              <a:gd name="connsiteY10" fmla="*/ 1000068 h 1000068"/>
              <a:gd name="connsiteX11" fmla="*/ 9093 w 5084638"/>
              <a:gd name="connsiteY11" fmla="*/ 758468 h 1000068"/>
              <a:gd name="connsiteX12" fmla="*/ 0 w 5084638"/>
              <a:gd name="connsiteY12" fmla="*/ 500035 h 1000068"/>
              <a:gd name="connsiteX13" fmla="*/ 9093 w 5084638"/>
              <a:gd name="connsiteY13" fmla="*/ 241602 h 1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84638" h="1000068">
                <a:moveTo>
                  <a:pt x="34787" y="0"/>
                </a:moveTo>
                <a:lnTo>
                  <a:pt x="1596887" y="0"/>
                </a:lnTo>
                <a:lnTo>
                  <a:pt x="3487751" y="0"/>
                </a:lnTo>
                <a:lnTo>
                  <a:pt x="5049851" y="0"/>
                </a:lnTo>
                <a:lnTo>
                  <a:pt x="5075545" y="241602"/>
                </a:lnTo>
                <a:cubicBezTo>
                  <a:pt x="5081558" y="326573"/>
                  <a:pt x="5084638" y="412788"/>
                  <a:pt x="5084638" y="500035"/>
                </a:cubicBezTo>
                <a:cubicBezTo>
                  <a:pt x="5084638" y="587282"/>
                  <a:pt x="5081558" y="673497"/>
                  <a:pt x="5075545" y="758468"/>
                </a:cubicBezTo>
                <a:lnTo>
                  <a:pt x="5049851" y="1000068"/>
                </a:lnTo>
                <a:lnTo>
                  <a:pt x="3487751" y="1000068"/>
                </a:lnTo>
                <a:lnTo>
                  <a:pt x="1596887" y="1000068"/>
                </a:lnTo>
                <a:lnTo>
                  <a:pt x="34787" y="1000068"/>
                </a:lnTo>
                <a:lnTo>
                  <a:pt x="9093" y="758468"/>
                </a:lnTo>
                <a:cubicBezTo>
                  <a:pt x="3081" y="673497"/>
                  <a:pt x="0" y="587282"/>
                  <a:pt x="0" y="500035"/>
                </a:cubicBezTo>
                <a:cubicBezTo>
                  <a:pt x="0" y="412788"/>
                  <a:pt x="3081" y="326573"/>
                  <a:pt x="9093" y="241602"/>
                </a:cubicBezTo>
                <a:close/>
              </a:path>
            </a:pathLst>
          </a:custGeom>
          <a:gradFill>
            <a:gsLst>
              <a:gs pos="0">
                <a:srgbClr val="009999"/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6C57539E-FBB4-497A-89E3-D42670E1F7EA}"/>
              </a:ext>
            </a:extLst>
          </p:cNvPr>
          <p:cNvSpPr/>
          <p:nvPr/>
        </p:nvSpPr>
        <p:spPr>
          <a:xfrm>
            <a:off x="6302509" y="3911477"/>
            <a:ext cx="4041641" cy="1000068"/>
          </a:xfrm>
          <a:custGeom>
            <a:avLst/>
            <a:gdLst>
              <a:gd name="connsiteX0" fmla="*/ 0 w 5140119"/>
              <a:gd name="connsiteY0" fmla="*/ 0 h 1000068"/>
              <a:gd name="connsiteX1" fmla="*/ 1689100 w 5140119"/>
              <a:gd name="connsiteY1" fmla="*/ 0 h 1000068"/>
              <a:gd name="connsiteX2" fmla="*/ 3451019 w 5140119"/>
              <a:gd name="connsiteY2" fmla="*/ 0 h 1000068"/>
              <a:gd name="connsiteX3" fmla="*/ 5140119 w 5140119"/>
              <a:gd name="connsiteY3" fmla="*/ 0 h 1000068"/>
              <a:gd name="connsiteX4" fmla="*/ 5140095 w 5140119"/>
              <a:gd name="connsiteY4" fmla="*/ 223 h 1000068"/>
              <a:gd name="connsiteX5" fmla="*/ 4875081 w 5140119"/>
              <a:gd name="connsiteY5" fmla="*/ 904030 h 1000068"/>
              <a:gd name="connsiteX6" fmla="*/ 4825039 w 5140119"/>
              <a:gd name="connsiteY6" fmla="*/ 1000068 h 1000068"/>
              <a:gd name="connsiteX7" fmla="*/ 3135939 w 5140119"/>
              <a:gd name="connsiteY7" fmla="*/ 1000068 h 1000068"/>
              <a:gd name="connsiteX8" fmla="*/ 2004180 w 5140119"/>
              <a:gd name="connsiteY8" fmla="*/ 1000068 h 1000068"/>
              <a:gd name="connsiteX9" fmla="*/ 315080 w 5140119"/>
              <a:gd name="connsiteY9" fmla="*/ 1000068 h 1000068"/>
              <a:gd name="connsiteX10" fmla="*/ 265037 w 5140119"/>
              <a:gd name="connsiteY10" fmla="*/ 904030 h 1000068"/>
              <a:gd name="connsiteX11" fmla="*/ 23 w 5140119"/>
              <a:gd name="connsiteY11" fmla="*/ 223 h 100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140119" h="1000068">
                <a:moveTo>
                  <a:pt x="0" y="0"/>
                </a:moveTo>
                <a:lnTo>
                  <a:pt x="1689100" y="0"/>
                </a:lnTo>
                <a:lnTo>
                  <a:pt x="3451019" y="0"/>
                </a:lnTo>
                <a:lnTo>
                  <a:pt x="5140119" y="0"/>
                </a:lnTo>
                <a:lnTo>
                  <a:pt x="5140095" y="223"/>
                </a:lnTo>
                <a:cubicBezTo>
                  <a:pt x="5093172" y="329305"/>
                  <a:pt x="5001686" y="635092"/>
                  <a:pt x="4875081" y="904030"/>
                </a:cubicBezTo>
                <a:lnTo>
                  <a:pt x="4825039" y="1000068"/>
                </a:lnTo>
                <a:lnTo>
                  <a:pt x="3135939" y="1000068"/>
                </a:lnTo>
                <a:lnTo>
                  <a:pt x="2004180" y="1000068"/>
                </a:lnTo>
                <a:lnTo>
                  <a:pt x="315080" y="1000068"/>
                </a:lnTo>
                <a:lnTo>
                  <a:pt x="265037" y="904030"/>
                </a:lnTo>
                <a:cubicBezTo>
                  <a:pt x="138432" y="635092"/>
                  <a:pt x="46946" y="329305"/>
                  <a:pt x="23" y="22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0070C0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CE765906-164B-4FE3-A1E8-20AC3109CADB}"/>
              </a:ext>
            </a:extLst>
          </p:cNvPr>
          <p:cNvSpPr/>
          <p:nvPr/>
        </p:nvSpPr>
        <p:spPr>
          <a:xfrm>
            <a:off x="8946954" y="3114205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7" name="Graphic 116">
            <a:extLst>
              <a:ext uri="{FF2B5EF4-FFF2-40B4-BE49-F238E27FC236}">
                <a16:creationId xmlns:a16="http://schemas.microsoft.com/office/drawing/2014/main" id="{536C8E0B-6B3F-42EB-902F-329F4F994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09937" y="3253253"/>
            <a:ext cx="207434" cy="255305"/>
          </a:xfrm>
          <a:prstGeom prst="rect">
            <a:avLst/>
          </a:prstGeom>
        </p:spPr>
      </p:pic>
      <p:sp>
        <p:nvSpPr>
          <p:cNvPr id="122" name="Oval 121">
            <a:extLst>
              <a:ext uri="{FF2B5EF4-FFF2-40B4-BE49-F238E27FC236}">
                <a16:creationId xmlns:a16="http://schemas.microsoft.com/office/drawing/2014/main" id="{9906CE3F-5A29-42BA-88A1-5040E92BE907}"/>
              </a:ext>
            </a:extLst>
          </p:cNvPr>
          <p:cNvSpPr/>
          <p:nvPr/>
        </p:nvSpPr>
        <p:spPr>
          <a:xfrm>
            <a:off x="6713568" y="2040621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3" name="Graphic 122">
            <a:extLst>
              <a:ext uri="{FF2B5EF4-FFF2-40B4-BE49-F238E27FC236}">
                <a16:creationId xmlns:a16="http://schemas.microsoft.com/office/drawing/2014/main" id="{492AC220-E0B7-4DB4-BF54-200944F3C5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4391" y="2162588"/>
            <a:ext cx="251755" cy="289466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2A945F4C-FC0F-499A-80EA-0301D1D42D50}"/>
              </a:ext>
            </a:extLst>
          </p:cNvPr>
          <p:cNvSpPr txBox="1"/>
          <p:nvPr/>
        </p:nvSpPr>
        <p:spPr>
          <a:xfrm>
            <a:off x="7393219" y="2032470"/>
            <a:ext cx="1950402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</a:t>
            </a:r>
            <a:endParaRPr lang="en-US" sz="800" dirty="0">
              <a:latin typeface="Open Sans Regular"/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4024088F-40B3-48B6-8326-E8908A5BD529}"/>
              </a:ext>
            </a:extLst>
          </p:cNvPr>
          <p:cNvSpPr/>
          <p:nvPr/>
        </p:nvSpPr>
        <p:spPr>
          <a:xfrm>
            <a:off x="6690164" y="4122054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4" name="Graphic 113">
            <a:extLst>
              <a:ext uri="{FF2B5EF4-FFF2-40B4-BE49-F238E27FC236}">
                <a16:creationId xmlns:a16="http://schemas.microsoft.com/office/drawing/2014/main" id="{56F7B924-5265-4045-BF71-925CEA7A4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200" y="4253123"/>
            <a:ext cx="247328" cy="271262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55C3910E-A6A7-469E-A18C-F1EFBD992830}"/>
              </a:ext>
            </a:extLst>
          </p:cNvPr>
          <p:cNvSpPr txBox="1"/>
          <p:nvPr/>
        </p:nvSpPr>
        <p:spPr>
          <a:xfrm>
            <a:off x="7364644" y="4122054"/>
            <a:ext cx="1950402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</a:t>
            </a:r>
          </a:p>
          <a:p>
            <a:pPr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</a:t>
            </a:r>
            <a:endParaRPr lang="en-US" sz="800" dirty="0">
              <a:latin typeface="Open Sans Regular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E2DDC85C-EED3-4621-86EC-542492EA1D16}"/>
              </a:ext>
            </a:extLst>
          </p:cNvPr>
          <p:cNvSpPr txBox="1"/>
          <p:nvPr/>
        </p:nvSpPr>
        <p:spPr>
          <a:xfrm>
            <a:off x="6877055" y="3106054"/>
            <a:ext cx="1950402" cy="54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</a:t>
            </a:r>
          </a:p>
          <a:p>
            <a:pPr algn="r">
              <a:lnSpc>
                <a:spcPct val="200000"/>
              </a:lnSpc>
            </a:pPr>
            <a:r>
              <a:rPr lang="en-US" sz="800" b="0" i="0" dirty="0">
                <a:effectLst/>
                <a:latin typeface="Open Sans Regular"/>
              </a:rPr>
              <a:t>type and scrambled it to</a:t>
            </a:r>
            <a:endParaRPr lang="en-US" sz="800" dirty="0">
              <a:latin typeface="Open Sans 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691934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B94DEE-64BB-403D-BC46-9A676FA95C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456586" y="557739"/>
            <a:ext cx="35602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YOUR NEXT PLAN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486132" y="1094502"/>
            <a:ext cx="9501128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        </a:t>
            </a:r>
            <a:endParaRPr lang="en-US" sz="800" dirty="0">
              <a:latin typeface="Open Sans Regular"/>
            </a:endParaRP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5F390798-AE17-44BB-832F-9A6EF3BD1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94710" y="4812475"/>
            <a:ext cx="524001" cy="476365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7991C2BB-563E-4DFD-B9B5-0F81DA7E9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68806" y="2573559"/>
            <a:ext cx="905093" cy="1905461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6CCD09A7-0E3C-49C0-B40A-3B1F05B06ED4}"/>
              </a:ext>
            </a:extLst>
          </p:cNvPr>
          <p:cNvSpPr/>
          <p:nvPr/>
        </p:nvSpPr>
        <p:spPr>
          <a:xfrm>
            <a:off x="3413505" y="3169013"/>
            <a:ext cx="2446783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2E9F13A2-A8FF-4529-8584-8CD3FA23B504}"/>
              </a:ext>
            </a:extLst>
          </p:cNvPr>
          <p:cNvSpPr/>
          <p:nvPr/>
        </p:nvSpPr>
        <p:spPr>
          <a:xfrm>
            <a:off x="3974875" y="3585834"/>
            <a:ext cx="585756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B95A2AA3-0A15-46B6-BD76-19A4D1F8FB53}"/>
              </a:ext>
            </a:extLst>
          </p:cNvPr>
          <p:cNvSpPr/>
          <p:nvPr/>
        </p:nvSpPr>
        <p:spPr>
          <a:xfrm>
            <a:off x="3345243" y="4215106"/>
            <a:ext cx="779642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0862C64-02D4-4174-BA99-43C661F27B6D}"/>
              </a:ext>
            </a:extLst>
          </p:cNvPr>
          <p:cNvSpPr/>
          <p:nvPr/>
        </p:nvSpPr>
        <p:spPr>
          <a:xfrm>
            <a:off x="3428313" y="4691471"/>
            <a:ext cx="708765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47F1FAAD-E71C-4822-B714-E0B7F409DE60}"/>
              </a:ext>
            </a:extLst>
          </p:cNvPr>
          <p:cNvSpPr/>
          <p:nvPr/>
        </p:nvSpPr>
        <p:spPr>
          <a:xfrm>
            <a:off x="3606946" y="5024926"/>
            <a:ext cx="708765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13BB754C-0C34-4F2F-9C4D-7F2F94603B78}"/>
              </a:ext>
            </a:extLst>
          </p:cNvPr>
          <p:cNvSpPr/>
          <p:nvPr/>
        </p:nvSpPr>
        <p:spPr>
          <a:xfrm>
            <a:off x="3249350" y="5322653"/>
            <a:ext cx="1519300" cy="914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Graphic 66">
            <a:extLst>
              <a:ext uri="{FF2B5EF4-FFF2-40B4-BE49-F238E27FC236}">
                <a16:creationId xmlns:a16="http://schemas.microsoft.com/office/drawing/2014/main" id="{CEE15F9A-67B2-4543-A03B-38BCC022DAB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60373" y="3287382"/>
            <a:ext cx="1659304" cy="1122561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F1A356FA-514F-4B8E-9D89-492CFFBA74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60327" y="3424335"/>
            <a:ext cx="1014964" cy="1065714"/>
          </a:xfrm>
          <a:prstGeom prst="rect">
            <a:avLst/>
          </a:prstGeom>
        </p:spPr>
      </p:pic>
      <p:pic>
        <p:nvPicPr>
          <p:cNvPr id="70" name="Graphic 69">
            <a:extLst>
              <a:ext uri="{FF2B5EF4-FFF2-40B4-BE49-F238E27FC236}">
                <a16:creationId xmlns:a16="http://schemas.microsoft.com/office/drawing/2014/main" id="{3234733A-DD4C-47C5-9A62-D7B98CC299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66605" y="3030389"/>
            <a:ext cx="238182" cy="619275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D0EF1638-56DE-43D6-8D37-0A45F86C2CC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64147" y="2655249"/>
            <a:ext cx="809820" cy="238183"/>
          </a:xfrm>
          <a:prstGeom prst="rect">
            <a:avLst/>
          </a:prstGeom>
        </p:spPr>
      </p:pic>
      <p:pic>
        <p:nvPicPr>
          <p:cNvPr id="72" name="Graphic 71">
            <a:extLst>
              <a:ext uri="{FF2B5EF4-FFF2-40B4-BE49-F238E27FC236}">
                <a16:creationId xmlns:a16="http://schemas.microsoft.com/office/drawing/2014/main" id="{7A8E5FBA-F3FC-4EF9-A540-44AD9DAF58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32999" y="3496752"/>
            <a:ext cx="1953094" cy="1953097"/>
          </a:xfrm>
          <a:prstGeom prst="rect">
            <a:avLst/>
          </a:prstGeom>
        </p:spPr>
      </p:pic>
      <p:pic>
        <p:nvPicPr>
          <p:cNvPr id="75" name="Graphic 74">
            <a:extLst>
              <a:ext uri="{FF2B5EF4-FFF2-40B4-BE49-F238E27FC236}">
                <a16:creationId xmlns:a16="http://schemas.microsoft.com/office/drawing/2014/main" id="{52E52CA5-E0C1-498F-9FB0-F0C2173743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098104" y="3484844"/>
            <a:ext cx="1953094" cy="1953097"/>
          </a:xfrm>
          <a:prstGeom prst="rect">
            <a:avLst/>
          </a:prstGeom>
        </p:spPr>
      </p:pic>
      <p:sp>
        <p:nvSpPr>
          <p:cNvPr id="128" name="Rectangle 127">
            <a:extLst>
              <a:ext uri="{FF2B5EF4-FFF2-40B4-BE49-F238E27FC236}">
                <a16:creationId xmlns:a16="http://schemas.microsoft.com/office/drawing/2014/main" id="{E9FA6F65-9C50-475A-8B3F-AF3565D92D65}"/>
              </a:ext>
            </a:extLst>
          </p:cNvPr>
          <p:cNvSpPr/>
          <p:nvPr/>
        </p:nvSpPr>
        <p:spPr>
          <a:xfrm>
            <a:off x="1966412" y="5524162"/>
            <a:ext cx="8688888" cy="45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7F18D227-D398-4242-8CD7-D26DEB5482C3}"/>
              </a:ext>
            </a:extLst>
          </p:cNvPr>
          <p:cNvSpPr/>
          <p:nvPr/>
        </p:nvSpPr>
        <p:spPr>
          <a:xfrm>
            <a:off x="4413540" y="3784302"/>
            <a:ext cx="654222" cy="654223"/>
          </a:xfrm>
          <a:custGeom>
            <a:avLst/>
            <a:gdLst>
              <a:gd name="connsiteX0" fmla="*/ 130813 w 130813"/>
              <a:gd name="connsiteY0" fmla="*/ 0 h 130813"/>
              <a:gd name="connsiteX1" fmla="*/ 130813 w 130813"/>
              <a:gd name="connsiteY1" fmla="*/ 130813 h 130813"/>
              <a:gd name="connsiteX2" fmla="*/ 0 w 130813"/>
              <a:gd name="connsiteY2" fmla="*/ 130813 h 130813"/>
              <a:gd name="connsiteX3" fmla="*/ 9789 w 130813"/>
              <a:gd name="connsiteY3" fmla="*/ 82328 h 130813"/>
              <a:gd name="connsiteX4" fmla="*/ 82328 w 130813"/>
              <a:gd name="connsiteY4" fmla="*/ 9789 h 130813"/>
              <a:gd name="connsiteX5" fmla="*/ 130813 w 130813"/>
              <a:gd name="connsiteY5" fmla="*/ 0 h 13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813" h="130813">
                <a:moveTo>
                  <a:pt x="130813" y="0"/>
                </a:moveTo>
                <a:lnTo>
                  <a:pt x="130813" y="130813"/>
                </a:lnTo>
                <a:lnTo>
                  <a:pt x="0" y="130813"/>
                </a:lnTo>
                <a:lnTo>
                  <a:pt x="9789" y="82328"/>
                </a:lnTo>
                <a:cubicBezTo>
                  <a:pt x="23584" y="49712"/>
                  <a:pt x="49713" y="23584"/>
                  <a:pt x="82328" y="9789"/>
                </a:cubicBezTo>
                <a:lnTo>
                  <a:pt x="130813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023E9598-50FF-445E-9ED1-D1087AC4F28A}"/>
              </a:ext>
            </a:extLst>
          </p:cNvPr>
          <p:cNvSpPr/>
          <p:nvPr/>
        </p:nvSpPr>
        <p:spPr>
          <a:xfrm>
            <a:off x="5113493" y="3784302"/>
            <a:ext cx="654222" cy="654223"/>
          </a:xfrm>
          <a:custGeom>
            <a:avLst/>
            <a:gdLst>
              <a:gd name="connsiteX0" fmla="*/ 0 w 130813"/>
              <a:gd name="connsiteY0" fmla="*/ 0 h 130813"/>
              <a:gd name="connsiteX1" fmla="*/ 48485 w 130813"/>
              <a:gd name="connsiteY1" fmla="*/ 9789 h 130813"/>
              <a:gd name="connsiteX2" fmla="*/ 121024 w 130813"/>
              <a:gd name="connsiteY2" fmla="*/ 82328 h 130813"/>
              <a:gd name="connsiteX3" fmla="*/ 130813 w 130813"/>
              <a:gd name="connsiteY3" fmla="*/ 130813 h 130813"/>
              <a:gd name="connsiteX4" fmla="*/ 0 w 130813"/>
              <a:gd name="connsiteY4" fmla="*/ 130813 h 130813"/>
              <a:gd name="connsiteX5" fmla="*/ 0 w 130813"/>
              <a:gd name="connsiteY5" fmla="*/ 0 h 13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813" h="130813">
                <a:moveTo>
                  <a:pt x="0" y="0"/>
                </a:moveTo>
                <a:lnTo>
                  <a:pt x="48485" y="9789"/>
                </a:lnTo>
                <a:cubicBezTo>
                  <a:pt x="81101" y="23584"/>
                  <a:pt x="107229" y="49712"/>
                  <a:pt x="121024" y="82328"/>
                </a:cubicBezTo>
                <a:lnTo>
                  <a:pt x="130813" y="130813"/>
                </a:lnTo>
                <a:lnTo>
                  <a:pt x="0" y="13081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490735C8-8CA8-4148-8305-2E43DB563E14}"/>
              </a:ext>
            </a:extLst>
          </p:cNvPr>
          <p:cNvSpPr/>
          <p:nvPr/>
        </p:nvSpPr>
        <p:spPr>
          <a:xfrm>
            <a:off x="4413540" y="4484256"/>
            <a:ext cx="654222" cy="654223"/>
          </a:xfrm>
          <a:custGeom>
            <a:avLst/>
            <a:gdLst>
              <a:gd name="connsiteX0" fmla="*/ 0 w 130813"/>
              <a:gd name="connsiteY0" fmla="*/ 0 h 130813"/>
              <a:gd name="connsiteX1" fmla="*/ 130813 w 130813"/>
              <a:gd name="connsiteY1" fmla="*/ 0 h 130813"/>
              <a:gd name="connsiteX2" fmla="*/ 130813 w 130813"/>
              <a:gd name="connsiteY2" fmla="*/ 130813 h 130813"/>
              <a:gd name="connsiteX3" fmla="*/ 82328 w 130813"/>
              <a:gd name="connsiteY3" fmla="*/ 121024 h 130813"/>
              <a:gd name="connsiteX4" fmla="*/ 9789 w 130813"/>
              <a:gd name="connsiteY4" fmla="*/ 48485 h 130813"/>
              <a:gd name="connsiteX5" fmla="*/ 0 w 130813"/>
              <a:gd name="connsiteY5" fmla="*/ 0 h 13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813" h="130813">
                <a:moveTo>
                  <a:pt x="0" y="0"/>
                </a:moveTo>
                <a:lnTo>
                  <a:pt x="130813" y="0"/>
                </a:lnTo>
                <a:lnTo>
                  <a:pt x="130813" y="130813"/>
                </a:lnTo>
                <a:lnTo>
                  <a:pt x="82328" y="121024"/>
                </a:lnTo>
                <a:cubicBezTo>
                  <a:pt x="49713" y="107229"/>
                  <a:pt x="23584" y="81101"/>
                  <a:pt x="9789" y="4848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D85DF916-D477-46C9-A7EA-6590525B5382}"/>
              </a:ext>
            </a:extLst>
          </p:cNvPr>
          <p:cNvSpPr/>
          <p:nvPr/>
        </p:nvSpPr>
        <p:spPr>
          <a:xfrm>
            <a:off x="5113493" y="4484256"/>
            <a:ext cx="654222" cy="654223"/>
          </a:xfrm>
          <a:custGeom>
            <a:avLst/>
            <a:gdLst>
              <a:gd name="connsiteX0" fmla="*/ 0 w 130813"/>
              <a:gd name="connsiteY0" fmla="*/ 0 h 130813"/>
              <a:gd name="connsiteX1" fmla="*/ 130813 w 130813"/>
              <a:gd name="connsiteY1" fmla="*/ 0 h 130813"/>
              <a:gd name="connsiteX2" fmla="*/ 121024 w 130813"/>
              <a:gd name="connsiteY2" fmla="*/ 48485 h 130813"/>
              <a:gd name="connsiteX3" fmla="*/ 48485 w 130813"/>
              <a:gd name="connsiteY3" fmla="*/ 121024 h 130813"/>
              <a:gd name="connsiteX4" fmla="*/ 0 w 130813"/>
              <a:gd name="connsiteY4" fmla="*/ 130813 h 130813"/>
              <a:gd name="connsiteX5" fmla="*/ 0 w 130813"/>
              <a:gd name="connsiteY5" fmla="*/ 0 h 130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813" h="130813">
                <a:moveTo>
                  <a:pt x="0" y="0"/>
                </a:moveTo>
                <a:lnTo>
                  <a:pt x="130813" y="0"/>
                </a:lnTo>
                <a:lnTo>
                  <a:pt x="121024" y="48485"/>
                </a:lnTo>
                <a:cubicBezTo>
                  <a:pt x="107229" y="81101"/>
                  <a:pt x="81101" y="107229"/>
                  <a:pt x="48485" y="121024"/>
                </a:cubicBezTo>
                <a:lnTo>
                  <a:pt x="0" y="13081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3878685-505D-4653-ADCD-68B417A966E9}"/>
              </a:ext>
            </a:extLst>
          </p:cNvPr>
          <p:cNvSpPr/>
          <p:nvPr/>
        </p:nvSpPr>
        <p:spPr>
          <a:xfrm>
            <a:off x="1966412" y="5690892"/>
            <a:ext cx="8688888" cy="45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979B6BC3-287A-4ACE-8F90-D959F1D7DE7F}"/>
              </a:ext>
            </a:extLst>
          </p:cNvPr>
          <p:cNvSpPr/>
          <p:nvPr/>
        </p:nvSpPr>
        <p:spPr>
          <a:xfrm>
            <a:off x="1966412" y="5833802"/>
            <a:ext cx="8688888" cy="457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6E213AE-43C6-4505-A9EF-F4EAC50A6E15}"/>
              </a:ext>
            </a:extLst>
          </p:cNvPr>
          <p:cNvGrpSpPr/>
          <p:nvPr/>
        </p:nvGrpSpPr>
        <p:grpSpPr>
          <a:xfrm>
            <a:off x="7450365" y="3784302"/>
            <a:ext cx="1354175" cy="1354177"/>
            <a:chOff x="6322803" y="3340096"/>
            <a:chExt cx="270770" cy="270770"/>
          </a:xfrm>
        </p:grpSpPr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2446A1B-F4A8-47AD-B3AA-2FFA15F3A8A7}"/>
                </a:ext>
              </a:extLst>
            </p:cNvPr>
            <p:cNvSpPr/>
            <p:nvPr/>
          </p:nvSpPr>
          <p:spPr>
            <a:xfrm>
              <a:off x="6462760" y="3340096"/>
              <a:ext cx="130813" cy="130813"/>
            </a:xfrm>
            <a:custGeom>
              <a:avLst/>
              <a:gdLst>
                <a:gd name="connsiteX0" fmla="*/ 0 w 130813"/>
                <a:gd name="connsiteY0" fmla="*/ 0 h 130813"/>
                <a:gd name="connsiteX1" fmla="*/ 48485 w 130813"/>
                <a:gd name="connsiteY1" fmla="*/ 9789 h 130813"/>
                <a:gd name="connsiteX2" fmla="*/ 121024 w 130813"/>
                <a:gd name="connsiteY2" fmla="*/ 82328 h 130813"/>
                <a:gd name="connsiteX3" fmla="*/ 130813 w 130813"/>
                <a:gd name="connsiteY3" fmla="*/ 130813 h 130813"/>
                <a:gd name="connsiteX4" fmla="*/ 0 w 130813"/>
                <a:gd name="connsiteY4" fmla="*/ 130813 h 130813"/>
                <a:gd name="connsiteX5" fmla="*/ 0 w 130813"/>
                <a:gd name="connsiteY5" fmla="*/ 0 h 13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813" h="130813">
                  <a:moveTo>
                    <a:pt x="0" y="0"/>
                  </a:moveTo>
                  <a:lnTo>
                    <a:pt x="48485" y="9789"/>
                  </a:lnTo>
                  <a:cubicBezTo>
                    <a:pt x="81101" y="23584"/>
                    <a:pt x="107229" y="49712"/>
                    <a:pt x="121024" y="82328"/>
                  </a:cubicBezTo>
                  <a:lnTo>
                    <a:pt x="130813" y="130813"/>
                  </a:lnTo>
                  <a:lnTo>
                    <a:pt x="0" y="13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12456E0F-EE0E-4A2C-BD80-0A81661BE43E}"/>
                </a:ext>
              </a:extLst>
            </p:cNvPr>
            <p:cNvSpPr/>
            <p:nvPr/>
          </p:nvSpPr>
          <p:spPr>
            <a:xfrm>
              <a:off x="6322803" y="3480053"/>
              <a:ext cx="130813" cy="130813"/>
            </a:xfrm>
            <a:custGeom>
              <a:avLst/>
              <a:gdLst>
                <a:gd name="connsiteX0" fmla="*/ 0 w 130813"/>
                <a:gd name="connsiteY0" fmla="*/ 0 h 130813"/>
                <a:gd name="connsiteX1" fmla="*/ 130813 w 130813"/>
                <a:gd name="connsiteY1" fmla="*/ 0 h 130813"/>
                <a:gd name="connsiteX2" fmla="*/ 130813 w 130813"/>
                <a:gd name="connsiteY2" fmla="*/ 130813 h 130813"/>
                <a:gd name="connsiteX3" fmla="*/ 82328 w 130813"/>
                <a:gd name="connsiteY3" fmla="*/ 121024 h 130813"/>
                <a:gd name="connsiteX4" fmla="*/ 9789 w 130813"/>
                <a:gd name="connsiteY4" fmla="*/ 48485 h 130813"/>
                <a:gd name="connsiteX5" fmla="*/ 0 w 130813"/>
                <a:gd name="connsiteY5" fmla="*/ 0 h 13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813" h="130813">
                  <a:moveTo>
                    <a:pt x="0" y="0"/>
                  </a:moveTo>
                  <a:lnTo>
                    <a:pt x="130813" y="0"/>
                  </a:lnTo>
                  <a:lnTo>
                    <a:pt x="130813" y="130813"/>
                  </a:lnTo>
                  <a:lnTo>
                    <a:pt x="82328" y="121024"/>
                  </a:lnTo>
                  <a:cubicBezTo>
                    <a:pt x="49713" y="107229"/>
                    <a:pt x="23584" y="81101"/>
                    <a:pt x="9789" y="4848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94F628AD-F031-4742-8E35-78FBACF3C450}"/>
                </a:ext>
              </a:extLst>
            </p:cNvPr>
            <p:cNvSpPr/>
            <p:nvPr/>
          </p:nvSpPr>
          <p:spPr>
            <a:xfrm>
              <a:off x="6462760" y="3480053"/>
              <a:ext cx="130813" cy="130813"/>
            </a:xfrm>
            <a:custGeom>
              <a:avLst/>
              <a:gdLst>
                <a:gd name="connsiteX0" fmla="*/ 0 w 130813"/>
                <a:gd name="connsiteY0" fmla="*/ 0 h 130813"/>
                <a:gd name="connsiteX1" fmla="*/ 130813 w 130813"/>
                <a:gd name="connsiteY1" fmla="*/ 0 h 130813"/>
                <a:gd name="connsiteX2" fmla="*/ 121024 w 130813"/>
                <a:gd name="connsiteY2" fmla="*/ 48485 h 130813"/>
                <a:gd name="connsiteX3" fmla="*/ 48485 w 130813"/>
                <a:gd name="connsiteY3" fmla="*/ 121024 h 130813"/>
                <a:gd name="connsiteX4" fmla="*/ 0 w 130813"/>
                <a:gd name="connsiteY4" fmla="*/ 130813 h 130813"/>
                <a:gd name="connsiteX5" fmla="*/ 0 w 130813"/>
                <a:gd name="connsiteY5" fmla="*/ 0 h 13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813" h="130813">
                  <a:moveTo>
                    <a:pt x="0" y="0"/>
                  </a:moveTo>
                  <a:lnTo>
                    <a:pt x="130813" y="0"/>
                  </a:lnTo>
                  <a:lnTo>
                    <a:pt x="121024" y="48485"/>
                  </a:lnTo>
                  <a:cubicBezTo>
                    <a:pt x="107229" y="81101"/>
                    <a:pt x="81101" y="107229"/>
                    <a:pt x="48485" y="121024"/>
                  </a:cubicBezTo>
                  <a:lnTo>
                    <a:pt x="0" y="1308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36A1F2F7-4FC9-4A16-894F-A95C1B99AB8E}"/>
              </a:ext>
            </a:extLst>
          </p:cNvPr>
          <p:cNvGrpSpPr/>
          <p:nvPr/>
        </p:nvGrpSpPr>
        <p:grpSpPr>
          <a:xfrm>
            <a:off x="6071794" y="4314650"/>
            <a:ext cx="628341" cy="628342"/>
            <a:chOff x="6930599" y="3112717"/>
            <a:chExt cx="125638" cy="125638"/>
          </a:xfrm>
        </p:grpSpPr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AB894B52-FFBA-4A80-97A4-ABEB38EFCB68}"/>
                </a:ext>
              </a:extLst>
            </p:cNvPr>
            <p:cNvSpPr/>
            <p:nvPr/>
          </p:nvSpPr>
          <p:spPr>
            <a:xfrm>
              <a:off x="6940717" y="3122835"/>
              <a:ext cx="105402" cy="105402"/>
            </a:xfrm>
            <a:custGeom>
              <a:avLst/>
              <a:gdLst>
                <a:gd name="connsiteX0" fmla="*/ 52701 w 105402"/>
                <a:gd name="connsiteY0" fmla="*/ 0 h 105402"/>
                <a:gd name="connsiteX1" fmla="*/ 105402 w 105402"/>
                <a:gd name="connsiteY1" fmla="*/ 52701 h 105402"/>
                <a:gd name="connsiteX2" fmla="*/ 52701 w 105402"/>
                <a:gd name="connsiteY2" fmla="*/ 105402 h 105402"/>
                <a:gd name="connsiteX3" fmla="*/ 0 w 105402"/>
                <a:gd name="connsiteY3" fmla="*/ 52701 h 105402"/>
                <a:gd name="connsiteX4" fmla="*/ 52701 w 105402"/>
                <a:gd name="connsiteY4" fmla="*/ 0 h 105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02" h="105402">
                  <a:moveTo>
                    <a:pt x="52701" y="0"/>
                  </a:moveTo>
                  <a:cubicBezTo>
                    <a:pt x="81807" y="0"/>
                    <a:pt x="105402" y="23595"/>
                    <a:pt x="105402" y="52701"/>
                  </a:cubicBezTo>
                  <a:cubicBezTo>
                    <a:pt x="105402" y="81807"/>
                    <a:pt x="81807" y="105402"/>
                    <a:pt x="52701" y="105402"/>
                  </a:cubicBezTo>
                  <a:cubicBezTo>
                    <a:pt x="23595" y="105402"/>
                    <a:pt x="0" y="81807"/>
                    <a:pt x="0" y="52701"/>
                  </a:cubicBezTo>
                  <a:cubicBezTo>
                    <a:pt x="0" y="23595"/>
                    <a:pt x="23595" y="0"/>
                    <a:pt x="527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BEA4FBD6-0E58-4B10-80D5-EFD39D357FA9}"/>
                </a:ext>
              </a:extLst>
            </p:cNvPr>
            <p:cNvSpPr/>
            <p:nvPr/>
          </p:nvSpPr>
          <p:spPr>
            <a:xfrm>
              <a:off x="6930599" y="3112717"/>
              <a:ext cx="125638" cy="125638"/>
            </a:xfrm>
            <a:custGeom>
              <a:avLst/>
              <a:gdLst>
                <a:gd name="connsiteX0" fmla="*/ 62819 w 125638"/>
                <a:gd name="connsiteY0" fmla="*/ 0 h 125638"/>
                <a:gd name="connsiteX1" fmla="*/ 125638 w 125638"/>
                <a:gd name="connsiteY1" fmla="*/ 62819 h 125638"/>
                <a:gd name="connsiteX2" fmla="*/ 62819 w 125638"/>
                <a:gd name="connsiteY2" fmla="*/ 125638 h 125638"/>
                <a:gd name="connsiteX3" fmla="*/ 0 w 125638"/>
                <a:gd name="connsiteY3" fmla="*/ 62819 h 125638"/>
                <a:gd name="connsiteX4" fmla="*/ 62819 w 125638"/>
                <a:gd name="connsiteY4" fmla="*/ 0 h 125638"/>
                <a:gd name="connsiteX5" fmla="*/ 62819 w 125638"/>
                <a:gd name="connsiteY5" fmla="*/ 10118 h 125638"/>
                <a:gd name="connsiteX6" fmla="*/ 10118 w 125638"/>
                <a:gd name="connsiteY6" fmla="*/ 62819 h 125638"/>
                <a:gd name="connsiteX7" fmla="*/ 62819 w 125638"/>
                <a:gd name="connsiteY7" fmla="*/ 115520 h 125638"/>
                <a:gd name="connsiteX8" fmla="*/ 115520 w 125638"/>
                <a:gd name="connsiteY8" fmla="*/ 62819 h 125638"/>
                <a:gd name="connsiteX9" fmla="*/ 62819 w 125638"/>
                <a:gd name="connsiteY9" fmla="*/ 10118 h 125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5638" h="125638">
                  <a:moveTo>
                    <a:pt x="62819" y="0"/>
                  </a:moveTo>
                  <a:cubicBezTo>
                    <a:pt x="97513" y="0"/>
                    <a:pt x="125638" y="28125"/>
                    <a:pt x="125638" y="62819"/>
                  </a:cubicBezTo>
                  <a:cubicBezTo>
                    <a:pt x="125638" y="97513"/>
                    <a:pt x="97513" y="125638"/>
                    <a:pt x="62819" y="125638"/>
                  </a:cubicBezTo>
                  <a:cubicBezTo>
                    <a:pt x="28125" y="125638"/>
                    <a:pt x="0" y="97513"/>
                    <a:pt x="0" y="62819"/>
                  </a:cubicBezTo>
                  <a:cubicBezTo>
                    <a:pt x="0" y="28125"/>
                    <a:pt x="28125" y="0"/>
                    <a:pt x="62819" y="0"/>
                  </a:cubicBezTo>
                  <a:close/>
                  <a:moveTo>
                    <a:pt x="62819" y="10118"/>
                  </a:moveTo>
                  <a:cubicBezTo>
                    <a:pt x="33713" y="10118"/>
                    <a:pt x="10118" y="33713"/>
                    <a:pt x="10118" y="62819"/>
                  </a:cubicBezTo>
                  <a:cubicBezTo>
                    <a:pt x="10118" y="91925"/>
                    <a:pt x="33713" y="115520"/>
                    <a:pt x="62819" y="115520"/>
                  </a:cubicBezTo>
                  <a:cubicBezTo>
                    <a:pt x="91925" y="115520"/>
                    <a:pt x="115520" y="91925"/>
                    <a:pt x="115520" y="62819"/>
                  </a:cubicBezTo>
                  <a:cubicBezTo>
                    <a:pt x="115520" y="33713"/>
                    <a:pt x="91925" y="10118"/>
                    <a:pt x="62819" y="1011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019766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3C55858-1DAF-44ED-8595-FA6BE83A872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372182" y="684351"/>
            <a:ext cx="35602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BUSINESS SLIDES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401728" y="1221114"/>
            <a:ext cx="9501128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        </a:t>
            </a:r>
            <a:endParaRPr lang="en-US" sz="800" dirty="0">
              <a:latin typeface="Open Sans Regular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709B945-9C42-4D3A-9BFF-2017A81893A5}"/>
              </a:ext>
            </a:extLst>
          </p:cNvPr>
          <p:cNvGrpSpPr/>
          <p:nvPr/>
        </p:nvGrpSpPr>
        <p:grpSpPr>
          <a:xfrm>
            <a:off x="1041407" y="1642672"/>
            <a:ext cx="6317629" cy="2316192"/>
            <a:chOff x="2962275" y="2362200"/>
            <a:chExt cx="6267450" cy="3219450"/>
          </a:xfrm>
        </p:grpSpPr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80955525-F951-4CB1-925A-FBFBC37F36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962275" y="2627289"/>
              <a:ext cx="2047875" cy="2886075"/>
            </a:xfrm>
            <a:prstGeom prst="rect">
              <a:avLst/>
            </a:prstGeom>
          </p:spPr>
        </p:pic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87812EB-86F1-4C85-BEC0-24DC16CBA0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837821" y="2450418"/>
              <a:ext cx="800100" cy="438150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F17FE40C-B8B3-4938-9AD0-BB3CE5066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355101" y="2519438"/>
              <a:ext cx="3267075" cy="2476500"/>
            </a:xfrm>
            <a:prstGeom prst="rect">
              <a:avLst/>
            </a:prstGeom>
          </p:spPr>
        </p:pic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19C5DD21-A2CB-463A-A37B-957C47152F5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15714" y="4506209"/>
              <a:ext cx="809625" cy="657225"/>
            </a:xfrm>
            <a:prstGeom prst="rect">
              <a:avLst/>
            </a:prstGeom>
          </p:spPr>
        </p:pic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2C3AC627-9743-4BCD-B009-0D7154A927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610840" y="2725016"/>
              <a:ext cx="5446568" cy="2684318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6DF45B5-036C-447C-9D56-18F31646FF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962275" y="2362200"/>
              <a:ext cx="6267450" cy="3219450"/>
            </a:xfrm>
            <a:prstGeom prst="rect">
              <a:avLst/>
            </a:prstGeom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A64549EB-CC64-4EA8-8549-6CC483F4C42B}"/>
              </a:ext>
            </a:extLst>
          </p:cNvPr>
          <p:cNvSpPr/>
          <p:nvPr/>
        </p:nvSpPr>
        <p:spPr>
          <a:xfrm>
            <a:off x="8188179" y="2061357"/>
            <a:ext cx="3221074" cy="39457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D591FB-FEA9-4D8A-995B-E7C7A8293D8F}"/>
              </a:ext>
            </a:extLst>
          </p:cNvPr>
          <p:cNvSpPr/>
          <p:nvPr/>
        </p:nvSpPr>
        <p:spPr>
          <a:xfrm>
            <a:off x="8198339" y="243738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4540846-0BEF-4BB8-ABC2-806586CE744B}"/>
              </a:ext>
            </a:extLst>
          </p:cNvPr>
          <p:cNvSpPr/>
          <p:nvPr/>
        </p:nvSpPr>
        <p:spPr>
          <a:xfrm>
            <a:off x="8198339" y="283362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D0861A3-8DCA-4CEA-909B-D406C1DFEFE7}"/>
              </a:ext>
            </a:extLst>
          </p:cNvPr>
          <p:cNvSpPr/>
          <p:nvPr/>
        </p:nvSpPr>
        <p:spPr>
          <a:xfrm>
            <a:off x="8198339" y="322986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4DDA6E0-4B1A-4492-823D-12C1FFCAEF39}"/>
              </a:ext>
            </a:extLst>
          </p:cNvPr>
          <p:cNvSpPr/>
          <p:nvPr/>
        </p:nvSpPr>
        <p:spPr>
          <a:xfrm>
            <a:off x="8198339" y="362610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D955990-44E7-4EFD-8EC1-850D5B40BC70}"/>
              </a:ext>
            </a:extLst>
          </p:cNvPr>
          <p:cNvSpPr/>
          <p:nvPr/>
        </p:nvSpPr>
        <p:spPr>
          <a:xfrm>
            <a:off x="8198339" y="402234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B3A8514-7416-40AD-B5FC-CCA997E2A701}"/>
              </a:ext>
            </a:extLst>
          </p:cNvPr>
          <p:cNvSpPr/>
          <p:nvPr/>
        </p:nvSpPr>
        <p:spPr>
          <a:xfrm>
            <a:off x="8198339" y="441858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8BC9ABB-8970-4F3F-B3AC-DF29A037E02F}"/>
              </a:ext>
            </a:extLst>
          </p:cNvPr>
          <p:cNvSpPr/>
          <p:nvPr/>
        </p:nvSpPr>
        <p:spPr>
          <a:xfrm>
            <a:off x="8198339" y="481482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68BF5DD-E47F-4FF1-9D33-1F797E4B82A1}"/>
              </a:ext>
            </a:extLst>
          </p:cNvPr>
          <p:cNvSpPr/>
          <p:nvPr/>
        </p:nvSpPr>
        <p:spPr>
          <a:xfrm>
            <a:off x="8198339" y="521106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4230ED4-8E22-44CE-BA22-43D74FC1E7C1}"/>
              </a:ext>
            </a:extLst>
          </p:cNvPr>
          <p:cNvSpPr/>
          <p:nvPr/>
        </p:nvSpPr>
        <p:spPr>
          <a:xfrm>
            <a:off x="8198339" y="5607304"/>
            <a:ext cx="3201770" cy="91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51AC3C-099A-4E0F-90C7-2FA2E2968059}"/>
              </a:ext>
            </a:extLst>
          </p:cNvPr>
          <p:cNvSpPr/>
          <p:nvPr/>
        </p:nvSpPr>
        <p:spPr>
          <a:xfrm>
            <a:off x="9005790" y="2058831"/>
            <a:ext cx="9144" cy="39319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E201A39-0E5E-4173-A2D9-12D1D7B734DB}"/>
              </a:ext>
            </a:extLst>
          </p:cNvPr>
          <p:cNvSpPr/>
          <p:nvPr/>
        </p:nvSpPr>
        <p:spPr>
          <a:xfrm>
            <a:off x="9809065" y="2046131"/>
            <a:ext cx="9144" cy="39319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A0B67C4-D52F-4F85-87CF-0E08FF3D4C66}"/>
              </a:ext>
            </a:extLst>
          </p:cNvPr>
          <p:cNvSpPr/>
          <p:nvPr/>
        </p:nvSpPr>
        <p:spPr>
          <a:xfrm>
            <a:off x="10612340" y="2052483"/>
            <a:ext cx="9144" cy="39319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FD05DD-D5A8-446B-AE4B-067FA2213F57}"/>
              </a:ext>
            </a:extLst>
          </p:cNvPr>
          <p:cNvSpPr txBox="1"/>
          <p:nvPr/>
        </p:nvSpPr>
        <p:spPr>
          <a:xfrm>
            <a:off x="7818859" y="20631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1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95266A8-9578-4E5D-8EEA-45033C08A7CA}"/>
              </a:ext>
            </a:extLst>
          </p:cNvPr>
          <p:cNvSpPr txBox="1"/>
          <p:nvPr/>
        </p:nvSpPr>
        <p:spPr>
          <a:xfrm>
            <a:off x="7818859" y="24616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517709D-158F-49FD-9C24-41214E194F9E}"/>
              </a:ext>
            </a:extLst>
          </p:cNvPr>
          <p:cNvSpPr txBox="1"/>
          <p:nvPr/>
        </p:nvSpPr>
        <p:spPr>
          <a:xfrm>
            <a:off x="7818859" y="28601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3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6CC38C12-2F7A-43FF-AEFD-327A4D0CFF68}"/>
              </a:ext>
            </a:extLst>
          </p:cNvPr>
          <p:cNvSpPr txBox="1"/>
          <p:nvPr/>
        </p:nvSpPr>
        <p:spPr>
          <a:xfrm>
            <a:off x="7818859" y="32586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4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F0062A2-53DF-48C8-9CF5-6786162305DF}"/>
              </a:ext>
            </a:extLst>
          </p:cNvPr>
          <p:cNvSpPr txBox="1"/>
          <p:nvPr/>
        </p:nvSpPr>
        <p:spPr>
          <a:xfrm>
            <a:off x="7818859" y="36571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5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84DCC03-D770-4B6A-99EB-5C06E82D9AEC}"/>
              </a:ext>
            </a:extLst>
          </p:cNvPr>
          <p:cNvSpPr txBox="1"/>
          <p:nvPr/>
        </p:nvSpPr>
        <p:spPr>
          <a:xfrm>
            <a:off x="7818859" y="40556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6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AF7B2BF-8F17-4879-B2C1-320FC51BE6F1}"/>
              </a:ext>
            </a:extLst>
          </p:cNvPr>
          <p:cNvSpPr txBox="1"/>
          <p:nvPr/>
        </p:nvSpPr>
        <p:spPr>
          <a:xfrm>
            <a:off x="7818859" y="44541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7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3AE5A3B-901C-436F-BBDB-C4B07C7CBCE0}"/>
              </a:ext>
            </a:extLst>
          </p:cNvPr>
          <p:cNvSpPr txBox="1"/>
          <p:nvPr/>
        </p:nvSpPr>
        <p:spPr>
          <a:xfrm>
            <a:off x="7818859" y="48526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8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D4C423A-65AA-4852-928E-9E63786971A9}"/>
              </a:ext>
            </a:extLst>
          </p:cNvPr>
          <p:cNvSpPr txBox="1"/>
          <p:nvPr/>
        </p:nvSpPr>
        <p:spPr>
          <a:xfrm>
            <a:off x="7818859" y="5251142"/>
            <a:ext cx="267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9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2DCE5A4-F218-4365-913F-2F29D04B88ED}"/>
              </a:ext>
            </a:extLst>
          </p:cNvPr>
          <p:cNvSpPr txBox="1"/>
          <p:nvPr/>
        </p:nvSpPr>
        <p:spPr>
          <a:xfrm>
            <a:off x="7818859" y="5649644"/>
            <a:ext cx="460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Open Sans Regular"/>
              </a:rPr>
              <a:t>10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778FC13-B0F6-48D4-88DA-F12FA72451F5}"/>
              </a:ext>
            </a:extLst>
          </p:cNvPr>
          <p:cNvGrpSpPr/>
          <p:nvPr/>
        </p:nvGrpSpPr>
        <p:grpSpPr>
          <a:xfrm>
            <a:off x="1318015" y="5045137"/>
            <a:ext cx="1478062" cy="732038"/>
            <a:chOff x="903455" y="3022056"/>
            <a:chExt cx="1478062" cy="732038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44A5EE25-16F0-4C28-BC61-37D7F3B44473}"/>
                </a:ext>
              </a:extLst>
            </p:cNvPr>
            <p:cNvSpPr txBox="1"/>
            <p:nvPr/>
          </p:nvSpPr>
          <p:spPr>
            <a:xfrm>
              <a:off x="903455" y="3314486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C216755B-8C42-46D1-804A-6F749669D6FD}"/>
                </a:ext>
              </a:extLst>
            </p:cNvPr>
            <p:cNvSpPr txBox="1"/>
            <p:nvPr/>
          </p:nvSpPr>
          <p:spPr>
            <a:xfrm>
              <a:off x="1200531" y="3022056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sp>
        <p:nvSpPr>
          <p:cNvPr id="91" name="Oval 90">
            <a:extLst>
              <a:ext uri="{FF2B5EF4-FFF2-40B4-BE49-F238E27FC236}">
                <a16:creationId xmlns:a16="http://schemas.microsoft.com/office/drawing/2014/main" id="{CC68E534-2DA5-41DD-8488-461B9E12D205}"/>
              </a:ext>
            </a:extLst>
          </p:cNvPr>
          <p:cNvSpPr/>
          <p:nvPr/>
        </p:nvSpPr>
        <p:spPr>
          <a:xfrm>
            <a:off x="1818256" y="4359212"/>
            <a:ext cx="477580" cy="477580"/>
          </a:xfrm>
          <a:prstGeom prst="ellipse">
            <a:avLst/>
          </a:prstGeom>
          <a:solidFill>
            <a:schemeClr val="accent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" name="Graphic 91">
            <a:extLst>
              <a:ext uri="{FF2B5EF4-FFF2-40B4-BE49-F238E27FC236}">
                <a16:creationId xmlns:a16="http://schemas.microsoft.com/office/drawing/2014/main" id="{0CE9556B-D2D6-414B-AA1D-0CEFD78693D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38011" y="4461137"/>
            <a:ext cx="238070" cy="273731"/>
          </a:xfrm>
          <a:prstGeom prst="rect">
            <a:avLst/>
          </a:prstGeom>
        </p:spPr>
      </p:pic>
      <p:sp>
        <p:nvSpPr>
          <p:cNvPr id="105" name="Oval 104">
            <a:extLst>
              <a:ext uri="{FF2B5EF4-FFF2-40B4-BE49-F238E27FC236}">
                <a16:creationId xmlns:a16="http://schemas.microsoft.com/office/drawing/2014/main" id="{782ED594-E339-4A09-84B9-CC0C8156BE34}"/>
              </a:ext>
            </a:extLst>
          </p:cNvPr>
          <p:cNvSpPr/>
          <p:nvPr/>
        </p:nvSpPr>
        <p:spPr>
          <a:xfrm>
            <a:off x="3993663" y="4359212"/>
            <a:ext cx="477580" cy="477580"/>
          </a:xfrm>
          <a:prstGeom prst="ellipse">
            <a:avLst/>
          </a:prstGeom>
          <a:solidFill>
            <a:schemeClr val="accent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6" name="Graphic 105">
            <a:extLst>
              <a:ext uri="{FF2B5EF4-FFF2-40B4-BE49-F238E27FC236}">
                <a16:creationId xmlns:a16="http://schemas.microsoft.com/office/drawing/2014/main" id="{B3FA9696-BFC1-4481-BD51-D718647AFCA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134374" y="4477289"/>
            <a:ext cx="196158" cy="241426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1A1B0D6C-7219-4EE5-843B-D7E5485075FA}"/>
              </a:ext>
            </a:extLst>
          </p:cNvPr>
          <p:cNvGrpSpPr/>
          <p:nvPr/>
        </p:nvGrpSpPr>
        <p:grpSpPr>
          <a:xfrm>
            <a:off x="3493422" y="5045137"/>
            <a:ext cx="1478062" cy="732038"/>
            <a:chOff x="903455" y="3022056"/>
            <a:chExt cx="1478062" cy="732038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9ED47263-5867-49FB-917B-EA121F9EE3CD}"/>
                </a:ext>
              </a:extLst>
            </p:cNvPr>
            <p:cNvSpPr txBox="1"/>
            <p:nvPr/>
          </p:nvSpPr>
          <p:spPr>
            <a:xfrm>
              <a:off x="903455" y="3314486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750CA9C-3D43-47B3-973E-6883C704DC9C}"/>
                </a:ext>
              </a:extLst>
            </p:cNvPr>
            <p:cNvSpPr txBox="1"/>
            <p:nvPr/>
          </p:nvSpPr>
          <p:spPr>
            <a:xfrm>
              <a:off x="1200531" y="3022056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F94B81B-FB47-408F-B579-DDC04103F1EE}"/>
              </a:ext>
            </a:extLst>
          </p:cNvPr>
          <p:cNvCxnSpPr/>
          <p:nvPr/>
        </p:nvCxnSpPr>
        <p:spPr>
          <a:xfrm>
            <a:off x="8192942" y="5035611"/>
            <a:ext cx="1006621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B207850-F3ED-43EF-84FD-60D575A20DDD}"/>
              </a:ext>
            </a:extLst>
          </p:cNvPr>
          <p:cNvCxnSpPr/>
          <p:nvPr/>
        </p:nvCxnSpPr>
        <p:spPr>
          <a:xfrm flipV="1">
            <a:off x="9198769" y="4232274"/>
            <a:ext cx="0" cy="803337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F9FF668-077C-4DEE-AAF3-A6816F0A56F1}"/>
              </a:ext>
            </a:extLst>
          </p:cNvPr>
          <p:cNvCxnSpPr/>
          <p:nvPr/>
        </p:nvCxnSpPr>
        <p:spPr>
          <a:xfrm>
            <a:off x="9199563" y="4237037"/>
            <a:ext cx="7874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A4CB22C-823D-4A56-B03D-82248885826A}"/>
              </a:ext>
            </a:extLst>
          </p:cNvPr>
          <p:cNvCxnSpPr/>
          <p:nvPr/>
        </p:nvCxnSpPr>
        <p:spPr>
          <a:xfrm flipV="1">
            <a:off x="9982200" y="3424237"/>
            <a:ext cx="0" cy="8128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370818B-416D-43FA-AF38-C681359A2FAE}"/>
              </a:ext>
            </a:extLst>
          </p:cNvPr>
          <p:cNvCxnSpPr/>
          <p:nvPr/>
        </p:nvCxnSpPr>
        <p:spPr>
          <a:xfrm>
            <a:off x="9982200" y="3429000"/>
            <a:ext cx="508000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0D87657-60FA-4468-B6EC-2952374D4572}"/>
              </a:ext>
            </a:extLst>
          </p:cNvPr>
          <p:cNvCxnSpPr/>
          <p:nvPr/>
        </p:nvCxnSpPr>
        <p:spPr>
          <a:xfrm flipV="1">
            <a:off x="10490995" y="2667000"/>
            <a:ext cx="0" cy="7620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FF93878-90B3-4B8B-B646-01E049734B99}"/>
              </a:ext>
            </a:extLst>
          </p:cNvPr>
          <p:cNvCxnSpPr/>
          <p:nvPr/>
        </p:nvCxnSpPr>
        <p:spPr>
          <a:xfrm flipV="1">
            <a:off x="10490200" y="2328072"/>
            <a:ext cx="342900" cy="3429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B30E9B8-75E2-463B-B622-F66BF80E8B1B}"/>
              </a:ext>
            </a:extLst>
          </p:cNvPr>
          <p:cNvCxnSpPr/>
          <p:nvPr/>
        </p:nvCxnSpPr>
        <p:spPr>
          <a:xfrm>
            <a:off x="10837863" y="2323309"/>
            <a:ext cx="0" cy="219866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3AE88DFB-3BB5-4497-83C6-AA4643671404}"/>
              </a:ext>
            </a:extLst>
          </p:cNvPr>
          <p:cNvCxnSpPr/>
          <p:nvPr/>
        </p:nvCxnSpPr>
        <p:spPr>
          <a:xfrm flipH="1">
            <a:off x="10683875" y="2323309"/>
            <a:ext cx="153988" cy="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7635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D882A92-C492-4C2C-91D6-8C41FEFFA6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EAB2C4-8D31-4B35-B70C-C4D46923D662}"/>
              </a:ext>
            </a:extLst>
          </p:cNvPr>
          <p:cNvSpPr txBox="1"/>
          <p:nvPr/>
        </p:nvSpPr>
        <p:spPr>
          <a:xfrm>
            <a:off x="4547433" y="684351"/>
            <a:ext cx="32097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Raleway BOLD" panose="020B0803030101060003" pitchFamily="34" charset="0"/>
              </a:rPr>
              <a:t>PROJECT STATE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B059E-6DA3-4EA4-BC51-294E38DEC5AD}"/>
              </a:ext>
            </a:extLst>
          </p:cNvPr>
          <p:cNvSpPr txBox="1"/>
          <p:nvPr/>
        </p:nvSpPr>
        <p:spPr>
          <a:xfrm>
            <a:off x="1401728" y="1221114"/>
            <a:ext cx="9501128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        </a:t>
            </a:r>
            <a:endParaRPr lang="en-US" sz="800" dirty="0">
              <a:latin typeface="Open Sans Regular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EA9B86E-FD6C-4F24-8FFF-056C192D8178}"/>
              </a:ext>
            </a:extLst>
          </p:cNvPr>
          <p:cNvSpPr/>
          <p:nvPr/>
        </p:nvSpPr>
        <p:spPr>
          <a:xfrm>
            <a:off x="1401728" y="2061358"/>
            <a:ext cx="3809998" cy="3809998"/>
          </a:xfrm>
          <a:custGeom>
            <a:avLst/>
            <a:gdLst>
              <a:gd name="connsiteX0" fmla="*/ 1904999 w 3809998"/>
              <a:gd name="connsiteY0" fmla="*/ 0 h 3809998"/>
              <a:gd name="connsiteX1" fmla="*/ 3809998 w 3809998"/>
              <a:gd name="connsiteY1" fmla="*/ 1904999 h 3809998"/>
              <a:gd name="connsiteX2" fmla="*/ 1904999 w 3809998"/>
              <a:gd name="connsiteY2" fmla="*/ 3809998 h 3809998"/>
              <a:gd name="connsiteX3" fmla="*/ 0 w 3809998"/>
              <a:gd name="connsiteY3" fmla="*/ 1904999 h 3809998"/>
              <a:gd name="connsiteX4" fmla="*/ 1904999 w 3809998"/>
              <a:gd name="connsiteY4" fmla="*/ 0 h 3809998"/>
              <a:gd name="connsiteX5" fmla="*/ 1904999 w 3809998"/>
              <a:gd name="connsiteY5" fmla="*/ 334926 h 3809998"/>
              <a:gd name="connsiteX6" fmla="*/ 334926 w 3809998"/>
              <a:gd name="connsiteY6" fmla="*/ 1904999 h 3809998"/>
              <a:gd name="connsiteX7" fmla="*/ 1904999 w 3809998"/>
              <a:gd name="connsiteY7" fmla="*/ 3475072 h 3809998"/>
              <a:gd name="connsiteX8" fmla="*/ 3475072 w 3809998"/>
              <a:gd name="connsiteY8" fmla="*/ 1904999 h 3809998"/>
              <a:gd name="connsiteX9" fmla="*/ 1904999 w 3809998"/>
              <a:gd name="connsiteY9" fmla="*/ 334926 h 380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09998" h="3809998">
                <a:moveTo>
                  <a:pt x="1904999" y="0"/>
                </a:moveTo>
                <a:cubicBezTo>
                  <a:pt x="2957101" y="0"/>
                  <a:pt x="3809998" y="852897"/>
                  <a:pt x="3809998" y="1904999"/>
                </a:cubicBezTo>
                <a:cubicBezTo>
                  <a:pt x="3809998" y="2957101"/>
                  <a:pt x="2957101" y="3809998"/>
                  <a:pt x="1904999" y="3809998"/>
                </a:cubicBezTo>
                <a:cubicBezTo>
                  <a:pt x="852897" y="3809998"/>
                  <a:pt x="0" y="2957101"/>
                  <a:pt x="0" y="1904999"/>
                </a:cubicBezTo>
                <a:cubicBezTo>
                  <a:pt x="0" y="852897"/>
                  <a:pt x="852897" y="0"/>
                  <a:pt x="1904999" y="0"/>
                </a:cubicBezTo>
                <a:close/>
                <a:moveTo>
                  <a:pt x="1904999" y="334926"/>
                </a:moveTo>
                <a:cubicBezTo>
                  <a:pt x="1037872" y="334926"/>
                  <a:pt x="334926" y="1037872"/>
                  <a:pt x="334926" y="1904999"/>
                </a:cubicBezTo>
                <a:cubicBezTo>
                  <a:pt x="334926" y="2772126"/>
                  <a:pt x="1037872" y="3475072"/>
                  <a:pt x="1904999" y="3475072"/>
                </a:cubicBezTo>
                <a:cubicBezTo>
                  <a:pt x="2772126" y="3475072"/>
                  <a:pt x="3475072" y="2772126"/>
                  <a:pt x="3475072" y="1904999"/>
                </a:cubicBezTo>
                <a:cubicBezTo>
                  <a:pt x="3475072" y="1037872"/>
                  <a:pt x="2772126" y="334926"/>
                  <a:pt x="1904999" y="33492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53B766E-4625-45AA-B795-0D4A32D69926}"/>
              </a:ext>
            </a:extLst>
          </p:cNvPr>
          <p:cNvGrpSpPr/>
          <p:nvPr/>
        </p:nvGrpSpPr>
        <p:grpSpPr>
          <a:xfrm>
            <a:off x="6574290" y="2685188"/>
            <a:ext cx="1478062" cy="732038"/>
            <a:chOff x="2321298" y="4692841"/>
            <a:chExt cx="1478062" cy="732038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E755054-DEA2-4C26-8FCF-325E6A9D9BCB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2722E56-DB26-4AF2-932F-5FAB89BEBD13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4BD218C-631E-4FB3-BC93-A94509D884A5}"/>
              </a:ext>
            </a:extLst>
          </p:cNvPr>
          <p:cNvGrpSpPr/>
          <p:nvPr/>
        </p:nvGrpSpPr>
        <p:grpSpPr>
          <a:xfrm>
            <a:off x="6574290" y="4297106"/>
            <a:ext cx="1478062" cy="732038"/>
            <a:chOff x="2321298" y="4692841"/>
            <a:chExt cx="1478062" cy="732038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D7A2E7D-87D3-4218-A358-A4B5DCC55440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4950891-F29B-4883-A896-71318A6CE8D8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8D91CBA7-630E-48BF-AD04-18E7793E6420}"/>
              </a:ext>
            </a:extLst>
          </p:cNvPr>
          <p:cNvGrpSpPr/>
          <p:nvPr/>
        </p:nvGrpSpPr>
        <p:grpSpPr>
          <a:xfrm>
            <a:off x="9298440" y="2682372"/>
            <a:ext cx="1478062" cy="732038"/>
            <a:chOff x="2321298" y="4692841"/>
            <a:chExt cx="1478062" cy="732038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BB7039C-4D43-401F-A3E0-103011531C3A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727B1885-BFCB-44DF-B30E-127360E64F66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77474689-B92C-4CFF-A6D0-C0BAB577FD80}"/>
              </a:ext>
            </a:extLst>
          </p:cNvPr>
          <p:cNvGrpSpPr/>
          <p:nvPr/>
        </p:nvGrpSpPr>
        <p:grpSpPr>
          <a:xfrm>
            <a:off x="9298440" y="4297106"/>
            <a:ext cx="1478062" cy="732038"/>
            <a:chOff x="2321298" y="4692841"/>
            <a:chExt cx="1478062" cy="732038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F5DAE81-B4DB-44E7-B6ED-668470FD8040}"/>
                </a:ext>
              </a:extLst>
            </p:cNvPr>
            <p:cNvSpPr txBox="1"/>
            <p:nvPr/>
          </p:nvSpPr>
          <p:spPr>
            <a:xfrm>
              <a:off x="2321298" y="4985271"/>
              <a:ext cx="1478062" cy="439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9DA671FB-05E4-445F-BD17-896E44613D4B}"/>
                </a:ext>
              </a:extLst>
            </p:cNvPr>
            <p:cNvSpPr txBox="1"/>
            <p:nvPr/>
          </p:nvSpPr>
          <p:spPr>
            <a:xfrm>
              <a:off x="2321298" y="4692841"/>
              <a:ext cx="883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latin typeface="Open Sans regular"/>
                </a:rPr>
                <a:t>Title Here</a:t>
              </a:r>
            </a:p>
          </p:txBody>
        </p:sp>
      </p:grpSp>
      <p:sp>
        <p:nvSpPr>
          <p:cNvPr id="71" name="Oval 70">
            <a:extLst>
              <a:ext uri="{FF2B5EF4-FFF2-40B4-BE49-F238E27FC236}">
                <a16:creationId xmlns:a16="http://schemas.microsoft.com/office/drawing/2014/main" id="{E911F8C6-047E-4092-9848-AF125FEC54F4}"/>
              </a:ext>
            </a:extLst>
          </p:cNvPr>
          <p:cNvSpPr/>
          <p:nvPr/>
        </p:nvSpPr>
        <p:spPr>
          <a:xfrm>
            <a:off x="8617204" y="2682372"/>
            <a:ext cx="573562" cy="5735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Graphic 71">
            <a:extLst>
              <a:ext uri="{FF2B5EF4-FFF2-40B4-BE49-F238E27FC236}">
                <a16:creationId xmlns:a16="http://schemas.microsoft.com/office/drawing/2014/main" id="{30C7EFDE-F8BA-4D4D-A3D9-0BDAA73E4A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68071" y="2815118"/>
            <a:ext cx="271828" cy="308071"/>
          </a:xfrm>
          <a:prstGeom prst="rect">
            <a:avLst/>
          </a:prstGeom>
        </p:spPr>
      </p:pic>
      <p:sp>
        <p:nvSpPr>
          <p:cNvPr id="75" name="Oval 74">
            <a:extLst>
              <a:ext uri="{FF2B5EF4-FFF2-40B4-BE49-F238E27FC236}">
                <a16:creationId xmlns:a16="http://schemas.microsoft.com/office/drawing/2014/main" id="{8E0CECE9-EDB7-434A-9EAC-F43AC1A5A61C}"/>
              </a:ext>
            </a:extLst>
          </p:cNvPr>
          <p:cNvSpPr/>
          <p:nvPr/>
        </p:nvSpPr>
        <p:spPr>
          <a:xfrm>
            <a:off x="8617204" y="4297106"/>
            <a:ext cx="573562" cy="5735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Graphic 79">
            <a:extLst>
              <a:ext uri="{FF2B5EF4-FFF2-40B4-BE49-F238E27FC236}">
                <a16:creationId xmlns:a16="http://schemas.microsoft.com/office/drawing/2014/main" id="{088E2BF1-AB25-4E9F-B470-337F9CD63B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86195" y="4438914"/>
            <a:ext cx="235581" cy="289947"/>
          </a:xfrm>
          <a:prstGeom prst="rect">
            <a:avLst/>
          </a:prstGeom>
        </p:spPr>
      </p:pic>
      <p:sp>
        <p:nvSpPr>
          <p:cNvPr id="81" name="Oval 80">
            <a:extLst>
              <a:ext uri="{FF2B5EF4-FFF2-40B4-BE49-F238E27FC236}">
                <a16:creationId xmlns:a16="http://schemas.microsoft.com/office/drawing/2014/main" id="{AF04FFC7-2C80-4BA4-8AA0-73E02012CA46}"/>
              </a:ext>
            </a:extLst>
          </p:cNvPr>
          <p:cNvSpPr/>
          <p:nvPr/>
        </p:nvSpPr>
        <p:spPr>
          <a:xfrm>
            <a:off x="5913644" y="4297106"/>
            <a:ext cx="573562" cy="5735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219A8587-DA88-4405-93C2-23CC971F0E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59981" y="4429853"/>
            <a:ext cx="280888" cy="308069"/>
          </a:xfrm>
          <a:prstGeom prst="rect">
            <a:avLst/>
          </a:prstGeom>
        </p:spPr>
      </p:pic>
      <p:sp>
        <p:nvSpPr>
          <p:cNvPr id="83" name="Oval 82">
            <a:extLst>
              <a:ext uri="{FF2B5EF4-FFF2-40B4-BE49-F238E27FC236}">
                <a16:creationId xmlns:a16="http://schemas.microsoft.com/office/drawing/2014/main" id="{93003411-2C99-4DFA-A694-238B1852FAD5}"/>
              </a:ext>
            </a:extLst>
          </p:cNvPr>
          <p:cNvSpPr/>
          <p:nvPr/>
        </p:nvSpPr>
        <p:spPr>
          <a:xfrm>
            <a:off x="5913644" y="2685188"/>
            <a:ext cx="573562" cy="57356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501E4A9E-4C29-4CD8-8ECB-C8EEA73BBEE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57467" y="2807597"/>
            <a:ext cx="285916" cy="328744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DEFF721-4180-44ED-ACD2-17CE29AB32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90567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378AAB"/>
            </a:gs>
            <a:gs pos="0">
              <a:srgbClr val="F235F7"/>
            </a:gs>
            <a:gs pos="100000">
              <a:srgbClr val="00206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E90C689-5B4A-49CF-A6C2-335F98BDCD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4792847" y="571436"/>
            <a:ext cx="22579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ABOUT US: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34" name="Teardrop 33">
            <a:extLst>
              <a:ext uri="{FF2B5EF4-FFF2-40B4-BE49-F238E27FC236}">
                <a16:creationId xmlns:a16="http://schemas.microsoft.com/office/drawing/2014/main" id="{F08D7F56-889B-4934-9363-6D9AAACE01C1}"/>
              </a:ext>
            </a:extLst>
          </p:cNvPr>
          <p:cNvSpPr/>
          <p:nvPr/>
        </p:nvSpPr>
        <p:spPr>
          <a:xfrm>
            <a:off x="7190702" y="3429605"/>
            <a:ext cx="685800" cy="6858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7718FC60-918E-4AE6-8CB3-FCE2B7CC1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9850" y="3586920"/>
            <a:ext cx="327504" cy="371171"/>
          </a:xfrm>
          <a:prstGeom prst="rect">
            <a:avLst/>
          </a:prstGeom>
        </p:spPr>
      </p:pic>
      <p:sp>
        <p:nvSpPr>
          <p:cNvPr id="37" name="Teardrop 36">
            <a:extLst>
              <a:ext uri="{FF2B5EF4-FFF2-40B4-BE49-F238E27FC236}">
                <a16:creationId xmlns:a16="http://schemas.microsoft.com/office/drawing/2014/main" id="{2F23D02C-559F-487E-AAEA-C58AE44153D5}"/>
              </a:ext>
            </a:extLst>
          </p:cNvPr>
          <p:cNvSpPr/>
          <p:nvPr/>
        </p:nvSpPr>
        <p:spPr>
          <a:xfrm>
            <a:off x="7190702" y="4982180"/>
            <a:ext cx="685800" cy="6858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564EF70F-5561-4399-A947-107ECFFE96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1686" y="5150413"/>
            <a:ext cx="283833" cy="349335"/>
          </a:xfrm>
          <a:prstGeom prst="rect">
            <a:avLst/>
          </a:prstGeom>
        </p:spPr>
      </p:pic>
      <p:sp>
        <p:nvSpPr>
          <p:cNvPr id="11" name="Teardrop 10">
            <a:extLst>
              <a:ext uri="{FF2B5EF4-FFF2-40B4-BE49-F238E27FC236}">
                <a16:creationId xmlns:a16="http://schemas.microsoft.com/office/drawing/2014/main" id="{D024218A-BD69-40CC-B745-58BB84467F03}"/>
              </a:ext>
            </a:extLst>
          </p:cNvPr>
          <p:cNvSpPr/>
          <p:nvPr/>
        </p:nvSpPr>
        <p:spPr>
          <a:xfrm>
            <a:off x="7190702" y="1877030"/>
            <a:ext cx="685800" cy="6858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A7556C82-8B13-4657-95B9-5C0E79EAE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364392" y="2034346"/>
            <a:ext cx="338420" cy="371168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FFAA0DEC-4BFC-4998-AF95-6DE504EA98F3}"/>
              </a:ext>
            </a:extLst>
          </p:cNvPr>
          <p:cNvGrpSpPr/>
          <p:nvPr/>
        </p:nvGrpSpPr>
        <p:grpSpPr>
          <a:xfrm>
            <a:off x="8050192" y="1877030"/>
            <a:ext cx="2617809" cy="953008"/>
            <a:chOff x="8050192" y="4685353"/>
            <a:chExt cx="2617809" cy="953008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517C547-546E-4C60-BB1C-4EEB5FAB6D29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0AC17D6-4225-44AE-9EA6-956F2E8ED166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CBA7F87-649F-4EC5-AC4D-BF7EC3F70B1C}"/>
              </a:ext>
            </a:extLst>
          </p:cNvPr>
          <p:cNvGrpSpPr/>
          <p:nvPr/>
        </p:nvGrpSpPr>
        <p:grpSpPr>
          <a:xfrm>
            <a:off x="8050192" y="3429605"/>
            <a:ext cx="2617809" cy="953008"/>
            <a:chOff x="8050192" y="4685353"/>
            <a:chExt cx="2617809" cy="953008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F2F64B2E-8AAD-4EFC-AC25-BF238030BF19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56B08F2-E499-4231-AEF4-85F65CA2BCF7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12D6FF-29F3-4EC0-A93F-053A1F7B97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4A5C1938-3604-4C17-A3C3-C72746FC79B2}"/>
              </a:ext>
            </a:extLst>
          </p:cNvPr>
          <p:cNvSpPr/>
          <p:nvPr/>
        </p:nvSpPr>
        <p:spPr>
          <a:xfrm>
            <a:off x="1427580" y="1417162"/>
            <a:ext cx="4779400" cy="4779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322A5E6-DB08-44E6-9AE8-DBB0452FE0C6}"/>
              </a:ext>
            </a:extLst>
          </p:cNvPr>
          <p:cNvGrpSpPr/>
          <p:nvPr/>
        </p:nvGrpSpPr>
        <p:grpSpPr>
          <a:xfrm>
            <a:off x="8050192" y="4982180"/>
            <a:ext cx="2617809" cy="953008"/>
            <a:chOff x="8050192" y="4685353"/>
            <a:chExt cx="2617809" cy="953008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CF327A53-CDF4-46DF-8DBC-8FF3D6E9725F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4F911288-626C-45D5-A51F-24FE6520B188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45397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77E9012B-45AA-4680-9DC9-61DBD0C7BB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15C529-ACAF-41C2-B5FF-E0038074EC6F}"/>
              </a:ext>
            </a:extLst>
          </p:cNvPr>
          <p:cNvSpPr txBox="1"/>
          <p:nvPr/>
        </p:nvSpPr>
        <p:spPr>
          <a:xfrm>
            <a:off x="2609850" y="2705725"/>
            <a:ext cx="6972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  <a:latin typeface="Raleway ExtraBold" panose="020B0903030101060003" pitchFamily="34" charset="0"/>
              </a:rPr>
              <a:t>THANK YOU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EC75554-607F-4081-ADCC-20D927802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40256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812E89C-150C-46D4-A740-56A7231F632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2DA603-CC01-4841-832D-035BF8FF8B2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4480494" y="571436"/>
            <a:ext cx="2882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Raleway BOLD" panose="020B0803030101060003" pitchFamily="34" charset="0"/>
              </a:rPr>
              <a:t>WHO WE 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effectLst/>
                <a:latin typeface="Open Sans Regular"/>
              </a:rPr>
              <a:t>Lorem Ipsum</a:t>
            </a:r>
            <a:r>
              <a:rPr lang="en-US" sz="800" b="0" i="0" dirty="0"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latin typeface="Open Sans Regular"/>
            </a:endParaRP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1B87F7BA-55D7-4748-AF6F-3E72F77467EE}"/>
              </a:ext>
            </a:extLst>
          </p:cNvPr>
          <p:cNvSpPr/>
          <p:nvPr/>
        </p:nvSpPr>
        <p:spPr>
          <a:xfrm>
            <a:off x="831784" y="1941255"/>
            <a:ext cx="4325912" cy="372923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BABD3B3-8B10-42A5-A01D-7565ABEDD32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6036E5A3-BD90-4921-AA1C-36F4C1ED16F9}"/>
              </a:ext>
            </a:extLst>
          </p:cNvPr>
          <p:cNvSpPr/>
          <p:nvPr/>
        </p:nvSpPr>
        <p:spPr>
          <a:xfrm>
            <a:off x="6685964" y="1941255"/>
            <a:ext cx="4325912" cy="3729234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9E67526-743B-4F18-B1F3-7FB87CD37D3F}"/>
              </a:ext>
            </a:extLst>
          </p:cNvPr>
          <p:cNvGrpSpPr/>
          <p:nvPr/>
        </p:nvGrpSpPr>
        <p:grpSpPr>
          <a:xfrm>
            <a:off x="7579913" y="4119295"/>
            <a:ext cx="2617809" cy="953008"/>
            <a:chOff x="7579913" y="4424096"/>
            <a:chExt cx="2617809" cy="95300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E3356F-E224-464D-AD23-3B98D1064432}"/>
                </a:ext>
              </a:extLst>
            </p:cNvPr>
            <p:cNvSpPr txBox="1"/>
            <p:nvPr/>
          </p:nvSpPr>
          <p:spPr>
            <a:xfrm>
              <a:off x="7579913" y="4754626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5F3521B-3464-4182-AC2E-888651C9D944}"/>
                </a:ext>
              </a:extLst>
            </p:cNvPr>
            <p:cNvSpPr txBox="1"/>
            <p:nvPr/>
          </p:nvSpPr>
          <p:spPr>
            <a:xfrm>
              <a:off x="8383946" y="4424096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4E8AB6C-CAF4-4DF0-9396-0FA28951F723}"/>
              </a:ext>
            </a:extLst>
          </p:cNvPr>
          <p:cNvGrpSpPr/>
          <p:nvPr/>
        </p:nvGrpSpPr>
        <p:grpSpPr>
          <a:xfrm>
            <a:off x="1716141" y="4119295"/>
            <a:ext cx="2617809" cy="953008"/>
            <a:chOff x="7579913" y="4424096"/>
            <a:chExt cx="2617809" cy="953008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4CF87C-DC6B-4293-B9DE-93B33677CFA9}"/>
                </a:ext>
              </a:extLst>
            </p:cNvPr>
            <p:cNvSpPr txBox="1"/>
            <p:nvPr/>
          </p:nvSpPr>
          <p:spPr>
            <a:xfrm>
              <a:off x="7579913" y="4754626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90732DF-6458-412E-AB79-356F8C59D160}"/>
                </a:ext>
              </a:extLst>
            </p:cNvPr>
            <p:cNvSpPr txBox="1"/>
            <p:nvPr/>
          </p:nvSpPr>
          <p:spPr>
            <a:xfrm>
              <a:off x="8383946" y="4424096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218A04C-04E5-4467-A29F-A9A8E18F41C2}"/>
              </a:ext>
            </a:extLst>
          </p:cNvPr>
          <p:cNvGrpSpPr/>
          <p:nvPr/>
        </p:nvGrpSpPr>
        <p:grpSpPr>
          <a:xfrm>
            <a:off x="8582821" y="3429000"/>
            <a:ext cx="611992" cy="611992"/>
            <a:chOff x="10744807" y="2142023"/>
            <a:chExt cx="611992" cy="611992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E79B803-DE4E-4D08-87C7-CD822C2C756F}"/>
                </a:ext>
              </a:extLst>
            </p:cNvPr>
            <p:cNvSpPr/>
            <p:nvPr/>
          </p:nvSpPr>
          <p:spPr>
            <a:xfrm>
              <a:off x="10744807" y="2142023"/>
              <a:ext cx="611992" cy="61199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7766D249-F1AC-44E2-8066-07DA93701B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917884" y="2284426"/>
              <a:ext cx="265838" cy="327187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C942E43-3773-4435-9673-BEDC1C447C69}"/>
              </a:ext>
            </a:extLst>
          </p:cNvPr>
          <p:cNvGrpSpPr/>
          <p:nvPr/>
        </p:nvGrpSpPr>
        <p:grpSpPr>
          <a:xfrm>
            <a:off x="2719049" y="3429000"/>
            <a:ext cx="611992" cy="611992"/>
            <a:chOff x="9740281" y="2142023"/>
            <a:chExt cx="611992" cy="611992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C0EEE82-7650-4267-B897-865829B6E409}"/>
                </a:ext>
              </a:extLst>
            </p:cNvPr>
            <p:cNvSpPr/>
            <p:nvPr/>
          </p:nvSpPr>
          <p:spPr>
            <a:xfrm>
              <a:off x="9740281" y="2142023"/>
              <a:ext cx="611992" cy="61199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C3249379-044D-49A2-8636-64A492575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87795" y="2274202"/>
              <a:ext cx="316964" cy="3476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2870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5E7ACCB-F787-4C4D-BDC5-4D179A3217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4571152" y="571436"/>
            <a:ext cx="270135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OUR MISSION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E5F48AE1-37D5-44CB-9E19-87EF9DD394D4}"/>
              </a:ext>
            </a:extLst>
          </p:cNvPr>
          <p:cNvSpPr/>
          <p:nvPr/>
        </p:nvSpPr>
        <p:spPr>
          <a:xfrm>
            <a:off x="9927644" y="2609545"/>
            <a:ext cx="9144" cy="9144"/>
          </a:xfrm>
          <a:custGeom>
            <a:avLst/>
            <a:gdLst>
              <a:gd name="connsiteX0" fmla="*/ 0 w 9144"/>
              <a:gd name="connsiteY0" fmla="*/ 0 h 9144"/>
              <a:gd name="connsiteX1" fmla="*/ 9144 w 9144"/>
              <a:gd name="connsiteY1" fmla="*/ 0 h 9144"/>
              <a:gd name="connsiteX2" fmla="*/ 9144 w 9144"/>
              <a:gd name="connsiteY2" fmla="*/ 9144 h 9144"/>
              <a:gd name="connsiteX3" fmla="*/ 0 w 9144"/>
              <a:gd name="connsiteY3" fmla="*/ 9144 h 9144"/>
              <a:gd name="connsiteX4" fmla="*/ 0 w 9144"/>
              <a:gd name="connsiteY4" fmla="*/ 0 h 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" h="9144">
                <a:moveTo>
                  <a:pt x="0" y="0"/>
                </a:moveTo>
                <a:lnTo>
                  <a:pt x="9144" y="0"/>
                </a:lnTo>
                <a:lnTo>
                  <a:pt x="9144" y="9144"/>
                </a:lnTo>
                <a:lnTo>
                  <a:pt x="0" y="9144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6156192D-8F7C-4803-A302-E9CD121A8136}"/>
              </a:ext>
            </a:extLst>
          </p:cNvPr>
          <p:cNvSpPr/>
          <p:nvPr/>
        </p:nvSpPr>
        <p:spPr>
          <a:xfrm>
            <a:off x="9927644" y="3312063"/>
            <a:ext cx="9144" cy="9144"/>
          </a:xfrm>
          <a:custGeom>
            <a:avLst/>
            <a:gdLst>
              <a:gd name="connsiteX0" fmla="*/ 0 w 9144"/>
              <a:gd name="connsiteY0" fmla="*/ 0 h 9144"/>
              <a:gd name="connsiteX1" fmla="*/ 9144 w 9144"/>
              <a:gd name="connsiteY1" fmla="*/ 0 h 9144"/>
              <a:gd name="connsiteX2" fmla="*/ 9144 w 9144"/>
              <a:gd name="connsiteY2" fmla="*/ 9144 h 9144"/>
              <a:gd name="connsiteX3" fmla="*/ 0 w 9144"/>
              <a:gd name="connsiteY3" fmla="*/ 9144 h 9144"/>
              <a:gd name="connsiteX4" fmla="*/ 0 w 9144"/>
              <a:gd name="connsiteY4" fmla="*/ 0 h 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" h="9144">
                <a:moveTo>
                  <a:pt x="0" y="0"/>
                </a:moveTo>
                <a:lnTo>
                  <a:pt x="9144" y="0"/>
                </a:lnTo>
                <a:lnTo>
                  <a:pt x="9144" y="9144"/>
                </a:lnTo>
                <a:lnTo>
                  <a:pt x="0" y="9144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7EE12BED-C882-451C-9679-F3AF297A5BF0}"/>
              </a:ext>
            </a:extLst>
          </p:cNvPr>
          <p:cNvGrpSpPr/>
          <p:nvPr/>
        </p:nvGrpSpPr>
        <p:grpSpPr>
          <a:xfrm>
            <a:off x="1175659" y="4216846"/>
            <a:ext cx="2617809" cy="929403"/>
            <a:chOff x="2266398" y="4507882"/>
            <a:chExt cx="2617809" cy="929403"/>
          </a:xfrm>
        </p:grpSpPr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129D9D9F-048D-4307-B827-281342E4AC40}"/>
                </a:ext>
              </a:extLst>
            </p:cNvPr>
            <p:cNvSpPr txBox="1"/>
            <p:nvPr/>
          </p:nvSpPr>
          <p:spPr>
            <a:xfrm>
              <a:off x="2266398" y="4814807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E4B636A4-069E-449D-B4B1-545E20A505B8}"/>
                </a:ext>
              </a:extLst>
            </p:cNvPr>
            <p:cNvSpPr txBox="1"/>
            <p:nvPr/>
          </p:nvSpPr>
          <p:spPr>
            <a:xfrm>
              <a:off x="3874464" y="4507882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D8C078B0-5FB5-4A47-8453-F6B8CE89CD37}"/>
              </a:ext>
            </a:extLst>
          </p:cNvPr>
          <p:cNvGrpSpPr/>
          <p:nvPr/>
        </p:nvGrpSpPr>
        <p:grpSpPr>
          <a:xfrm>
            <a:off x="8050192" y="2010881"/>
            <a:ext cx="2617809" cy="953008"/>
            <a:chOff x="8050192" y="4685353"/>
            <a:chExt cx="2617809" cy="953008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92FA7759-4ACD-48FD-AFFF-F01CF27A90CC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B6CCAC0C-77DB-4A22-B126-B70E72F93434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23A8EAA-D9F5-4E26-B55A-C9D945194C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99C116E-6C7B-4F5B-AB10-C4AC63C146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1AD1F075-048E-41F6-ADF5-6D02263FE5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545D1CF-E725-4B6F-951A-3010C31FF6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A6A6295D-F77E-4C52-9BFB-9FB7393AE7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57A5E7C-CD80-4B2A-A57D-EBE8777ED4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2EE7C6E-4B11-4119-A1DF-6CB0BCDD82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4" name="Picture Placeholder 63">
            <a:extLst>
              <a:ext uri="{FF2B5EF4-FFF2-40B4-BE49-F238E27FC236}">
                <a16:creationId xmlns:a16="http://schemas.microsoft.com/office/drawing/2014/main" id="{797C700F-42D3-478A-976C-2AA4823947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66" name="Picture Placeholder 65">
            <a:extLst>
              <a:ext uri="{FF2B5EF4-FFF2-40B4-BE49-F238E27FC236}">
                <a16:creationId xmlns:a16="http://schemas.microsoft.com/office/drawing/2014/main" id="{D511CE60-990D-45E8-AB05-A620A20FC9F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68" name="Picture Placeholder 67">
            <a:extLst>
              <a:ext uri="{FF2B5EF4-FFF2-40B4-BE49-F238E27FC236}">
                <a16:creationId xmlns:a16="http://schemas.microsoft.com/office/drawing/2014/main" id="{21B3BB08-643C-424E-BFBE-FA587E3558E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70" name="Picture Placeholder 69">
            <a:extLst>
              <a:ext uri="{FF2B5EF4-FFF2-40B4-BE49-F238E27FC236}">
                <a16:creationId xmlns:a16="http://schemas.microsoft.com/office/drawing/2014/main" id="{F2CF7CBC-A6A7-4E1D-A410-6E8B3201102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72" name="Picture Placeholder 71">
            <a:extLst>
              <a:ext uri="{FF2B5EF4-FFF2-40B4-BE49-F238E27FC236}">
                <a16:creationId xmlns:a16="http://schemas.microsoft.com/office/drawing/2014/main" id="{D203C6F6-6E5D-43C7-9C6A-6774AA49935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/>
      </p:sp>
    </p:spTree>
    <p:extLst>
      <p:ext uri="{BB962C8B-B14F-4D97-AF65-F5344CB8AC3E}">
        <p14:creationId xmlns:p14="http://schemas.microsoft.com/office/powerpoint/2010/main" val="310752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70EF099-4479-4213-AEBC-52B832547E3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4133550" y="571436"/>
            <a:ext cx="35765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OUR SUGGESTION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6FF681B-3094-4BE8-B6E9-894DDDB22C07}"/>
              </a:ext>
            </a:extLst>
          </p:cNvPr>
          <p:cNvGrpSpPr/>
          <p:nvPr/>
        </p:nvGrpSpPr>
        <p:grpSpPr>
          <a:xfrm>
            <a:off x="8049152" y="3290160"/>
            <a:ext cx="2617809" cy="953008"/>
            <a:chOff x="8050192" y="4685353"/>
            <a:chExt cx="2617809" cy="953008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07291B66-EAE5-4177-A915-4BCCE8B49855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D9F9AD41-108A-43C1-A2A7-268A40F7FCE2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74" name="Diamond 73">
            <a:extLst>
              <a:ext uri="{FF2B5EF4-FFF2-40B4-BE49-F238E27FC236}">
                <a16:creationId xmlns:a16="http://schemas.microsoft.com/office/drawing/2014/main" id="{8E16765B-35BD-482C-BF9A-E48FE4ABC143}"/>
              </a:ext>
            </a:extLst>
          </p:cNvPr>
          <p:cNvSpPr/>
          <p:nvPr/>
        </p:nvSpPr>
        <p:spPr>
          <a:xfrm>
            <a:off x="7009428" y="3334370"/>
            <a:ext cx="827881" cy="827880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" name="Graphic 101">
            <a:extLst>
              <a:ext uri="{FF2B5EF4-FFF2-40B4-BE49-F238E27FC236}">
                <a16:creationId xmlns:a16="http://schemas.microsoft.com/office/drawing/2014/main" id="{13947568-C7EE-4424-84C3-E5BCEE2F34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59616" y="3562725"/>
            <a:ext cx="327504" cy="371171"/>
          </a:xfrm>
          <a:prstGeom prst="rect">
            <a:avLst/>
          </a:prstGeom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D1A6C983-C8E2-4F48-B22F-B48224AC8A21}"/>
              </a:ext>
            </a:extLst>
          </p:cNvPr>
          <p:cNvGrpSpPr/>
          <p:nvPr/>
        </p:nvGrpSpPr>
        <p:grpSpPr>
          <a:xfrm>
            <a:off x="8050192" y="4736403"/>
            <a:ext cx="2617809" cy="953008"/>
            <a:chOff x="8050192" y="4685353"/>
            <a:chExt cx="2617809" cy="953008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190CFF6C-57F3-40C8-AD7A-6D7D2E76B4AB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B26585BE-04AC-478B-821B-300CFA2D3ED1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75" name="Diamond 74">
            <a:extLst>
              <a:ext uri="{FF2B5EF4-FFF2-40B4-BE49-F238E27FC236}">
                <a16:creationId xmlns:a16="http://schemas.microsoft.com/office/drawing/2014/main" id="{926EF62D-D6F1-4CAF-8B82-34CDF9FDFB10}"/>
              </a:ext>
            </a:extLst>
          </p:cNvPr>
          <p:cNvSpPr/>
          <p:nvPr/>
        </p:nvSpPr>
        <p:spPr>
          <a:xfrm>
            <a:off x="7010742" y="4794007"/>
            <a:ext cx="827881" cy="827880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Graphic 102">
            <a:extLst>
              <a:ext uri="{FF2B5EF4-FFF2-40B4-BE49-F238E27FC236}">
                <a16:creationId xmlns:a16="http://schemas.microsoft.com/office/drawing/2014/main" id="{6899C559-B417-4FEF-941B-03424C4719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2766" y="5033280"/>
            <a:ext cx="283833" cy="349335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E080B5E8-FCB6-48FD-B84E-E2FCE0BDBE9E}"/>
              </a:ext>
            </a:extLst>
          </p:cNvPr>
          <p:cNvGrpSpPr/>
          <p:nvPr/>
        </p:nvGrpSpPr>
        <p:grpSpPr>
          <a:xfrm>
            <a:off x="7982757" y="1843916"/>
            <a:ext cx="2617809" cy="953008"/>
            <a:chOff x="8050192" y="4685353"/>
            <a:chExt cx="2617809" cy="953008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A29E48E4-683C-4407-897F-5E338E2A8891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8F77756-15CD-48A3-A186-A1129A8E6048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29" name="Diamond 28">
            <a:extLst>
              <a:ext uri="{FF2B5EF4-FFF2-40B4-BE49-F238E27FC236}">
                <a16:creationId xmlns:a16="http://schemas.microsoft.com/office/drawing/2014/main" id="{7D033099-7B6D-4A3D-AEF4-821E243C44F4}"/>
              </a:ext>
            </a:extLst>
          </p:cNvPr>
          <p:cNvSpPr/>
          <p:nvPr/>
        </p:nvSpPr>
        <p:spPr>
          <a:xfrm>
            <a:off x="6949595" y="1887201"/>
            <a:ext cx="827881" cy="827880"/>
          </a:xfrm>
          <a:prstGeom prst="diamond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4" name="Graphic 103">
            <a:extLst>
              <a:ext uri="{FF2B5EF4-FFF2-40B4-BE49-F238E27FC236}">
                <a16:creationId xmlns:a16="http://schemas.microsoft.com/office/drawing/2014/main" id="{7AE9CB9C-EA00-4269-8D48-3775F162F92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94325" y="2115557"/>
            <a:ext cx="338420" cy="371168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D0495C7-1DBE-4443-B15D-4555E281499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177A5F8-D1A4-4833-8546-71B5E8278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9C01BF2-AF22-4659-878D-AD5D8C32F59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7464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659EA47-7828-4773-A48C-BEB5B2F4A02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95F81811-F65F-4DEF-9EA1-6364C3F692F6}"/>
              </a:ext>
            </a:extLst>
          </p:cNvPr>
          <p:cNvSpPr/>
          <p:nvPr/>
        </p:nvSpPr>
        <p:spPr>
          <a:xfrm>
            <a:off x="294033" y="304800"/>
            <a:ext cx="7223760" cy="6286500"/>
          </a:xfrm>
          <a:prstGeom prst="diamond">
            <a:avLst/>
          </a:prstGeom>
          <a:gradFill>
            <a:gsLst>
              <a:gs pos="0">
                <a:srgbClr val="6EF3F6"/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713A24C-35E9-4169-807E-B0B6D88860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58726" y="2406748"/>
            <a:ext cx="1714144" cy="2055904"/>
          </a:xfrm>
          <a:prstGeom prst="rect">
            <a:avLst/>
          </a:prstGeom>
          <a:scene3d>
            <a:camera prst="orthographicFront"/>
            <a:lightRig rig="twoPt" dir="t"/>
          </a:scene3d>
          <a:sp3d prstMaterial="dkEdge">
            <a:bevelT w="38100" h="38100"/>
          </a:sp3d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38F6D155-C719-4B24-B23C-4F084E4EA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57396" y="2406748"/>
            <a:ext cx="1895704" cy="2082604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>
            <a:bevelT w="38100" h="38100"/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3F7C0A-015B-4654-B710-160A41D3E8A9}"/>
              </a:ext>
            </a:extLst>
          </p:cNvPr>
          <p:cNvSpPr txBox="1"/>
          <p:nvPr/>
        </p:nvSpPr>
        <p:spPr>
          <a:xfrm>
            <a:off x="7428219" y="597117"/>
            <a:ext cx="28575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SMART PLANS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F41149-A05D-45A5-855B-A74C4D239602}"/>
              </a:ext>
            </a:extLst>
          </p:cNvPr>
          <p:cNvSpPr txBox="1"/>
          <p:nvPr/>
        </p:nvSpPr>
        <p:spPr>
          <a:xfrm>
            <a:off x="6258923" y="1130948"/>
            <a:ext cx="519609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8D2F3DA-E577-4FA6-A8C1-7427623F0887}"/>
              </a:ext>
            </a:extLst>
          </p:cNvPr>
          <p:cNvGrpSpPr/>
          <p:nvPr/>
        </p:nvGrpSpPr>
        <p:grpSpPr>
          <a:xfrm>
            <a:off x="8459297" y="3448691"/>
            <a:ext cx="2617809" cy="953008"/>
            <a:chOff x="8050192" y="4685353"/>
            <a:chExt cx="2617809" cy="953008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3596C28-819F-44BA-942B-04D05EEAAC69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7756FC5-8CFB-4AB1-BEA9-54A56710DA02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66" name="Oval 65">
            <a:extLst>
              <a:ext uri="{FF2B5EF4-FFF2-40B4-BE49-F238E27FC236}">
                <a16:creationId xmlns:a16="http://schemas.microsoft.com/office/drawing/2014/main" id="{7EDBC3D2-2C8F-4502-9119-E7E1F374E221}"/>
              </a:ext>
            </a:extLst>
          </p:cNvPr>
          <p:cNvSpPr/>
          <p:nvPr/>
        </p:nvSpPr>
        <p:spPr>
          <a:xfrm>
            <a:off x="7688106" y="3448691"/>
            <a:ext cx="626478" cy="6264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" name="Graphic 66">
            <a:extLst>
              <a:ext uri="{FF2B5EF4-FFF2-40B4-BE49-F238E27FC236}">
                <a16:creationId xmlns:a16="http://schemas.microsoft.com/office/drawing/2014/main" id="{B355A7E0-6BB1-4B79-8BE6-AC4638698E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00397" y="3617717"/>
            <a:ext cx="201898" cy="288425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1BF489CB-0D4D-4181-843E-C5C42173F7C4}"/>
              </a:ext>
            </a:extLst>
          </p:cNvPr>
          <p:cNvGrpSpPr/>
          <p:nvPr/>
        </p:nvGrpSpPr>
        <p:grpSpPr>
          <a:xfrm>
            <a:off x="7733579" y="5046576"/>
            <a:ext cx="2617809" cy="953008"/>
            <a:chOff x="8050192" y="4685353"/>
            <a:chExt cx="2617809" cy="953008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32EE7E-3AEE-461B-8A87-06DF5CC8FABA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52CE529-1CB5-4199-A0EE-29B78A30D933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69" name="Oval 68">
            <a:extLst>
              <a:ext uri="{FF2B5EF4-FFF2-40B4-BE49-F238E27FC236}">
                <a16:creationId xmlns:a16="http://schemas.microsoft.com/office/drawing/2014/main" id="{BBBA35FA-8CF2-46D3-9494-253BBF315271}"/>
              </a:ext>
            </a:extLst>
          </p:cNvPr>
          <p:cNvSpPr/>
          <p:nvPr/>
        </p:nvSpPr>
        <p:spPr>
          <a:xfrm>
            <a:off x="6962388" y="5046576"/>
            <a:ext cx="626478" cy="6264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D814CAFC-7C4A-4218-8230-4CCD82BCC1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6804" y="5230024"/>
            <a:ext cx="357647" cy="259583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D94B205A-DC5C-4E13-A99B-5A9C031A3653}"/>
              </a:ext>
            </a:extLst>
          </p:cNvPr>
          <p:cNvGrpSpPr/>
          <p:nvPr/>
        </p:nvGrpSpPr>
        <p:grpSpPr>
          <a:xfrm>
            <a:off x="7733579" y="1850807"/>
            <a:ext cx="2617809" cy="953008"/>
            <a:chOff x="8050192" y="4685353"/>
            <a:chExt cx="2617809" cy="953008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6516640-80C8-466D-97A1-7C589884E6CD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DFA8E9F-F6F2-4FD0-8DB8-6D8C4098CB9D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sp>
        <p:nvSpPr>
          <p:cNvPr id="73" name="Oval 72">
            <a:extLst>
              <a:ext uri="{FF2B5EF4-FFF2-40B4-BE49-F238E27FC236}">
                <a16:creationId xmlns:a16="http://schemas.microsoft.com/office/drawing/2014/main" id="{A55B96BF-046C-46B1-958C-0C8F33C54B51}"/>
              </a:ext>
            </a:extLst>
          </p:cNvPr>
          <p:cNvSpPr/>
          <p:nvPr/>
        </p:nvSpPr>
        <p:spPr>
          <a:xfrm>
            <a:off x="6962388" y="1850807"/>
            <a:ext cx="626478" cy="62647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Graphic 73">
            <a:extLst>
              <a:ext uri="{FF2B5EF4-FFF2-40B4-BE49-F238E27FC236}">
                <a16:creationId xmlns:a16="http://schemas.microsoft.com/office/drawing/2014/main" id="{3D64A19D-209C-4491-AD2F-5F9BE55B65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20382" y="1972978"/>
            <a:ext cx="310491" cy="38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196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bg1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6772572-5010-4B68-9CB4-504795835ED5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DB3E782-5CCA-4043-B5CB-7F3E2BD39243}"/>
              </a:ext>
            </a:extLst>
          </p:cNvPr>
          <p:cNvSpPr txBox="1"/>
          <p:nvPr/>
        </p:nvSpPr>
        <p:spPr>
          <a:xfrm>
            <a:off x="4468891" y="571436"/>
            <a:ext cx="2905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  <a:latin typeface="Raleway BOLD" panose="020B0803030101060003" pitchFamily="34" charset="0"/>
              </a:rPr>
              <a:t>LATEST WORK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24A158-FE2C-4CB3-A574-78E1E58EB785}"/>
              </a:ext>
            </a:extLst>
          </p:cNvPr>
          <p:cNvSpPr txBox="1"/>
          <p:nvPr/>
        </p:nvSpPr>
        <p:spPr>
          <a:xfrm>
            <a:off x="1175659" y="1154075"/>
            <a:ext cx="9492342" cy="303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800" b="1" i="0" dirty="0">
                <a:solidFill>
                  <a:schemeClr val="bg1"/>
                </a:solidFill>
                <a:effectLst/>
                <a:latin typeface="Open Sans Regular"/>
              </a:rPr>
              <a:t>Lorem Ipsum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Open Sans Regular"/>
              </a:rPr>
              <a:t> is simply dummy text of the printing and typesetting industry. Lorem Ipsum printer took a galley of type and scrambled it to make a type specimen book. It has survived not only five</a:t>
            </a:r>
            <a:endParaRPr lang="en-US" sz="800" dirty="0">
              <a:solidFill>
                <a:schemeClr val="bg1"/>
              </a:solidFill>
              <a:latin typeface="Open Sans Regular"/>
            </a:endParaRPr>
          </a:p>
        </p:txBody>
      </p:sp>
      <p:sp>
        <p:nvSpPr>
          <p:cNvPr id="20" name="Heptagon 19">
            <a:extLst>
              <a:ext uri="{FF2B5EF4-FFF2-40B4-BE49-F238E27FC236}">
                <a16:creationId xmlns:a16="http://schemas.microsoft.com/office/drawing/2014/main" id="{CC1A7D4D-BC5D-430D-9115-D5579BA8229C}"/>
              </a:ext>
            </a:extLst>
          </p:cNvPr>
          <p:cNvSpPr/>
          <p:nvPr/>
        </p:nvSpPr>
        <p:spPr>
          <a:xfrm>
            <a:off x="8026400" y="2119087"/>
            <a:ext cx="638628" cy="638628"/>
          </a:xfrm>
          <a:prstGeom prst="heptagon">
            <a:avLst/>
          </a:prstGeom>
          <a:gradFill>
            <a:gsLst>
              <a:gs pos="0">
                <a:srgbClr val="002060"/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Heptagon 53">
            <a:extLst>
              <a:ext uri="{FF2B5EF4-FFF2-40B4-BE49-F238E27FC236}">
                <a16:creationId xmlns:a16="http://schemas.microsoft.com/office/drawing/2014/main" id="{A76FB7FA-43C0-4E7F-8636-5874AFD3AB7F}"/>
              </a:ext>
            </a:extLst>
          </p:cNvPr>
          <p:cNvSpPr/>
          <p:nvPr/>
        </p:nvSpPr>
        <p:spPr>
          <a:xfrm>
            <a:off x="8026400" y="3606801"/>
            <a:ext cx="638628" cy="638628"/>
          </a:xfrm>
          <a:prstGeom prst="heptagon">
            <a:avLst/>
          </a:prstGeom>
          <a:gradFill>
            <a:gsLst>
              <a:gs pos="0">
                <a:srgbClr val="002060"/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Heptagon 54">
            <a:extLst>
              <a:ext uri="{FF2B5EF4-FFF2-40B4-BE49-F238E27FC236}">
                <a16:creationId xmlns:a16="http://schemas.microsoft.com/office/drawing/2014/main" id="{130B1B33-45EA-4AD0-A257-6CA42A9DA655}"/>
              </a:ext>
            </a:extLst>
          </p:cNvPr>
          <p:cNvSpPr/>
          <p:nvPr/>
        </p:nvSpPr>
        <p:spPr>
          <a:xfrm>
            <a:off x="8026400" y="5094514"/>
            <a:ext cx="638628" cy="638628"/>
          </a:xfrm>
          <a:prstGeom prst="heptagon">
            <a:avLst/>
          </a:prstGeom>
          <a:gradFill>
            <a:gsLst>
              <a:gs pos="0">
                <a:srgbClr val="002060"/>
              </a:gs>
              <a:gs pos="100000">
                <a:schemeClr val="bg1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498F73D3-2277-4077-A62F-51E66F088265}"/>
              </a:ext>
            </a:extLst>
          </p:cNvPr>
          <p:cNvGrpSpPr/>
          <p:nvPr/>
        </p:nvGrpSpPr>
        <p:grpSpPr>
          <a:xfrm>
            <a:off x="8865697" y="2119087"/>
            <a:ext cx="2617809" cy="953008"/>
            <a:chOff x="8050192" y="4685353"/>
            <a:chExt cx="2617809" cy="953008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AB29FDD-0048-4DA0-AE59-C468CBD94379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DA8612FB-4076-4F6C-8D6C-B6715E11AB27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6B4EF32-6AEC-4500-93E4-925A6D4B0665}"/>
              </a:ext>
            </a:extLst>
          </p:cNvPr>
          <p:cNvGrpSpPr/>
          <p:nvPr/>
        </p:nvGrpSpPr>
        <p:grpSpPr>
          <a:xfrm>
            <a:off x="8865697" y="3606801"/>
            <a:ext cx="2617809" cy="953008"/>
            <a:chOff x="8050192" y="4685353"/>
            <a:chExt cx="2617809" cy="953008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F8A8AC9-C17F-4200-A846-1D0E82D02DAD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BE587B52-19AC-4E55-9C17-FA113A20C5C8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3B07F114-EE32-4517-8273-2B7AA05C6E89}"/>
              </a:ext>
            </a:extLst>
          </p:cNvPr>
          <p:cNvGrpSpPr/>
          <p:nvPr/>
        </p:nvGrpSpPr>
        <p:grpSpPr>
          <a:xfrm>
            <a:off x="8865697" y="5094514"/>
            <a:ext cx="2617809" cy="953008"/>
            <a:chOff x="8050192" y="4685353"/>
            <a:chExt cx="2617809" cy="953008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4644739-91B4-4AAC-B2DA-937708D9F942}"/>
                </a:ext>
              </a:extLst>
            </p:cNvPr>
            <p:cNvSpPr txBox="1"/>
            <p:nvPr/>
          </p:nvSpPr>
          <p:spPr>
            <a:xfrm>
              <a:off x="8050192" y="5015883"/>
              <a:ext cx="2617809" cy="622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Lorem Ipsum is simply dummy text of the printing and typesetting industry. Lorem essentially </a:t>
              </a:r>
              <a:r>
                <a:rPr lang="en-US" sz="11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u</a:t>
              </a:r>
              <a:r>
                <a:rPr lang="en-US" sz="1000" dirty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nchanged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00750979-908B-453F-B0E9-C4E0F2A257E5}"/>
                </a:ext>
              </a:extLst>
            </p:cNvPr>
            <p:cNvSpPr txBox="1"/>
            <p:nvPr/>
          </p:nvSpPr>
          <p:spPr>
            <a:xfrm>
              <a:off x="8050192" y="4685353"/>
              <a:ext cx="10097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Open Sans regular"/>
                </a:rPr>
                <a:t>Title Here</a:t>
              </a:r>
            </a:p>
          </p:txBody>
        </p:sp>
      </p:grpSp>
      <p:pic>
        <p:nvPicPr>
          <p:cNvPr id="78" name="Graphic 77">
            <a:extLst>
              <a:ext uri="{FF2B5EF4-FFF2-40B4-BE49-F238E27FC236}">
                <a16:creationId xmlns:a16="http://schemas.microsoft.com/office/drawing/2014/main" id="{FC376AFC-5D62-4AB4-A617-CD3B46354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94247" y="2302879"/>
            <a:ext cx="302934" cy="271044"/>
          </a:xfrm>
          <a:prstGeom prst="rect">
            <a:avLst/>
          </a:prstGeom>
        </p:spPr>
      </p:pic>
      <p:pic>
        <p:nvPicPr>
          <p:cNvPr id="80" name="Graphic 79">
            <a:extLst>
              <a:ext uri="{FF2B5EF4-FFF2-40B4-BE49-F238E27FC236}">
                <a16:creationId xmlns:a16="http://schemas.microsoft.com/office/drawing/2014/main" id="{D6E92305-D9B9-4AB8-8FAD-6CF4943353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81425" y="5249540"/>
            <a:ext cx="328579" cy="328577"/>
          </a:xfrm>
          <a:prstGeom prst="rect">
            <a:avLst/>
          </a:prstGeom>
        </p:spPr>
      </p:pic>
      <p:pic>
        <p:nvPicPr>
          <p:cNvPr id="81" name="Graphic 80">
            <a:extLst>
              <a:ext uri="{FF2B5EF4-FFF2-40B4-BE49-F238E27FC236}">
                <a16:creationId xmlns:a16="http://schemas.microsoft.com/office/drawing/2014/main" id="{24828588-FA8F-493A-A56E-5CFDAAA08D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51860" y="3756659"/>
            <a:ext cx="187708" cy="338912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4B5AD2-DFF5-4247-B6E8-FD57289D99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D1A31D-50F3-46BC-80DF-3D312FD72D8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90322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</TotalTime>
  <Words>2675</Words>
  <Application>Microsoft Office PowerPoint</Application>
  <PresentationFormat>Widescreen</PresentationFormat>
  <Paragraphs>285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Arial</vt:lpstr>
      <vt:lpstr>Calibri</vt:lpstr>
      <vt:lpstr>Calibri Light</vt:lpstr>
      <vt:lpstr>Open Sans bold</vt:lpstr>
      <vt:lpstr>Open Sans Light</vt:lpstr>
      <vt:lpstr>Open Sans regular</vt:lpstr>
      <vt:lpstr>Open Sans regular</vt:lpstr>
      <vt:lpstr>Raleway BOLD</vt:lpstr>
      <vt:lpstr>Raleway ExtraBold</vt:lpstr>
      <vt:lpstr>RalewayBOLD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 COMPUTER</dc:creator>
  <cp:lastModifiedBy>SR COMPUTER</cp:lastModifiedBy>
  <cp:revision>201</cp:revision>
  <dcterms:created xsi:type="dcterms:W3CDTF">2021-02-06T10:52:14Z</dcterms:created>
  <dcterms:modified xsi:type="dcterms:W3CDTF">2021-02-14T20:33:15Z</dcterms:modified>
</cp:coreProperties>
</file>