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74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224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6CEC59-88B7-49C3-817C-FAFE66C771BD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4575119" y="2131486"/>
            <a:ext cx="1364974" cy="1364974"/>
          </a:xfrm>
          <a:custGeom>
            <a:avLst/>
            <a:gdLst>
              <a:gd name="connsiteX0" fmla="*/ 682487 w 1364974"/>
              <a:gd name="connsiteY0" fmla="*/ 0 h 1364974"/>
              <a:gd name="connsiteX1" fmla="*/ 1364974 w 1364974"/>
              <a:gd name="connsiteY1" fmla="*/ 682487 h 1364974"/>
              <a:gd name="connsiteX2" fmla="*/ 682487 w 1364974"/>
              <a:gd name="connsiteY2" fmla="*/ 1364974 h 1364974"/>
              <a:gd name="connsiteX3" fmla="*/ 0 w 1364974"/>
              <a:gd name="connsiteY3" fmla="*/ 682487 h 1364974"/>
              <a:gd name="connsiteX4" fmla="*/ 682487 w 1364974"/>
              <a:gd name="connsiteY4" fmla="*/ 0 h 136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974" h="1364974">
                <a:moveTo>
                  <a:pt x="682487" y="0"/>
                </a:moveTo>
                <a:cubicBezTo>
                  <a:pt x="1059414" y="0"/>
                  <a:pt x="1364974" y="305560"/>
                  <a:pt x="1364974" y="682487"/>
                </a:cubicBezTo>
                <a:cubicBezTo>
                  <a:pt x="1364974" y="1059414"/>
                  <a:pt x="1059414" y="1364974"/>
                  <a:pt x="682487" y="1364974"/>
                </a:cubicBezTo>
                <a:cubicBezTo>
                  <a:pt x="305560" y="1364974"/>
                  <a:pt x="0" y="1059414"/>
                  <a:pt x="0" y="682487"/>
                </a:cubicBezTo>
                <a:cubicBezTo>
                  <a:pt x="0" y="305560"/>
                  <a:pt x="305560" y="0"/>
                  <a:pt x="6824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3AC556E-D10C-4B7F-B0AC-94189E4A19EE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4508029" y="4402789"/>
            <a:ext cx="1364974" cy="1364974"/>
          </a:xfrm>
          <a:custGeom>
            <a:avLst/>
            <a:gdLst>
              <a:gd name="connsiteX0" fmla="*/ 682487 w 1364974"/>
              <a:gd name="connsiteY0" fmla="*/ 0 h 1364974"/>
              <a:gd name="connsiteX1" fmla="*/ 1364974 w 1364974"/>
              <a:gd name="connsiteY1" fmla="*/ 682487 h 1364974"/>
              <a:gd name="connsiteX2" fmla="*/ 682487 w 1364974"/>
              <a:gd name="connsiteY2" fmla="*/ 1364974 h 1364974"/>
              <a:gd name="connsiteX3" fmla="*/ 0 w 1364974"/>
              <a:gd name="connsiteY3" fmla="*/ 682487 h 1364974"/>
              <a:gd name="connsiteX4" fmla="*/ 682487 w 1364974"/>
              <a:gd name="connsiteY4" fmla="*/ 0 h 136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974" h="1364974">
                <a:moveTo>
                  <a:pt x="682487" y="0"/>
                </a:moveTo>
                <a:cubicBezTo>
                  <a:pt x="1059414" y="0"/>
                  <a:pt x="1364974" y="305560"/>
                  <a:pt x="1364974" y="682487"/>
                </a:cubicBezTo>
                <a:cubicBezTo>
                  <a:pt x="1364974" y="1059414"/>
                  <a:pt x="1059414" y="1364974"/>
                  <a:pt x="682487" y="1364974"/>
                </a:cubicBezTo>
                <a:cubicBezTo>
                  <a:pt x="305560" y="1364974"/>
                  <a:pt x="0" y="1059414"/>
                  <a:pt x="0" y="682487"/>
                </a:cubicBezTo>
                <a:cubicBezTo>
                  <a:pt x="0" y="305560"/>
                  <a:pt x="305560" y="0"/>
                  <a:pt x="6824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BD300E8-A67C-4E6B-BC4D-E46D26705B08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6392050" y="2131486"/>
            <a:ext cx="1364974" cy="1364974"/>
          </a:xfrm>
          <a:custGeom>
            <a:avLst/>
            <a:gdLst>
              <a:gd name="connsiteX0" fmla="*/ 682487 w 1364974"/>
              <a:gd name="connsiteY0" fmla="*/ 0 h 1364974"/>
              <a:gd name="connsiteX1" fmla="*/ 1364974 w 1364974"/>
              <a:gd name="connsiteY1" fmla="*/ 682487 h 1364974"/>
              <a:gd name="connsiteX2" fmla="*/ 682487 w 1364974"/>
              <a:gd name="connsiteY2" fmla="*/ 1364974 h 1364974"/>
              <a:gd name="connsiteX3" fmla="*/ 0 w 1364974"/>
              <a:gd name="connsiteY3" fmla="*/ 682487 h 1364974"/>
              <a:gd name="connsiteX4" fmla="*/ 682487 w 1364974"/>
              <a:gd name="connsiteY4" fmla="*/ 0 h 136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974" h="1364974">
                <a:moveTo>
                  <a:pt x="682487" y="0"/>
                </a:moveTo>
                <a:cubicBezTo>
                  <a:pt x="1059414" y="0"/>
                  <a:pt x="1364974" y="305560"/>
                  <a:pt x="1364974" y="682487"/>
                </a:cubicBezTo>
                <a:cubicBezTo>
                  <a:pt x="1364974" y="1059414"/>
                  <a:pt x="1059414" y="1364974"/>
                  <a:pt x="682487" y="1364974"/>
                </a:cubicBezTo>
                <a:cubicBezTo>
                  <a:pt x="305560" y="1364974"/>
                  <a:pt x="0" y="1059414"/>
                  <a:pt x="0" y="682487"/>
                </a:cubicBezTo>
                <a:cubicBezTo>
                  <a:pt x="0" y="305560"/>
                  <a:pt x="305560" y="0"/>
                  <a:pt x="6824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2EC675E-A2D5-4EC7-92D8-39FA0CDEEE3C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324960" y="4402789"/>
            <a:ext cx="1364974" cy="1364974"/>
          </a:xfrm>
          <a:custGeom>
            <a:avLst/>
            <a:gdLst>
              <a:gd name="connsiteX0" fmla="*/ 682487 w 1364974"/>
              <a:gd name="connsiteY0" fmla="*/ 0 h 1364974"/>
              <a:gd name="connsiteX1" fmla="*/ 1364974 w 1364974"/>
              <a:gd name="connsiteY1" fmla="*/ 682487 h 1364974"/>
              <a:gd name="connsiteX2" fmla="*/ 682487 w 1364974"/>
              <a:gd name="connsiteY2" fmla="*/ 1364974 h 1364974"/>
              <a:gd name="connsiteX3" fmla="*/ 0 w 1364974"/>
              <a:gd name="connsiteY3" fmla="*/ 682487 h 1364974"/>
              <a:gd name="connsiteX4" fmla="*/ 682487 w 1364974"/>
              <a:gd name="connsiteY4" fmla="*/ 0 h 136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974" h="1364974">
                <a:moveTo>
                  <a:pt x="682487" y="0"/>
                </a:moveTo>
                <a:cubicBezTo>
                  <a:pt x="1059414" y="0"/>
                  <a:pt x="1364974" y="305560"/>
                  <a:pt x="1364974" y="682487"/>
                </a:cubicBezTo>
                <a:cubicBezTo>
                  <a:pt x="1364974" y="1059414"/>
                  <a:pt x="1059414" y="1364974"/>
                  <a:pt x="682487" y="1364974"/>
                </a:cubicBezTo>
                <a:cubicBezTo>
                  <a:pt x="305560" y="1364974"/>
                  <a:pt x="0" y="1059414"/>
                  <a:pt x="0" y="682487"/>
                </a:cubicBezTo>
                <a:cubicBezTo>
                  <a:pt x="0" y="305560"/>
                  <a:pt x="305560" y="0"/>
                  <a:pt x="6824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99092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A99F932-2060-4C3F-89C6-902D2F13C16B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4911470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DC85029-EFED-4AE8-97DD-12FB3225E76F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0" y="4443730"/>
            <a:ext cx="4820878" cy="2414270"/>
          </a:xfrm>
          <a:custGeom>
            <a:avLst/>
            <a:gdLst>
              <a:gd name="connsiteX0" fmla="*/ 0 w 4820878"/>
              <a:gd name="connsiteY0" fmla="*/ 0 h 2414270"/>
              <a:gd name="connsiteX1" fmla="*/ 4820878 w 4820878"/>
              <a:gd name="connsiteY1" fmla="*/ 0 h 2414270"/>
              <a:gd name="connsiteX2" fmla="*/ 4820878 w 4820878"/>
              <a:gd name="connsiteY2" fmla="*/ 2414270 h 2414270"/>
              <a:gd name="connsiteX3" fmla="*/ 0 w 4820878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414270">
                <a:moveTo>
                  <a:pt x="0" y="0"/>
                </a:moveTo>
                <a:lnTo>
                  <a:pt x="4820878" y="0"/>
                </a:lnTo>
                <a:lnTo>
                  <a:pt x="4820878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1B96E96-FC1A-47E7-BC9B-1F4011941FF5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7367207" y="4443730"/>
            <a:ext cx="4824795" cy="2414270"/>
          </a:xfrm>
          <a:custGeom>
            <a:avLst/>
            <a:gdLst>
              <a:gd name="connsiteX0" fmla="*/ 0 w 4824795"/>
              <a:gd name="connsiteY0" fmla="*/ 0 h 2414270"/>
              <a:gd name="connsiteX1" fmla="*/ 4824795 w 4824795"/>
              <a:gd name="connsiteY1" fmla="*/ 0 h 2414270"/>
              <a:gd name="connsiteX2" fmla="*/ 4824795 w 4824795"/>
              <a:gd name="connsiteY2" fmla="*/ 2414270 h 2414270"/>
              <a:gd name="connsiteX3" fmla="*/ 0 w 4824795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5" h="2414270">
                <a:moveTo>
                  <a:pt x="0" y="0"/>
                </a:moveTo>
                <a:lnTo>
                  <a:pt x="4824795" y="0"/>
                </a:lnTo>
                <a:lnTo>
                  <a:pt x="4824795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F02FFE3-D364-4F15-B67E-99A5D1834D00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0" y="2133374"/>
            <a:ext cx="5918200" cy="2211326"/>
          </a:xfrm>
          <a:custGeom>
            <a:avLst/>
            <a:gdLst>
              <a:gd name="connsiteX0" fmla="*/ 0 w 5918200"/>
              <a:gd name="connsiteY0" fmla="*/ 0 h 2211326"/>
              <a:gd name="connsiteX1" fmla="*/ 5918200 w 5918200"/>
              <a:gd name="connsiteY1" fmla="*/ 0 h 2211326"/>
              <a:gd name="connsiteX2" fmla="*/ 5918200 w 5918200"/>
              <a:gd name="connsiteY2" fmla="*/ 2211326 h 2211326"/>
              <a:gd name="connsiteX3" fmla="*/ 0 w 5918200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8200" h="2211326">
                <a:moveTo>
                  <a:pt x="0" y="0"/>
                </a:moveTo>
                <a:lnTo>
                  <a:pt x="5918200" y="0"/>
                </a:lnTo>
                <a:lnTo>
                  <a:pt x="5918200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444816A-C3B7-420D-A2BA-267A743FAC0C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6019800" y="2133374"/>
            <a:ext cx="6172200" cy="2211326"/>
          </a:xfrm>
          <a:custGeom>
            <a:avLst/>
            <a:gdLst>
              <a:gd name="connsiteX0" fmla="*/ 0 w 6172200"/>
              <a:gd name="connsiteY0" fmla="*/ 0 h 2211326"/>
              <a:gd name="connsiteX1" fmla="*/ 6172200 w 6172200"/>
              <a:gd name="connsiteY1" fmla="*/ 0 h 2211326"/>
              <a:gd name="connsiteX2" fmla="*/ 6172200 w 6172200"/>
              <a:gd name="connsiteY2" fmla="*/ 2211326 h 2211326"/>
              <a:gd name="connsiteX3" fmla="*/ 0 w 6172200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2211326">
                <a:moveTo>
                  <a:pt x="0" y="0"/>
                </a:moveTo>
                <a:lnTo>
                  <a:pt x="6172200" y="0"/>
                </a:lnTo>
                <a:lnTo>
                  <a:pt x="6172200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76DD858-51AC-48C4-A559-09818826FCAE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2991757" y="-7930"/>
            <a:ext cx="9200242" cy="2042275"/>
          </a:xfrm>
          <a:custGeom>
            <a:avLst/>
            <a:gdLst>
              <a:gd name="connsiteX0" fmla="*/ 0 w 9200242"/>
              <a:gd name="connsiteY0" fmla="*/ 0 h 2042275"/>
              <a:gd name="connsiteX1" fmla="*/ 9200242 w 9200242"/>
              <a:gd name="connsiteY1" fmla="*/ 0 h 2042275"/>
              <a:gd name="connsiteX2" fmla="*/ 9200242 w 9200242"/>
              <a:gd name="connsiteY2" fmla="*/ 2042275 h 2042275"/>
              <a:gd name="connsiteX3" fmla="*/ 0 w 9200242"/>
              <a:gd name="connsiteY3" fmla="*/ 2042275 h 2042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00242" h="2042275">
                <a:moveTo>
                  <a:pt x="0" y="0"/>
                </a:moveTo>
                <a:lnTo>
                  <a:pt x="9200242" y="0"/>
                </a:lnTo>
                <a:lnTo>
                  <a:pt x="9200242" y="2042275"/>
                </a:lnTo>
                <a:lnTo>
                  <a:pt x="0" y="2042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D7F60F6-3EBD-4562-BD30-6EA0FF6284DB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0" y="0"/>
            <a:ext cx="2902857" cy="2042275"/>
          </a:xfrm>
          <a:custGeom>
            <a:avLst/>
            <a:gdLst>
              <a:gd name="connsiteX0" fmla="*/ 0 w 2902857"/>
              <a:gd name="connsiteY0" fmla="*/ 0 h 2042275"/>
              <a:gd name="connsiteX1" fmla="*/ 2902857 w 2902857"/>
              <a:gd name="connsiteY1" fmla="*/ 0 h 2042275"/>
              <a:gd name="connsiteX2" fmla="*/ 2902857 w 2902857"/>
              <a:gd name="connsiteY2" fmla="*/ 2042275 h 2042275"/>
              <a:gd name="connsiteX3" fmla="*/ 0 w 2902857"/>
              <a:gd name="connsiteY3" fmla="*/ 2042275 h 2042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857" h="2042275">
                <a:moveTo>
                  <a:pt x="0" y="0"/>
                </a:moveTo>
                <a:lnTo>
                  <a:pt x="2902857" y="0"/>
                </a:lnTo>
                <a:lnTo>
                  <a:pt x="2902857" y="2042275"/>
                </a:lnTo>
                <a:lnTo>
                  <a:pt x="0" y="2042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644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AA8AE7-AEDE-437F-8FA8-2E95C0EAB2F9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0"/>
            <a:ext cx="5755196" cy="6858000"/>
          </a:xfrm>
          <a:custGeom>
            <a:avLst/>
            <a:gdLst>
              <a:gd name="connsiteX0" fmla="*/ 0 w 5755196"/>
              <a:gd name="connsiteY0" fmla="*/ 0 h 6858000"/>
              <a:gd name="connsiteX1" fmla="*/ 5755196 w 5755196"/>
              <a:gd name="connsiteY1" fmla="*/ 0 h 6858000"/>
              <a:gd name="connsiteX2" fmla="*/ 5755196 w 5755196"/>
              <a:gd name="connsiteY2" fmla="*/ 6858000 h 6858000"/>
              <a:gd name="connsiteX3" fmla="*/ 0 w 57551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5196" h="6858000">
                <a:moveTo>
                  <a:pt x="0" y="0"/>
                </a:moveTo>
                <a:lnTo>
                  <a:pt x="5755196" y="0"/>
                </a:lnTo>
                <a:lnTo>
                  <a:pt x="575519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66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E7961EF-5A2D-4A13-B18A-A0696875AFCC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1579336" y="1798414"/>
            <a:ext cx="4142922" cy="4142922"/>
          </a:xfrm>
          <a:custGeom>
            <a:avLst/>
            <a:gdLst>
              <a:gd name="connsiteX0" fmla="*/ 2071461 w 4142922"/>
              <a:gd name="connsiteY0" fmla="*/ 0 h 4142922"/>
              <a:gd name="connsiteX1" fmla="*/ 4142922 w 4142922"/>
              <a:gd name="connsiteY1" fmla="*/ 2071461 h 4142922"/>
              <a:gd name="connsiteX2" fmla="*/ 2071461 w 4142922"/>
              <a:gd name="connsiteY2" fmla="*/ 4142922 h 4142922"/>
              <a:gd name="connsiteX3" fmla="*/ 0 w 4142922"/>
              <a:gd name="connsiteY3" fmla="*/ 2071461 h 4142922"/>
              <a:gd name="connsiteX4" fmla="*/ 2071461 w 4142922"/>
              <a:gd name="connsiteY4" fmla="*/ 0 h 4142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2922" h="4142922">
                <a:moveTo>
                  <a:pt x="2071461" y="0"/>
                </a:moveTo>
                <a:cubicBezTo>
                  <a:pt x="3215497" y="0"/>
                  <a:pt x="4142922" y="927425"/>
                  <a:pt x="4142922" y="2071461"/>
                </a:cubicBezTo>
                <a:cubicBezTo>
                  <a:pt x="4142922" y="3215497"/>
                  <a:pt x="3215497" y="4142922"/>
                  <a:pt x="2071461" y="4142922"/>
                </a:cubicBezTo>
                <a:cubicBezTo>
                  <a:pt x="927425" y="4142922"/>
                  <a:pt x="0" y="3215497"/>
                  <a:pt x="0" y="2071461"/>
                </a:cubicBezTo>
                <a:cubicBezTo>
                  <a:pt x="0" y="927425"/>
                  <a:pt x="927425" y="0"/>
                  <a:pt x="20714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9D940A4-1126-426B-8F1C-1568982C0B29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2393273"/>
            <a:ext cx="12192000" cy="3018971"/>
          </a:xfrm>
          <a:custGeom>
            <a:avLst/>
            <a:gdLst>
              <a:gd name="connsiteX0" fmla="*/ 0 w 12192000"/>
              <a:gd name="connsiteY0" fmla="*/ 0 h 3018971"/>
              <a:gd name="connsiteX1" fmla="*/ 12192000 w 12192000"/>
              <a:gd name="connsiteY1" fmla="*/ 0 h 3018971"/>
              <a:gd name="connsiteX2" fmla="*/ 12192000 w 12192000"/>
              <a:gd name="connsiteY2" fmla="*/ 3018971 h 3018971"/>
              <a:gd name="connsiteX3" fmla="*/ 0 w 12192000"/>
              <a:gd name="connsiteY3" fmla="*/ 3018971 h 301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18971">
                <a:moveTo>
                  <a:pt x="0" y="0"/>
                </a:moveTo>
                <a:lnTo>
                  <a:pt x="12192000" y="0"/>
                </a:lnTo>
                <a:lnTo>
                  <a:pt x="12192000" y="3018971"/>
                </a:lnTo>
                <a:lnTo>
                  <a:pt x="0" y="30189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73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2AA8AE7-AEDE-437F-8FA8-2E95C0EAB2F9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5755196"/>
              <a:gd name="connsiteY0" fmla="*/ 0 h 6858000"/>
              <a:gd name="connsiteX1" fmla="*/ 5755196 w 5755196"/>
              <a:gd name="connsiteY1" fmla="*/ 0 h 6858000"/>
              <a:gd name="connsiteX2" fmla="*/ 5755196 w 5755196"/>
              <a:gd name="connsiteY2" fmla="*/ 6858000 h 6858000"/>
              <a:gd name="connsiteX3" fmla="*/ 0 w 575519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5196" h="6858000">
                <a:moveTo>
                  <a:pt x="0" y="0"/>
                </a:moveTo>
                <a:lnTo>
                  <a:pt x="5755196" y="0"/>
                </a:lnTo>
                <a:lnTo>
                  <a:pt x="575519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0078B42-A989-4267-9AEC-68534ADA58B2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79632" y="2047787"/>
            <a:ext cx="2790570" cy="2790570"/>
          </a:xfrm>
          <a:custGeom>
            <a:avLst/>
            <a:gdLst>
              <a:gd name="connsiteX0" fmla="*/ 1395285 w 2790570"/>
              <a:gd name="connsiteY0" fmla="*/ 0 h 2790570"/>
              <a:gd name="connsiteX1" fmla="*/ 2790570 w 2790570"/>
              <a:gd name="connsiteY1" fmla="*/ 1395285 h 2790570"/>
              <a:gd name="connsiteX2" fmla="*/ 1395285 w 2790570"/>
              <a:gd name="connsiteY2" fmla="*/ 2790570 h 2790570"/>
              <a:gd name="connsiteX3" fmla="*/ 0 w 2790570"/>
              <a:gd name="connsiteY3" fmla="*/ 1395285 h 2790570"/>
              <a:gd name="connsiteX4" fmla="*/ 1395285 w 2790570"/>
              <a:gd name="connsiteY4" fmla="*/ 0 h 2790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0570" h="2790570">
                <a:moveTo>
                  <a:pt x="1395285" y="0"/>
                </a:moveTo>
                <a:cubicBezTo>
                  <a:pt x="2165880" y="0"/>
                  <a:pt x="2790570" y="624690"/>
                  <a:pt x="2790570" y="1395285"/>
                </a:cubicBezTo>
                <a:cubicBezTo>
                  <a:pt x="2790570" y="2165880"/>
                  <a:pt x="2165880" y="2790570"/>
                  <a:pt x="1395285" y="2790570"/>
                </a:cubicBezTo>
                <a:cubicBezTo>
                  <a:pt x="624690" y="2790570"/>
                  <a:pt x="0" y="2165880"/>
                  <a:pt x="0" y="1395285"/>
                </a:cubicBezTo>
                <a:cubicBezTo>
                  <a:pt x="0" y="624690"/>
                  <a:pt x="624690" y="0"/>
                  <a:pt x="139528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09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76F1D81-0E7B-4847-B646-57E9793FE14F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5796226" y="1"/>
            <a:ext cx="3265653" cy="3440263"/>
          </a:xfrm>
          <a:custGeom>
            <a:avLst/>
            <a:gdLst>
              <a:gd name="connsiteX0" fmla="*/ 0 w 3265653"/>
              <a:gd name="connsiteY0" fmla="*/ 0 h 3440263"/>
              <a:gd name="connsiteX1" fmla="*/ 3265653 w 3265653"/>
              <a:gd name="connsiteY1" fmla="*/ 0 h 3440263"/>
              <a:gd name="connsiteX2" fmla="*/ 3265653 w 3265653"/>
              <a:gd name="connsiteY2" fmla="*/ 3440263 h 3440263"/>
              <a:gd name="connsiteX3" fmla="*/ 0 w 3265653"/>
              <a:gd name="connsiteY3" fmla="*/ 3440263 h 344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5653" h="3440263">
                <a:moveTo>
                  <a:pt x="0" y="0"/>
                </a:moveTo>
                <a:lnTo>
                  <a:pt x="3265653" y="0"/>
                </a:lnTo>
                <a:lnTo>
                  <a:pt x="3265653" y="3440263"/>
                </a:lnTo>
                <a:lnTo>
                  <a:pt x="0" y="34402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76DA496-16D7-4E4E-8F71-D8AFE1AD8360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0"/>
            <a:ext cx="5796225" cy="6858000"/>
          </a:xfrm>
          <a:custGeom>
            <a:avLst/>
            <a:gdLst>
              <a:gd name="connsiteX0" fmla="*/ 0 w 5796225"/>
              <a:gd name="connsiteY0" fmla="*/ 0 h 6858000"/>
              <a:gd name="connsiteX1" fmla="*/ 5796225 w 5796225"/>
              <a:gd name="connsiteY1" fmla="*/ 0 h 6858000"/>
              <a:gd name="connsiteX2" fmla="*/ 5796225 w 5796225"/>
              <a:gd name="connsiteY2" fmla="*/ 6858000 h 6858000"/>
              <a:gd name="connsiteX3" fmla="*/ 0 w 5796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6225" h="6858000">
                <a:moveTo>
                  <a:pt x="0" y="0"/>
                </a:moveTo>
                <a:lnTo>
                  <a:pt x="5796225" y="0"/>
                </a:lnTo>
                <a:lnTo>
                  <a:pt x="579622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05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44D361F-46FF-4228-9ACF-BD1873F690E8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2316163" y="746125"/>
            <a:ext cx="8593138" cy="6111875"/>
          </a:xfrm>
          <a:custGeom>
            <a:avLst/>
            <a:gdLst>
              <a:gd name="connsiteX0" fmla="*/ 0 w 8593138"/>
              <a:gd name="connsiteY0" fmla="*/ 0 h 6111875"/>
              <a:gd name="connsiteX1" fmla="*/ 5075238 w 8593138"/>
              <a:gd name="connsiteY1" fmla="*/ 676275 h 6111875"/>
              <a:gd name="connsiteX2" fmla="*/ 8593138 w 8593138"/>
              <a:gd name="connsiteY2" fmla="*/ 6111875 h 6111875"/>
              <a:gd name="connsiteX3" fmla="*/ 3821113 w 8593138"/>
              <a:gd name="connsiteY3" fmla="*/ 6111875 h 61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3138" h="6111875">
                <a:moveTo>
                  <a:pt x="0" y="0"/>
                </a:moveTo>
                <a:lnTo>
                  <a:pt x="5075238" y="676275"/>
                </a:lnTo>
                <a:lnTo>
                  <a:pt x="8593138" y="6111875"/>
                </a:lnTo>
                <a:lnTo>
                  <a:pt x="3821113" y="6111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FD3FA23-B25D-410D-91BB-F8353BEAF86A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1" y="-6350"/>
            <a:ext cx="5954713" cy="6864350"/>
          </a:xfrm>
          <a:custGeom>
            <a:avLst/>
            <a:gdLst>
              <a:gd name="connsiteX0" fmla="*/ 0 w 5954713"/>
              <a:gd name="connsiteY0" fmla="*/ 0 h 6864350"/>
              <a:gd name="connsiteX1" fmla="*/ 1663700 w 5954713"/>
              <a:gd name="connsiteY1" fmla="*/ 0 h 6864350"/>
              <a:gd name="connsiteX2" fmla="*/ 5954713 w 5954713"/>
              <a:gd name="connsiteY2" fmla="*/ 6864350 h 6864350"/>
              <a:gd name="connsiteX3" fmla="*/ 2665413 w 5954713"/>
              <a:gd name="connsiteY3" fmla="*/ 6864350 h 6864350"/>
              <a:gd name="connsiteX4" fmla="*/ 0 w 5954713"/>
              <a:gd name="connsiteY4" fmla="*/ 2600325 h 686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54713" h="6864350">
                <a:moveTo>
                  <a:pt x="0" y="0"/>
                </a:moveTo>
                <a:lnTo>
                  <a:pt x="1663700" y="0"/>
                </a:lnTo>
                <a:lnTo>
                  <a:pt x="5954713" y="6864350"/>
                </a:lnTo>
                <a:lnTo>
                  <a:pt x="2665413" y="6864350"/>
                </a:lnTo>
                <a:lnTo>
                  <a:pt x="0" y="26003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096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E73DF26-D773-40C6-96F9-AE99AEA7375B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6095998" y="1"/>
            <a:ext cx="6096002" cy="3429001"/>
          </a:xfrm>
          <a:custGeom>
            <a:avLst/>
            <a:gdLst>
              <a:gd name="connsiteX0" fmla="*/ 0 w 6096002"/>
              <a:gd name="connsiteY0" fmla="*/ 0 h 3429001"/>
              <a:gd name="connsiteX1" fmla="*/ 6096002 w 6096002"/>
              <a:gd name="connsiteY1" fmla="*/ 0 h 3429001"/>
              <a:gd name="connsiteX2" fmla="*/ 6096002 w 6096002"/>
              <a:gd name="connsiteY2" fmla="*/ 3429001 h 3429001"/>
              <a:gd name="connsiteX3" fmla="*/ 0 w 6096002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2" h="3429001">
                <a:moveTo>
                  <a:pt x="0" y="0"/>
                </a:moveTo>
                <a:lnTo>
                  <a:pt x="6096002" y="0"/>
                </a:lnTo>
                <a:lnTo>
                  <a:pt x="6096002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CA593C3-72D3-4991-867B-6DB8309025CC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0" y="1"/>
            <a:ext cx="6096001" cy="3429001"/>
          </a:xfrm>
          <a:custGeom>
            <a:avLst/>
            <a:gdLst>
              <a:gd name="connsiteX0" fmla="*/ 0 w 6096001"/>
              <a:gd name="connsiteY0" fmla="*/ 0 h 3429001"/>
              <a:gd name="connsiteX1" fmla="*/ 6096001 w 6096001"/>
              <a:gd name="connsiteY1" fmla="*/ 0 h 3429001"/>
              <a:gd name="connsiteX2" fmla="*/ 6096001 w 6096001"/>
              <a:gd name="connsiteY2" fmla="*/ 3429001 h 3429001"/>
              <a:gd name="connsiteX3" fmla="*/ 0 w 6096001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3429001">
                <a:moveTo>
                  <a:pt x="0" y="0"/>
                </a:moveTo>
                <a:lnTo>
                  <a:pt x="6096001" y="0"/>
                </a:lnTo>
                <a:lnTo>
                  <a:pt x="6096001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4A614FE-C020-45AB-A286-737426EE3B2E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3429001"/>
            <a:ext cx="6096002" cy="3429001"/>
          </a:xfrm>
          <a:custGeom>
            <a:avLst/>
            <a:gdLst>
              <a:gd name="connsiteX0" fmla="*/ 0 w 6096002"/>
              <a:gd name="connsiteY0" fmla="*/ 0 h 3429001"/>
              <a:gd name="connsiteX1" fmla="*/ 6096002 w 6096002"/>
              <a:gd name="connsiteY1" fmla="*/ 0 h 3429001"/>
              <a:gd name="connsiteX2" fmla="*/ 6096002 w 6096002"/>
              <a:gd name="connsiteY2" fmla="*/ 3429001 h 3429001"/>
              <a:gd name="connsiteX3" fmla="*/ 0 w 6096002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2" h="3429001">
                <a:moveTo>
                  <a:pt x="0" y="0"/>
                </a:moveTo>
                <a:lnTo>
                  <a:pt x="6096002" y="0"/>
                </a:lnTo>
                <a:lnTo>
                  <a:pt x="6096002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0892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CE22CC2-55B8-4FED-B94E-02E88791ADA6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367208" y="4443730"/>
            <a:ext cx="4824795" cy="2414270"/>
          </a:xfrm>
          <a:custGeom>
            <a:avLst/>
            <a:gdLst>
              <a:gd name="connsiteX0" fmla="*/ 0 w 4824795"/>
              <a:gd name="connsiteY0" fmla="*/ 0 h 2414270"/>
              <a:gd name="connsiteX1" fmla="*/ 4824795 w 4824795"/>
              <a:gd name="connsiteY1" fmla="*/ 0 h 2414270"/>
              <a:gd name="connsiteX2" fmla="*/ 4824795 w 4824795"/>
              <a:gd name="connsiteY2" fmla="*/ 2414270 h 2414270"/>
              <a:gd name="connsiteX3" fmla="*/ 0 w 4824795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795" h="2414270">
                <a:moveTo>
                  <a:pt x="0" y="0"/>
                </a:moveTo>
                <a:lnTo>
                  <a:pt x="4824795" y="0"/>
                </a:lnTo>
                <a:lnTo>
                  <a:pt x="4824795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B1EE6EC-C98D-43F0-B1B8-CF2799FB450A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4911471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0E0A6C4-72BC-43ED-A1DC-56626A330CA7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2133374"/>
            <a:ext cx="12192000" cy="2211326"/>
          </a:xfrm>
          <a:custGeom>
            <a:avLst/>
            <a:gdLst>
              <a:gd name="connsiteX0" fmla="*/ 0 w 12192000"/>
              <a:gd name="connsiteY0" fmla="*/ 0 h 2211326"/>
              <a:gd name="connsiteX1" fmla="*/ 12192000 w 12192000"/>
              <a:gd name="connsiteY1" fmla="*/ 0 h 2211326"/>
              <a:gd name="connsiteX2" fmla="*/ 12192000 w 12192000"/>
              <a:gd name="connsiteY2" fmla="*/ 2211326 h 2211326"/>
              <a:gd name="connsiteX3" fmla="*/ 0 w 12192000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11326">
                <a:moveTo>
                  <a:pt x="0" y="0"/>
                </a:moveTo>
                <a:lnTo>
                  <a:pt x="12192000" y="0"/>
                </a:lnTo>
                <a:lnTo>
                  <a:pt x="12192000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7E3DFD3-64E9-4381-AEA3-0F5155E7DC96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4443730"/>
            <a:ext cx="4820878" cy="2414270"/>
          </a:xfrm>
          <a:custGeom>
            <a:avLst/>
            <a:gdLst>
              <a:gd name="connsiteX0" fmla="*/ 0 w 4820878"/>
              <a:gd name="connsiteY0" fmla="*/ 0 h 2414270"/>
              <a:gd name="connsiteX1" fmla="*/ 4820878 w 4820878"/>
              <a:gd name="connsiteY1" fmla="*/ 0 h 2414270"/>
              <a:gd name="connsiteX2" fmla="*/ 4820878 w 4820878"/>
              <a:gd name="connsiteY2" fmla="*/ 2414270 h 2414270"/>
              <a:gd name="connsiteX3" fmla="*/ 0 w 4820878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414270">
                <a:moveTo>
                  <a:pt x="0" y="0"/>
                </a:moveTo>
                <a:lnTo>
                  <a:pt x="4820878" y="0"/>
                </a:lnTo>
                <a:lnTo>
                  <a:pt x="4820878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3C22550-8C86-4593-9329-8B7DF3D14D82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0" y="0"/>
            <a:ext cx="2902857" cy="2042275"/>
          </a:xfrm>
          <a:custGeom>
            <a:avLst/>
            <a:gdLst>
              <a:gd name="connsiteX0" fmla="*/ 0 w 2902857"/>
              <a:gd name="connsiteY0" fmla="*/ 0 h 2042275"/>
              <a:gd name="connsiteX1" fmla="*/ 2902857 w 2902857"/>
              <a:gd name="connsiteY1" fmla="*/ 0 h 2042275"/>
              <a:gd name="connsiteX2" fmla="*/ 2902857 w 2902857"/>
              <a:gd name="connsiteY2" fmla="*/ 2042275 h 2042275"/>
              <a:gd name="connsiteX3" fmla="*/ 0 w 2902857"/>
              <a:gd name="connsiteY3" fmla="*/ 2042275 h 2042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857" h="2042275">
                <a:moveTo>
                  <a:pt x="0" y="0"/>
                </a:moveTo>
                <a:lnTo>
                  <a:pt x="2902857" y="0"/>
                </a:lnTo>
                <a:lnTo>
                  <a:pt x="2902857" y="2042275"/>
                </a:lnTo>
                <a:lnTo>
                  <a:pt x="0" y="2042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6045060-773F-4AAD-A592-6CD2AF5B04D8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2991757" y="-7930"/>
            <a:ext cx="9200242" cy="2042275"/>
          </a:xfrm>
          <a:custGeom>
            <a:avLst/>
            <a:gdLst>
              <a:gd name="connsiteX0" fmla="*/ 0 w 9200242"/>
              <a:gd name="connsiteY0" fmla="*/ 0 h 2042275"/>
              <a:gd name="connsiteX1" fmla="*/ 9200242 w 9200242"/>
              <a:gd name="connsiteY1" fmla="*/ 0 h 2042275"/>
              <a:gd name="connsiteX2" fmla="*/ 9200242 w 9200242"/>
              <a:gd name="connsiteY2" fmla="*/ 2042275 h 2042275"/>
              <a:gd name="connsiteX3" fmla="*/ 0 w 9200242"/>
              <a:gd name="connsiteY3" fmla="*/ 2042275 h 2042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00242" h="2042275">
                <a:moveTo>
                  <a:pt x="0" y="0"/>
                </a:moveTo>
                <a:lnTo>
                  <a:pt x="9200242" y="0"/>
                </a:lnTo>
                <a:lnTo>
                  <a:pt x="9200242" y="2042275"/>
                </a:lnTo>
                <a:lnTo>
                  <a:pt x="0" y="2042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4971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E561798-AB0B-4463-BBE1-7C1A02F429CB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4932010" y="1971450"/>
            <a:ext cx="1545796" cy="1545796"/>
          </a:xfrm>
          <a:custGeom>
            <a:avLst/>
            <a:gdLst>
              <a:gd name="connsiteX0" fmla="*/ 772898 w 1545796"/>
              <a:gd name="connsiteY0" fmla="*/ 0 h 1545796"/>
              <a:gd name="connsiteX1" fmla="*/ 1545796 w 1545796"/>
              <a:gd name="connsiteY1" fmla="*/ 772898 h 1545796"/>
              <a:gd name="connsiteX2" fmla="*/ 772898 w 1545796"/>
              <a:gd name="connsiteY2" fmla="*/ 1545796 h 1545796"/>
              <a:gd name="connsiteX3" fmla="*/ 0 w 1545796"/>
              <a:gd name="connsiteY3" fmla="*/ 772898 h 1545796"/>
              <a:gd name="connsiteX4" fmla="*/ 772898 w 1545796"/>
              <a:gd name="connsiteY4" fmla="*/ 0 h 1545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5796" h="1545796">
                <a:moveTo>
                  <a:pt x="772898" y="0"/>
                </a:moveTo>
                <a:cubicBezTo>
                  <a:pt x="1199758" y="0"/>
                  <a:pt x="1545796" y="346038"/>
                  <a:pt x="1545796" y="772898"/>
                </a:cubicBezTo>
                <a:cubicBezTo>
                  <a:pt x="1545796" y="1199758"/>
                  <a:pt x="1199758" y="1545796"/>
                  <a:pt x="772898" y="1545796"/>
                </a:cubicBezTo>
                <a:cubicBezTo>
                  <a:pt x="346038" y="1545796"/>
                  <a:pt x="0" y="1199758"/>
                  <a:pt x="0" y="772898"/>
                </a:cubicBezTo>
                <a:cubicBezTo>
                  <a:pt x="0" y="346038"/>
                  <a:pt x="346038" y="0"/>
                  <a:pt x="7728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8954B73-82F0-460E-A0A2-07A81F31ACDE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2409371" y="2294971"/>
            <a:ext cx="3643086" cy="3643086"/>
          </a:xfrm>
          <a:custGeom>
            <a:avLst/>
            <a:gdLst>
              <a:gd name="connsiteX0" fmla="*/ 1821543 w 3643086"/>
              <a:gd name="connsiteY0" fmla="*/ 0 h 3643086"/>
              <a:gd name="connsiteX1" fmla="*/ 3643086 w 3643086"/>
              <a:gd name="connsiteY1" fmla="*/ 1821543 h 3643086"/>
              <a:gd name="connsiteX2" fmla="*/ 1821543 w 3643086"/>
              <a:gd name="connsiteY2" fmla="*/ 3643086 h 3643086"/>
              <a:gd name="connsiteX3" fmla="*/ 0 w 3643086"/>
              <a:gd name="connsiteY3" fmla="*/ 1821543 h 3643086"/>
              <a:gd name="connsiteX4" fmla="*/ 1821543 w 3643086"/>
              <a:gd name="connsiteY4" fmla="*/ 0 h 364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3086" h="3643086">
                <a:moveTo>
                  <a:pt x="1821543" y="0"/>
                </a:moveTo>
                <a:cubicBezTo>
                  <a:pt x="2827553" y="0"/>
                  <a:pt x="3643086" y="815533"/>
                  <a:pt x="3643086" y="1821543"/>
                </a:cubicBezTo>
                <a:cubicBezTo>
                  <a:pt x="3643086" y="2827553"/>
                  <a:pt x="2827553" y="3643086"/>
                  <a:pt x="1821543" y="3643086"/>
                </a:cubicBezTo>
                <a:cubicBezTo>
                  <a:pt x="815533" y="3643086"/>
                  <a:pt x="0" y="2827553"/>
                  <a:pt x="0" y="1821543"/>
                </a:cubicBezTo>
                <a:cubicBezTo>
                  <a:pt x="0" y="815533"/>
                  <a:pt x="815533" y="0"/>
                  <a:pt x="18215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00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A227E7-6D24-4A85-B7FF-6470E10F3281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2667042" y="3065799"/>
            <a:ext cx="1599581" cy="1843866"/>
          </a:xfrm>
          <a:custGeom>
            <a:avLst/>
            <a:gdLst>
              <a:gd name="connsiteX0" fmla="*/ 800481 w 1599581"/>
              <a:gd name="connsiteY0" fmla="*/ 0 h 1843866"/>
              <a:gd name="connsiteX1" fmla="*/ 1599581 w 1599581"/>
              <a:gd name="connsiteY1" fmla="*/ 460967 h 1843866"/>
              <a:gd name="connsiteX2" fmla="*/ 1599581 w 1599581"/>
              <a:gd name="connsiteY2" fmla="*/ 1382900 h 1843866"/>
              <a:gd name="connsiteX3" fmla="*/ 800481 w 1599581"/>
              <a:gd name="connsiteY3" fmla="*/ 1843866 h 1843866"/>
              <a:gd name="connsiteX4" fmla="*/ 0 w 1599581"/>
              <a:gd name="connsiteY4" fmla="*/ 1382900 h 1843866"/>
              <a:gd name="connsiteX5" fmla="*/ 0 w 1599581"/>
              <a:gd name="connsiteY5" fmla="*/ 460967 h 184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9581" h="1843866">
                <a:moveTo>
                  <a:pt x="800481" y="0"/>
                </a:moveTo>
                <a:lnTo>
                  <a:pt x="1599581" y="460967"/>
                </a:lnTo>
                <a:lnTo>
                  <a:pt x="1599581" y="1382900"/>
                </a:lnTo>
                <a:lnTo>
                  <a:pt x="800481" y="1843866"/>
                </a:lnTo>
                <a:lnTo>
                  <a:pt x="0" y="1382900"/>
                </a:lnTo>
                <a:lnTo>
                  <a:pt x="0" y="460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36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2DDC80-D081-4045-922D-23D6FF1FC7A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1" y="0"/>
            <a:ext cx="5796225" cy="6858000"/>
          </a:xfrm>
          <a:custGeom>
            <a:avLst/>
            <a:gdLst>
              <a:gd name="connsiteX0" fmla="*/ 0 w 5796225"/>
              <a:gd name="connsiteY0" fmla="*/ 0 h 6858000"/>
              <a:gd name="connsiteX1" fmla="*/ 5796225 w 5796225"/>
              <a:gd name="connsiteY1" fmla="*/ 0 h 6858000"/>
              <a:gd name="connsiteX2" fmla="*/ 5796225 w 5796225"/>
              <a:gd name="connsiteY2" fmla="*/ 6858000 h 6858000"/>
              <a:gd name="connsiteX3" fmla="*/ 0 w 5796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6225" h="6858000">
                <a:moveTo>
                  <a:pt x="0" y="0"/>
                </a:moveTo>
                <a:lnTo>
                  <a:pt x="5796225" y="0"/>
                </a:lnTo>
                <a:lnTo>
                  <a:pt x="579622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BCE3D73-82D4-4F04-8C21-F399A37E6279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5796225" y="3390900"/>
            <a:ext cx="3246175" cy="3467100"/>
          </a:xfrm>
          <a:custGeom>
            <a:avLst/>
            <a:gdLst>
              <a:gd name="connsiteX0" fmla="*/ 0 w 3246175"/>
              <a:gd name="connsiteY0" fmla="*/ 0 h 3467100"/>
              <a:gd name="connsiteX1" fmla="*/ 3246175 w 3246175"/>
              <a:gd name="connsiteY1" fmla="*/ 0 h 3467100"/>
              <a:gd name="connsiteX2" fmla="*/ 3246175 w 3246175"/>
              <a:gd name="connsiteY2" fmla="*/ 3467100 h 3467100"/>
              <a:gd name="connsiteX3" fmla="*/ 0 w 3246175"/>
              <a:gd name="connsiteY3" fmla="*/ 346710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6175" h="3467100">
                <a:moveTo>
                  <a:pt x="0" y="0"/>
                </a:moveTo>
                <a:lnTo>
                  <a:pt x="3246175" y="0"/>
                </a:lnTo>
                <a:lnTo>
                  <a:pt x="3246175" y="3467100"/>
                </a:lnTo>
                <a:lnTo>
                  <a:pt x="0" y="3467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505B550-A1A0-4873-88A2-3866C49D2D32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9042400" y="0"/>
            <a:ext cx="3149600" cy="3467100"/>
          </a:xfrm>
          <a:custGeom>
            <a:avLst/>
            <a:gdLst>
              <a:gd name="connsiteX0" fmla="*/ 0 w 3149600"/>
              <a:gd name="connsiteY0" fmla="*/ 0 h 3467100"/>
              <a:gd name="connsiteX1" fmla="*/ 3149600 w 3149600"/>
              <a:gd name="connsiteY1" fmla="*/ 0 h 3467100"/>
              <a:gd name="connsiteX2" fmla="*/ 3149600 w 3149600"/>
              <a:gd name="connsiteY2" fmla="*/ 3467100 h 3467100"/>
              <a:gd name="connsiteX3" fmla="*/ 0 w 3149600"/>
              <a:gd name="connsiteY3" fmla="*/ 346710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9600" h="3467100">
                <a:moveTo>
                  <a:pt x="0" y="0"/>
                </a:moveTo>
                <a:lnTo>
                  <a:pt x="3149600" y="0"/>
                </a:lnTo>
                <a:lnTo>
                  <a:pt x="3149600" y="3467100"/>
                </a:lnTo>
                <a:lnTo>
                  <a:pt x="0" y="3467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1953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E3C2566-E188-448C-BBA7-4E936A98695C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03346" y="1"/>
            <a:ext cx="8604250" cy="6854825"/>
          </a:xfrm>
          <a:custGeom>
            <a:avLst/>
            <a:gdLst>
              <a:gd name="connsiteX0" fmla="*/ 5800725 w 8604250"/>
              <a:gd name="connsiteY0" fmla="*/ 0 h 6854825"/>
              <a:gd name="connsiteX1" fmla="*/ 8604250 w 8604250"/>
              <a:gd name="connsiteY1" fmla="*/ 0 h 6854825"/>
              <a:gd name="connsiteX2" fmla="*/ 2805113 w 8604250"/>
              <a:gd name="connsiteY2" fmla="*/ 6854825 h 6854825"/>
              <a:gd name="connsiteX3" fmla="*/ 0 w 8604250"/>
              <a:gd name="connsiteY3" fmla="*/ 6854825 h 685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04250" h="6854825">
                <a:moveTo>
                  <a:pt x="5800725" y="0"/>
                </a:moveTo>
                <a:lnTo>
                  <a:pt x="8604250" y="0"/>
                </a:lnTo>
                <a:lnTo>
                  <a:pt x="2805113" y="6854825"/>
                </a:lnTo>
                <a:lnTo>
                  <a:pt x="0" y="68548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16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78" r:id="rId7"/>
    <p:sldLayoutId id="2147483999" r:id="rId8"/>
    <p:sldLayoutId id="2147484000" r:id="rId9"/>
    <p:sldLayoutId id="2147484001" r:id="rId10"/>
    <p:sldLayoutId id="2147484002" r:id="rId11"/>
    <p:sldLayoutId id="2147484003" r:id="rId12"/>
    <p:sldLayoutId id="2147484004" r:id="rId13"/>
    <p:sldLayoutId id="2147484005" r:id="rId14"/>
    <p:sldLayoutId id="2147484006" r:id="rId15"/>
    <p:sldLayoutId id="2147484007" r:id="rId16"/>
    <p:sldLayoutId id="2147484008" r:id="rId17"/>
    <p:sldLayoutId id="2147484009" r:id="rId18"/>
    <p:sldLayoutId id="2147484010" r:id="rId1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23ADF57-0CF8-4FB3-AAC8-644EBD083EC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9D320D4-6201-4542-BE8A-8CBCF6BFAD2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1D19BC6-4607-4275-B80A-333DDB9BCFFC}"/>
              </a:ext>
            </a:extLst>
          </p:cNvPr>
          <p:cNvGrpSpPr/>
          <p:nvPr/>
        </p:nvGrpSpPr>
        <p:grpSpPr>
          <a:xfrm>
            <a:off x="2908301" y="2420937"/>
            <a:ext cx="6375399" cy="2016126"/>
            <a:chOff x="-9715500" y="0"/>
            <a:chExt cx="6375399" cy="2016126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D72E2D2A-CCDF-4E9F-A055-9F36A1D48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8032750" y="608013"/>
              <a:ext cx="500062" cy="765175"/>
            </a:xfrm>
            <a:custGeom>
              <a:avLst/>
              <a:gdLst>
                <a:gd name="T0" fmla="*/ 0 w 259"/>
                <a:gd name="T1" fmla="*/ 84 h 396"/>
                <a:gd name="T2" fmla="*/ 86 w 259"/>
                <a:gd name="T3" fmla="*/ 1 h 396"/>
                <a:gd name="T4" fmla="*/ 259 w 259"/>
                <a:gd name="T5" fmla="*/ 10 h 396"/>
                <a:gd name="T6" fmla="*/ 259 w 259"/>
                <a:gd name="T7" fmla="*/ 72 h 396"/>
                <a:gd name="T8" fmla="*/ 103 w 259"/>
                <a:gd name="T9" fmla="*/ 72 h 396"/>
                <a:gd name="T10" fmla="*/ 75 w 259"/>
                <a:gd name="T11" fmla="*/ 102 h 396"/>
                <a:gd name="T12" fmla="*/ 75 w 259"/>
                <a:gd name="T13" fmla="*/ 164 h 396"/>
                <a:gd name="T14" fmla="*/ 235 w 259"/>
                <a:gd name="T15" fmla="*/ 170 h 396"/>
                <a:gd name="T16" fmla="*/ 235 w 259"/>
                <a:gd name="T17" fmla="*/ 232 h 396"/>
                <a:gd name="T18" fmla="*/ 75 w 259"/>
                <a:gd name="T19" fmla="*/ 237 h 396"/>
                <a:gd name="T20" fmla="*/ 75 w 259"/>
                <a:gd name="T21" fmla="*/ 396 h 396"/>
                <a:gd name="T22" fmla="*/ 0 w 259"/>
                <a:gd name="T23" fmla="*/ 396 h 396"/>
                <a:gd name="T24" fmla="*/ 0 w 259"/>
                <a:gd name="T25" fmla="*/ 8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9" h="396">
                  <a:moveTo>
                    <a:pt x="0" y="84"/>
                  </a:moveTo>
                  <a:cubicBezTo>
                    <a:pt x="0" y="20"/>
                    <a:pt x="44" y="0"/>
                    <a:pt x="86" y="1"/>
                  </a:cubicBezTo>
                  <a:cubicBezTo>
                    <a:pt x="86" y="1"/>
                    <a:pt x="224" y="5"/>
                    <a:pt x="259" y="10"/>
                  </a:cubicBezTo>
                  <a:cubicBezTo>
                    <a:pt x="259" y="72"/>
                    <a:pt x="259" y="72"/>
                    <a:pt x="259" y="72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75" y="72"/>
                    <a:pt x="75" y="88"/>
                    <a:pt x="75" y="102"/>
                  </a:cubicBezTo>
                  <a:cubicBezTo>
                    <a:pt x="75" y="164"/>
                    <a:pt x="75" y="164"/>
                    <a:pt x="75" y="164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232"/>
                    <a:pt x="235" y="232"/>
                    <a:pt x="235" y="232"/>
                  </a:cubicBezTo>
                  <a:cubicBezTo>
                    <a:pt x="75" y="237"/>
                    <a:pt x="75" y="237"/>
                    <a:pt x="75" y="237"/>
                  </a:cubicBezTo>
                  <a:cubicBezTo>
                    <a:pt x="75" y="396"/>
                    <a:pt x="75" y="396"/>
                    <a:pt x="75" y="396"/>
                  </a:cubicBezTo>
                  <a:cubicBezTo>
                    <a:pt x="0" y="396"/>
                    <a:pt x="0" y="396"/>
                    <a:pt x="0" y="396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ABB9088A-B0E4-475D-80F0-B8599D7F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83475" y="820738"/>
              <a:ext cx="487362" cy="560388"/>
            </a:xfrm>
            <a:custGeom>
              <a:avLst/>
              <a:gdLst>
                <a:gd name="T0" fmla="*/ 0 w 252"/>
                <a:gd name="T1" fmla="*/ 0 h 290"/>
                <a:gd name="T2" fmla="*/ 76 w 252"/>
                <a:gd name="T3" fmla="*/ 0 h 290"/>
                <a:gd name="T4" fmla="*/ 76 w 252"/>
                <a:gd name="T5" fmla="*/ 191 h 290"/>
                <a:gd name="T6" fmla="*/ 107 w 252"/>
                <a:gd name="T7" fmla="*/ 230 h 290"/>
                <a:gd name="T8" fmla="*/ 176 w 252"/>
                <a:gd name="T9" fmla="*/ 205 h 290"/>
                <a:gd name="T10" fmla="*/ 176 w 252"/>
                <a:gd name="T11" fmla="*/ 0 h 290"/>
                <a:gd name="T12" fmla="*/ 252 w 252"/>
                <a:gd name="T13" fmla="*/ 0 h 290"/>
                <a:gd name="T14" fmla="*/ 252 w 252"/>
                <a:gd name="T15" fmla="*/ 286 h 290"/>
                <a:gd name="T16" fmla="*/ 191 w 252"/>
                <a:gd name="T17" fmla="*/ 286 h 290"/>
                <a:gd name="T18" fmla="*/ 176 w 252"/>
                <a:gd name="T19" fmla="*/ 255 h 290"/>
                <a:gd name="T20" fmla="*/ 86 w 252"/>
                <a:gd name="T21" fmla="*/ 290 h 290"/>
                <a:gd name="T22" fmla="*/ 0 w 252"/>
                <a:gd name="T23" fmla="*/ 190 h 290"/>
                <a:gd name="T24" fmla="*/ 0 w 252"/>
                <a:gd name="T25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290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191"/>
                    <a:pt x="76" y="191"/>
                    <a:pt x="76" y="191"/>
                  </a:cubicBezTo>
                  <a:cubicBezTo>
                    <a:pt x="76" y="220"/>
                    <a:pt x="88" y="230"/>
                    <a:pt x="107" y="230"/>
                  </a:cubicBezTo>
                  <a:cubicBezTo>
                    <a:pt x="138" y="230"/>
                    <a:pt x="154" y="222"/>
                    <a:pt x="176" y="205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2" y="286"/>
                    <a:pt x="252" y="286"/>
                    <a:pt x="252" y="286"/>
                  </a:cubicBezTo>
                  <a:cubicBezTo>
                    <a:pt x="191" y="286"/>
                    <a:pt x="191" y="286"/>
                    <a:pt x="191" y="286"/>
                  </a:cubicBezTo>
                  <a:cubicBezTo>
                    <a:pt x="176" y="255"/>
                    <a:pt x="176" y="255"/>
                    <a:pt x="176" y="255"/>
                  </a:cubicBezTo>
                  <a:cubicBezTo>
                    <a:pt x="148" y="272"/>
                    <a:pt x="129" y="290"/>
                    <a:pt x="86" y="290"/>
                  </a:cubicBezTo>
                  <a:cubicBezTo>
                    <a:pt x="19" y="290"/>
                    <a:pt x="0" y="244"/>
                    <a:pt x="0" y="19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52BC9849-D631-453E-B45C-BAF3CBC53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19913" y="814388"/>
              <a:ext cx="468312" cy="561975"/>
            </a:xfrm>
            <a:custGeom>
              <a:avLst/>
              <a:gdLst>
                <a:gd name="T0" fmla="*/ 0 w 242"/>
                <a:gd name="T1" fmla="*/ 77 h 291"/>
                <a:gd name="T2" fmla="*/ 75 w 242"/>
                <a:gd name="T3" fmla="*/ 0 h 291"/>
                <a:gd name="T4" fmla="*/ 227 w 242"/>
                <a:gd name="T5" fmla="*/ 14 h 291"/>
                <a:gd name="T6" fmla="*/ 227 w 242"/>
                <a:gd name="T7" fmla="*/ 62 h 291"/>
                <a:gd name="T8" fmla="*/ 98 w 242"/>
                <a:gd name="T9" fmla="*/ 62 h 291"/>
                <a:gd name="T10" fmla="*/ 76 w 242"/>
                <a:gd name="T11" fmla="*/ 82 h 291"/>
                <a:gd name="T12" fmla="*/ 76 w 242"/>
                <a:gd name="T13" fmla="*/ 95 h 291"/>
                <a:gd name="T14" fmla="*/ 98 w 242"/>
                <a:gd name="T15" fmla="*/ 113 h 291"/>
                <a:gd name="T16" fmla="*/ 166 w 242"/>
                <a:gd name="T17" fmla="*/ 113 h 291"/>
                <a:gd name="T18" fmla="*/ 242 w 242"/>
                <a:gd name="T19" fmla="*/ 187 h 291"/>
                <a:gd name="T20" fmla="*/ 242 w 242"/>
                <a:gd name="T21" fmla="*/ 216 h 291"/>
                <a:gd name="T22" fmla="*/ 172 w 242"/>
                <a:gd name="T23" fmla="*/ 291 h 291"/>
                <a:gd name="T24" fmla="*/ 12 w 242"/>
                <a:gd name="T25" fmla="*/ 276 h 291"/>
                <a:gd name="T26" fmla="*/ 12 w 242"/>
                <a:gd name="T27" fmla="*/ 229 h 291"/>
                <a:gd name="T28" fmla="*/ 147 w 242"/>
                <a:gd name="T29" fmla="*/ 229 h 291"/>
                <a:gd name="T30" fmla="*/ 166 w 242"/>
                <a:gd name="T31" fmla="*/ 210 h 291"/>
                <a:gd name="T32" fmla="*/ 166 w 242"/>
                <a:gd name="T33" fmla="*/ 197 h 291"/>
                <a:gd name="T34" fmla="*/ 147 w 242"/>
                <a:gd name="T35" fmla="*/ 178 h 291"/>
                <a:gd name="T36" fmla="*/ 81 w 242"/>
                <a:gd name="T37" fmla="*/ 178 h 291"/>
                <a:gd name="T38" fmla="*/ 0 w 242"/>
                <a:gd name="T39" fmla="*/ 102 h 291"/>
                <a:gd name="T40" fmla="*/ 0 w 242"/>
                <a:gd name="T41" fmla="*/ 7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2" h="291">
                  <a:moveTo>
                    <a:pt x="0" y="77"/>
                  </a:moveTo>
                  <a:cubicBezTo>
                    <a:pt x="0" y="33"/>
                    <a:pt x="19" y="0"/>
                    <a:pt x="75" y="0"/>
                  </a:cubicBezTo>
                  <a:cubicBezTo>
                    <a:pt x="130" y="0"/>
                    <a:pt x="205" y="2"/>
                    <a:pt x="227" y="14"/>
                  </a:cubicBezTo>
                  <a:cubicBezTo>
                    <a:pt x="227" y="62"/>
                    <a:pt x="227" y="62"/>
                    <a:pt x="227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78" y="62"/>
                    <a:pt x="76" y="68"/>
                    <a:pt x="76" y="82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113"/>
                    <a:pt x="85" y="113"/>
                    <a:pt x="98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220" y="113"/>
                    <a:pt x="242" y="145"/>
                    <a:pt x="242" y="187"/>
                  </a:cubicBezTo>
                  <a:cubicBezTo>
                    <a:pt x="242" y="216"/>
                    <a:pt x="242" y="216"/>
                    <a:pt x="242" y="216"/>
                  </a:cubicBezTo>
                  <a:cubicBezTo>
                    <a:pt x="242" y="275"/>
                    <a:pt x="206" y="291"/>
                    <a:pt x="172" y="291"/>
                  </a:cubicBezTo>
                  <a:cubicBezTo>
                    <a:pt x="117" y="291"/>
                    <a:pt x="32" y="289"/>
                    <a:pt x="12" y="276"/>
                  </a:cubicBezTo>
                  <a:cubicBezTo>
                    <a:pt x="12" y="229"/>
                    <a:pt x="12" y="229"/>
                    <a:pt x="12" y="229"/>
                  </a:cubicBezTo>
                  <a:cubicBezTo>
                    <a:pt x="147" y="229"/>
                    <a:pt x="147" y="229"/>
                    <a:pt x="147" y="229"/>
                  </a:cubicBezTo>
                  <a:cubicBezTo>
                    <a:pt x="152" y="229"/>
                    <a:pt x="166" y="228"/>
                    <a:pt x="166" y="210"/>
                  </a:cubicBezTo>
                  <a:cubicBezTo>
                    <a:pt x="166" y="197"/>
                    <a:pt x="166" y="197"/>
                    <a:pt x="166" y="197"/>
                  </a:cubicBezTo>
                  <a:cubicBezTo>
                    <a:pt x="166" y="185"/>
                    <a:pt x="163" y="178"/>
                    <a:pt x="147" y="178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30" y="178"/>
                    <a:pt x="0" y="157"/>
                    <a:pt x="0" y="102"/>
                  </a:cubicBezTo>
                  <a:lnTo>
                    <a:pt x="0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ACDC37FA-DECD-401B-98C6-C48A5EDC13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381750" y="620713"/>
              <a:ext cx="158750" cy="752475"/>
            </a:xfrm>
            <a:custGeom>
              <a:avLst/>
              <a:gdLst>
                <a:gd name="T0" fmla="*/ 0 w 82"/>
                <a:gd name="T1" fmla="*/ 13 h 390"/>
                <a:gd name="T2" fmla="*/ 13 w 82"/>
                <a:gd name="T3" fmla="*/ 0 h 390"/>
                <a:gd name="T4" fmla="*/ 70 w 82"/>
                <a:gd name="T5" fmla="*/ 0 h 390"/>
                <a:gd name="T6" fmla="*/ 82 w 82"/>
                <a:gd name="T7" fmla="*/ 13 h 390"/>
                <a:gd name="T8" fmla="*/ 82 w 82"/>
                <a:gd name="T9" fmla="*/ 61 h 390"/>
                <a:gd name="T10" fmla="*/ 70 w 82"/>
                <a:gd name="T11" fmla="*/ 74 h 390"/>
                <a:gd name="T12" fmla="*/ 13 w 82"/>
                <a:gd name="T13" fmla="*/ 74 h 390"/>
                <a:gd name="T14" fmla="*/ 0 w 82"/>
                <a:gd name="T15" fmla="*/ 61 h 390"/>
                <a:gd name="T16" fmla="*/ 0 w 82"/>
                <a:gd name="T17" fmla="*/ 13 h 390"/>
                <a:gd name="T18" fmla="*/ 3 w 82"/>
                <a:gd name="T19" fmla="*/ 104 h 390"/>
                <a:gd name="T20" fmla="*/ 78 w 82"/>
                <a:gd name="T21" fmla="*/ 104 h 390"/>
                <a:gd name="T22" fmla="*/ 78 w 82"/>
                <a:gd name="T23" fmla="*/ 390 h 390"/>
                <a:gd name="T24" fmla="*/ 3 w 82"/>
                <a:gd name="T25" fmla="*/ 390 h 390"/>
                <a:gd name="T26" fmla="*/ 3 w 82"/>
                <a:gd name="T27" fmla="*/ 104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390">
                  <a:moveTo>
                    <a:pt x="0" y="13"/>
                  </a:moveTo>
                  <a:cubicBezTo>
                    <a:pt x="0" y="5"/>
                    <a:pt x="4" y="0"/>
                    <a:pt x="13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8" y="0"/>
                    <a:pt x="82" y="6"/>
                    <a:pt x="82" y="13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9"/>
                    <a:pt x="77" y="74"/>
                    <a:pt x="70" y="7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5" y="74"/>
                    <a:pt x="0" y="69"/>
                    <a:pt x="0" y="61"/>
                  </a:cubicBezTo>
                  <a:lnTo>
                    <a:pt x="0" y="13"/>
                  </a:lnTo>
                  <a:close/>
                  <a:moveTo>
                    <a:pt x="3" y="104"/>
                  </a:moveTo>
                  <a:cubicBezTo>
                    <a:pt x="78" y="104"/>
                    <a:pt x="78" y="104"/>
                    <a:pt x="78" y="104"/>
                  </a:cubicBezTo>
                  <a:cubicBezTo>
                    <a:pt x="78" y="390"/>
                    <a:pt x="78" y="390"/>
                    <a:pt x="78" y="390"/>
                  </a:cubicBezTo>
                  <a:cubicBezTo>
                    <a:pt x="3" y="390"/>
                    <a:pt x="3" y="390"/>
                    <a:pt x="3" y="390"/>
                  </a:cubicBezTo>
                  <a:lnTo>
                    <a:pt x="3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B7FF6352-8D12-4DE3-B753-A297F7DD8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146800" y="814388"/>
              <a:ext cx="504825" cy="561975"/>
            </a:xfrm>
            <a:custGeom>
              <a:avLst/>
              <a:gdLst>
                <a:gd name="T0" fmla="*/ 131 w 261"/>
                <a:gd name="T1" fmla="*/ 0 h 291"/>
                <a:gd name="T2" fmla="*/ 261 w 261"/>
                <a:gd name="T3" fmla="*/ 150 h 291"/>
                <a:gd name="T4" fmla="*/ 131 w 261"/>
                <a:gd name="T5" fmla="*/ 291 h 291"/>
                <a:gd name="T6" fmla="*/ 0 w 261"/>
                <a:gd name="T7" fmla="*/ 150 h 291"/>
                <a:gd name="T8" fmla="*/ 131 w 261"/>
                <a:gd name="T9" fmla="*/ 0 h 291"/>
                <a:gd name="T10" fmla="*/ 131 w 261"/>
                <a:gd name="T11" fmla="*/ 231 h 291"/>
                <a:gd name="T12" fmla="*/ 186 w 261"/>
                <a:gd name="T13" fmla="*/ 150 h 291"/>
                <a:gd name="T14" fmla="*/ 131 w 261"/>
                <a:gd name="T15" fmla="*/ 60 h 291"/>
                <a:gd name="T16" fmla="*/ 76 w 261"/>
                <a:gd name="T17" fmla="*/ 150 h 291"/>
                <a:gd name="T18" fmla="*/ 131 w 261"/>
                <a:gd name="T19" fmla="*/ 23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91">
                  <a:moveTo>
                    <a:pt x="131" y="0"/>
                  </a:moveTo>
                  <a:cubicBezTo>
                    <a:pt x="229" y="0"/>
                    <a:pt x="261" y="36"/>
                    <a:pt x="261" y="150"/>
                  </a:cubicBezTo>
                  <a:cubicBezTo>
                    <a:pt x="261" y="256"/>
                    <a:pt x="231" y="291"/>
                    <a:pt x="131" y="291"/>
                  </a:cubicBezTo>
                  <a:cubicBezTo>
                    <a:pt x="32" y="291"/>
                    <a:pt x="0" y="252"/>
                    <a:pt x="0" y="150"/>
                  </a:cubicBezTo>
                  <a:cubicBezTo>
                    <a:pt x="0" y="33"/>
                    <a:pt x="34" y="0"/>
                    <a:pt x="131" y="0"/>
                  </a:cubicBezTo>
                  <a:close/>
                  <a:moveTo>
                    <a:pt x="131" y="231"/>
                  </a:moveTo>
                  <a:cubicBezTo>
                    <a:pt x="173" y="231"/>
                    <a:pt x="186" y="225"/>
                    <a:pt x="186" y="150"/>
                  </a:cubicBezTo>
                  <a:cubicBezTo>
                    <a:pt x="186" y="70"/>
                    <a:pt x="176" y="60"/>
                    <a:pt x="131" y="60"/>
                  </a:cubicBezTo>
                  <a:cubicBezTo>
                    <a:pt x="86" y="60"/>
                    <a:pt x="76" y="70"/>
                    <a:pt x="76" y="150"/>
                  </a:cubicBezTo>
                  <a:cubicBezTo>
                    <a:pt x="76" y="224"/>
                    <a:pt x="91" y="231"/>
                    <a:pt x="131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4F09EB38-14A8-4D44-A084-0672E6F8B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54663" y="811213"/>
              <a:ext cx="487362" cy="561975"/>
            </a:xfrm>
            <a:custGeom>
              <a:avLst/>
              <a:gdLst>
                <a:gd name="T0" fmla="*/ 0 w 252"/>
                <a:gd name="T1" fmla="*/ 5 h 291"/>
                <a:gd name="T2" fmla="*/ 61 w 252"/>
                <a:gd name="T3" fmla="*/ 5 h 291"/>
                <a:gd name="T4" fmla="*/ 76 w 252"/>
                <a:gd name="T5" fmla="*/ 35 h 291"/>
                <a:gd name="T6" fmla="*/ 166 w 252"/>
                <a:gd name="T7" fmla="*/ 0 h 291"/>
                <a:gd name="T8" fmla="*/ 252 w 252"/>
                <a:gd name="T9" fmla="*/ 100 h 291"/>
                <a:gd name="T10" fmla="*/ 252 w 252"/>
                <a:gd name="T11" fmla="*/ 291 h 291"/>
                <a:gd name="T12" fmla="*/ 176 w 252"/>
                <a:gd name="T13" fmla="*/ 291 h 291"/>
                <a:gd name="T14" fmla="*/ 176 w 252"/>
                <a:gd name="T15" fmla="*/ 99 h 291"/>
                <a:gd name="T16" fmla="*/ 145 w 252"/>
                <a:gd name="T17" fmla="*/ 60 h 291"/>
                <a:gd name="T18" fmla="*/ 76 w 252"/>
                <a:gd name="T19" fmla="*/ 85 h 291"/>
                <a:gd name="T20" fmla="*/ 76 w 252"/>
                <a:gd name="T21" fmla="*/ 291 h 291"/>
                <a:gd name="T22" fmla="*/ 0 w 252"/>
                <a:gd name="T23" fmla="*/ 291 h 291"/>
                <a:gd name="T24" fmla="*/ 0 w 252"/>
                <a:gd name="T25" fmla="*/ 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291">
                  <a:moveTo>
                    <a:pt x="0" y="5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100" y="17"/>
                    <a:pt x="123" y="0"/>
                    <a:pt x="166" y="0"/>
                  </a:cubicBezTo>
                  <a:cubicBezTo>
                    <a:pt x="233" y="0"/>
                    <a:pt x="252" y="46"/>
                    <a:pt x="252" y="100"/>
                  </a:cubicBezTo>
                  <a:cubicBezTo>
                    <a:pt x="252" y="291"/>
                    <a:pt x="252" y="291"/>
                    <a:pt x="252" y="291"/>
                  </a:cubicBezTo>
                  <a:cubicBezTo>
                    <a:pt x="176" y="291"/>
                    <a:pt x="176" y="291"/>
                    <a:pt x="176" y="291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71"/>
                    <a:pt x="164" y="60"/>
                    <a:pt x="145" y="60"/>
                  </a:cubicBezTo>
                  <a:cubicBezTo>
                    <a:pt x="114" y="60"/>
                    <a:pt x="98" y="68"/>
                    <a:pt x="76" y="85"/>
                  </a:cubicBezTo>
                  <a:cubicBezTo>
                    <a:pt x="76" y="291"/>
                    <a:pt x="76" y="291"/>
                    <a:pt x="76" y="291"/>
                  </a:cubicBezTo>
                  <a:cubicBezTo>
                    <a:pt x="0" y="291"/>
                    <a:pt x="0" y="291"/>
                    <a:pt x="0" y="29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4238DB21-0D5D-4A31-8078-9F6DF6406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38713" y="611188"/>
              <a:ext cx="450850" cy="762000"/>
            </a:xfrm>
            <a:custGeom>
              <a:avLst/>
              <a:gdLst>
                <a:gd name="T0" fmla="*/ 0 w 233"/>
                <a:gd name="T1" fmla="*/ 0 h 395"/>
                <a:gd name="T2" fmla="*/ 31 w 233"/>
                <a:gd name="T3" fmla="*/ 0 h 395"/>
                <a:gd name="T4" fmla="*/ 31 w 233"/>
                <a:gd name="T5" fmla="*/ 327 h 395"/>
                <a:gd name="T6" fmla="*/ 74 w 233"/>
                <a:gd name="T7" fmla="*/ 364 h 395"/>
                <a:gd name="T8" fmla="*/ 233 w 233"/>
                <a:gd name="T9" fmla="*/ 364 h 395"/>
                <a:gd name="T10" fmla="*/ 233 w 233"/>
                <a:gd name="T11" fmla="*/ 395 h 395"/>
                <a:gd name="T12" fmla="*/ 74 w 233"/>
                <a:gd name="T13" fmla="*/ 395 h 395"/>
                <a:gd name="T14" fmla="*/ 0 w 233"/>
                <a:gd name="T15" fmla="*/ 327 h 395"/>
                <a:gd name="T16" fmla="*/ 0 w 233"/>
                <a:gd name="T1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395">
                  <a:moveTo>
                    <a:pt x="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327"/>
                    <a:pt x="31" y="327"/>
                    <a:pt x="31" y="327"/>
                  </a:cubicBezTo>
                  <a:cubicBezTo>
                    <a:pt x="31" y="362"/>
                    <a:pt x="54" y="364"/>
                    <a:pt x="74" y="364"/>
                  </a:cubicBezTo>
                  <a:cubicBezTo>
                    <a:pt x="233" y="364"/>
                    <a:pt x="233" y="364"/>
                    <a:pt x="233" y="364"/>
                  </a:cubicBezTo>
                  <a:cubicBezTo>
                    <a:pt x="233" y="395"/>
                    <a:pt x="233" y="395"/>
                    <a:pt x="233" y="395"/>
                  </a:cubicBezTo>
                  <a:cubicBezTo>
                    <a:pt x="74" y="395"/>
                    <a:pt x="74" y="395"/>
                    <a:pt x="74" y="395"/>
                  </a:cubicBezTo>
                  <a:cubicBezTo>
                    <a:pt x="38" y="395"/>
                    <a:pt x="0" y="388"/>
                    <a:pt x="0" y="3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CFF34AC0-87A4-4320-A2F1-1E840D448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59275" y="611188"/>
              <a:ext cx="450850" cy="762000"/>
            </a:xfrm>
            <a:custGeom>
              <a:avLst/>
              <a:gdLst>
                <a:gd name="T0" fmla="*/ 0 w 233"/>
                <a:gd name="T1" fmla="*/ 0 h 395"/>
                <a:gd name="T2" fmla="*/ 31 w 233"/>
                <a:gd name="T3" fmla="*/ 0 h 395"/>
                <a:gd name="T4" fmla="*/ 31 w 233"/>
                <a:gd name="T5" fmla="*/ 327 h 395"/>
                <a:gd name="T6" fmla="*/ 74 w 233"/>
                <a:gd name="T7" fmla="*/ 364 h 395"/>
                <a:gd name="T8" fmla="*/ 233 w 233"/>
                <a:gd name="T9" fmla="*/ 364 h 395"/>
                <a:gd name="T10" fmla="*/ 233 w 233"/>
                <a:gd name="T11" fmla="*/ 395 h 395"/>
                <a:gd name="T12" fmla="*/ 74 w 233"/>
                <a:gd name="T13" fmla="*/ 395 h 395"/>
                <a:gd name="T14" fmla="*/ 0 w 233"/>
                <a:gd name="T15" fmla="*/ 327 h 395"/>
                <a:gd name="T16" fmla="*/ 0 w 233"/>
                <a:gd name="T1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395">
                  <a:moveTo>
                    <a:pt x="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327"/>
                    <a:pt x="31" y="327"/>
                    <a:pt x="31" y="327"/>
                  </a:cubicBezTo>
                  <a:cubicBezTo>
                    <a:pt x="31" y="362"/>
                    <a:pt x="53" y="364"/>
                    <a:pt x="74" y="364"/>
                  </a:cubicBezTo>
                  <a:cubicBezTo>
                    <a:pt x="233" y="364"/>
                    <a:pt x="233" y="364"/>
                    <a:pt x="233" y="364"/>
                  </a:cubicBezTo>
                  <a:cubicBezTo>
                    <a:pt x="233" y="395"/>
                    <a:pt x="233" y="395"/>
                    <a:pt x="233" y="395"/>
                  </a:cubicBezTo>
                  <a:cubicBezTo>
                    <a:pt x="74" y="395"/>
                    <a:pt x="74" y="395"/>
                    <a:pt x="74" y="395"/>
                  </a:cubicBezTo>
                  <a:cubicBezTo>
                    <a:pt x="38" y="395"/>
                    <a:pt x="0" y="388"/>
                    <a:pt x="0" y="3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3B7DD0A7-F1E0-4415-A000-331F8AD30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36988" y="603250"/>
              <a:ext cx="496887" cy="776288"/>
            </a:xfrm>
            <a:custGeom>
              <a:avLst/>
              <a:gdLst>
                <a:gd name="T0" fmla="*/ 131 w 257"/>
                <a:gd name="T1" fmla="*/ 0 h 402"/>
                <a:gd name="T2" fmla="*/ 257 w 257"/>
                <a:gd name="T3" fmla="*/ 13 h 402"/>
                <a:gd name="T4" fmla="*/ 257 w 257"/>
                <a:gd name="T5" fmla="*/ 37 h 402"/>
                <a:gd name="T6" fmla="*/ 131 w 257"/>
                <a:gd name="T7" fmla="*/ 31 h 402"/>
                <a:gd name="T8" fmla="*/ 30 w 257"/>
                <a:gd name="T9" fmla="*/ 201 h 402"/>
                <a:gd name="T10" fmla="*/ 131 w 257"/>
                <a:gd name="T11" fmla="*/ 371 h 402"/>
                <a:gd name="T12" fmla="*/ 257 w 257"/>
                <a:gd name="T13" fmla="*/ 366 h 402"/>
                <a:gd name="T14" fmla="*/ 257 w 257"/>
                <a:gd name="T15" fmla="*/ 390 h 402"/>
                <a:gd name="T16" fmla="*/ 131 w 257"/>
                <a:gd name="T17" fmla="*/ 402 h 402"/>
                <a:gd name="T18" fmla="*/ 0 w 257"/>
                <a:gd name="T19" fmla="*/ 200 h 402"/>
                <a:gd name="T20" fmla="*/ 131 w 257"/>
                <a:gd name="T21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" h="402">
                  <a:moveTo>
                    <a:pt x="131" y="0"/>
                  </a:moveTo>
                  <a:cubicBezTo>
                    <a:pt x="159" y="0"/>
                    <a:pt x="219" y="6"/>
                    <a:pt x="257" y="13"/>
                  </a:cubicBezTo>
                  <a:cubicBezTo>
                    <a:pt x="257" y="37"/>
                    <a:pt x="257" y="37"/>
                    <a:pt x="257" y="37"/>
                  </a:cubicBezTo>
                  <a:cubicBezTo>
                    <a:pt x="256" y="37"/>
                    <a:pt x="180" y="31"/>
                    <a:pt x="131" y="31"/>
                  </a:cubicBezTo>
                  <a:cubicBezTo>
                    <a:pt x="60" y="31"/>
                    <a:pt x="30" y="64"/>
                    <a:pt x="30" y="201"/>
                  </a:cubicBezTo>
                  <a:cubicBezTo>
                    <a:pt x="30" y="301"/>
                    <a:pt x="56" y="371"/>
                    <a:pt x="131" y="371"/>
                  </a:cubicBezTo>
                  <a:cubicBezTo>
                    <a:pt x="188" y="371"/>
                    <a:pt x="257" y="366"/>
                    <a:pt x="257" y="366"/>
                  </a:cubicBezTo>
                  <a:cubicBezTo>
                    <a:pt x="257" y="390"/>
                    <a:pt x="257" y="390"/>
                    <a:pt x="257" y="390"/>
                  </a:cubicBezTo>
                  <a:cubicBezTo>
                    <a:pt x="219" y="397"/>
                    <a:pt x="159" y="402"/>
                    <a:pt x="131" y="402"/>
                  </a:cubicBezTo>
                  <a:cubicBezTo>
                    <a:pt x="31" y="402"/>
                    <a:pt x="0" y="316"/>
                    <a:pt x="0" y="200"/>
                  </a:cubicBezTo>
                  <a:cubicBezTo>
                    <a:pt x="0" y="75"/>
                    <a:pt x="23" y="0"/>
                    <a:pt x="1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30E369FF-4793-4057-BB1E-2F4EDB306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9051925" y="1008063"/>
              <a:ext cx="663575" cy="671513"/>
            </a:xfrm>
            <a:custGeom>
              <a:avLst/>
              <a:gdLst>
                <a:gd name="T0" fmla="*/ 0 w 418"/>
                <a:gd name="T1" fmla="*/ 0 h 423"/>
                <a:gd name="T2" fmla="*/ 0 w 418"/>
                <a:gd name="T3" fmla="*/ 423 h 423"/>
                <a:gd name="T4" fmla="*/ 418 w 418"/>
                <a:gd name="T5" fmla="*/ 212 h 423"/>
                <a:gd name="T6" fmla="*/ 0 w 418"/>
                <a:gd name="T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423">
                  <a:moveTo>
                    <a:pt x="0" y="0"/>
                  </a:moveTo>
                  <a:lnTo>
                    <a:pt x="0" y="423"/>
                  </a:lnTo>
                  <a:lnTo>
                    <a:pt x="418" y="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E15FB0D4-8386-47C2-8E1F-6DAEC552A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9051925" y="671513"/>
              <a:ext cx="663575" cy="673100"/>
            </a:xfrm>
            <a:custGeom>
              <a:avLst/>
              <a:gdLst>
                <a:gd name="T0" fmla="*/ 418 w 418"/>
                <a:gd name="T1" fmla="*/ 424 h 424"/>
                <a:gd name="T2" fmla="*/ 418 w 418"/>
                <a:gd name="T3" fmla="*/ 0 h 424"/>
                <a:gd name="T4" fmla="*/ 0 w 418"/>
                <a:gd name="T5" fmla="*/ 212 h 424"/>
                <a:gd name="T6" fmla="*/ 418 w 418"/>
                <a:gd name="T7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424">
                  <a:moveTo>
                    <a:pt x="418" y="424"/>
                  </a:moveTo>
                  <a:lnTo>
                    <a:pt x="418" y="0"/>
                  </a:lnTo>
                  <a:lnTo>
                    <a:pt x="0" y="212"/>
                  </a:lnTo>
                  <a:lnTo>
                    <a:pt x="418" y="424"/>
                  </a:lnTo>
                  <a:close/>
                </a:path>
              </a:pathLst>
            </a:custGeom>
            <a:solidFill>
              <a:srgbClr val="ED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42CB692B-3521-4E9F-81FC-854596D6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9051925" y="336550"/>
              <a:ext cx="663575" cy="671513"/>
            </a:xfrm>
            <a:custGeom>
              <a:avLst/>
              <a:gdLst>
                <a:gd name="T0" fmla="*/ 0 w 418"/>
                <a:gd name="T1" fmla="*/ 0 h 423"/>
                <a:gd name="T2" fmla="*/ 0 w 418"/>
                <a:gd name="T3" fmla="*/ 423 h 423"/>
                <a:gd name="T4" fmla="*/ 418 w 418"/>
                <a:gd name="T5" fmla="*/ 211 h 423"/>
                <a:gd name="T6" fmla="*/ 0 w 418"/>
                <a:gd name="T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423">
                  <a:moveTo>
                    <a:pt x="0" y="0"/>
                  </a:moveTo>
                  <a:lnTo>
                    <a:pt x="0" y="423"/>
                  </a:lnTo>
                  <a:lnTo>
                    <a:pt x="418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C8E24408-D7C5-4C2A-8A79-3FE7C1502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15500" y="1344613"/>
              <a:ext cx="663575" cy="671513"/>
            </a:xfrm>
            <a:custGeom>
              <a:avLst/>
              <a:gdLst>
                <a:gd name="T0" fmla="*/ 0 w 418"/>
                <a:gd name="T1" fmla="*/ 0 h 423"/>
                <a:gd name="T2" fmla="*/ 0 w 418"/>
                <a:gd name="T3" fmla="*/ 423 h 423"/>
                <a:gd name="T4" fmla="*/ 418 w 418"/>
                <a:gd name="T5" fmla="*/ 211 h 423"/>
                <a:gd name="T6" fmla="*/ 0 w 418"/>
                <a:gd name="T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423">
                  <a:moveTo>
                    <a:pt x="0" y="0"/>
                  </a:moveTo>
                  <a:lnTo>
                    <a:pt x="0" y="423"/>
                  </a:lnTo>
                  <a:lnTo>
                    <a:pt x="418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67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AF1EC96F-F8AB-4DC1-BEB8-766BA2F9E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15500" y="1008063"/>
              <a:ext cx="663575" cy="671513"/>
            </a:xfrm>
            <a:custGeom>
              <a:avLst/>
              <a:gdLst>
                <a:gd name="T0" fmla="*/ 418 w 418"/>
                <a:gd name="T1" fmla="*/ 423 h 423"/>
                <a:gd name="T2" fmla="*/ 418 w 418"/>
                <a:gd name="T3" fmla="*/ 0 h 423"/>
                <a:gd name="T4" fmla="*/ 0 w 418"/>
                <a:gd name="T5" fmla="*/ 212 h 423"/>
                <a:gd name="T6" fmla="*/ 418 w 418"/>
                <a:gd name="T7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423">
                  <a:moveTo>
                    <a:pt x="418" y="423"/>
                  </a:moveTo>
                  <a:lnTo>
                    <a:pt x="418" y="0"/>
                  </a:lnTo>
                  <a:lnTo>
                    <a:pt x="0" y="212"/>
                  </a:lnTo>
                  <a:lnTo>
                    <a:pt x="418" y="423"/>
                  </a:lnTo>
                  <a:close/>
                </a:path>
              </a:pathLst>
            </a:custGeom>
            <a:solidFill>
              <a:srgbClr val="EB1A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2607C6CE-1C99-4C7C-8AD2-75A466760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15500" y="336550"/>
              <a:ext cx="663575" cy="671513"/>
            </a:xfrm>
            <a:custGeom>
              <a:avLst/>
              <a:gdLst>
                <a:gd name="T0" fmla="*/ 418 w 418"/>
                <a:gd name="T1" fmla="*/ 423 h 423"/>
                <a:gd name="T2" fmla="*/ 418 w 418"/>
                <a:gd name="T3" fmla="*/ 0 h 423"/>
                <a:gd name="T4" fmla="*/ 0 w 418"/>
                <a:gd name="T5" fmla="*/ 211 h 423"/>
                <a:gd name="T6" fmla="*/ 418 w 418"/>
                <a:gd name="T7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423">
                  <a:moveTo>
                    <a:pt x="418" y="423"/>
                  </a:moveTo>
                  <a:lnTo>
                    <a:pt x="418" y="0"/>
                  </a:lnTo>
                  <a:lnTo>
                    <a:pt x="0" y="211"/>
                  </a:lnTo>
                  <a:lnTo>
                    <a:pt x="418" y="423"/>
                  </a:lnTo>
                  <a:close/>
                </a:path>
              </a:pathLst>
            </a:custGeom>
            <a:solidFill>
              <a:srgbClr val="EB1A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3DFAFB63-39D9-406B-976F-09B5931D7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15500" y="0"/>
              <a:ext cx="663575" cy="671513"/>
            </a:xfrm>
            <a:custGeom>
              <a:avLst/>
              <a:gdLst>
                <a:gd name="T0" fmla="*/ 0 w 418"/>
                <a:gd name="T1" fmla="*/ 0 h 423"/>
                <a:gd name="T2" fmla="*/ 0 w 418"/>
                <a:gd name="T3" fmla="*/ 423 h 423"/>
                <a:gd name="T4" fmla="*/ 418 w 418"/>
                <a:gd name="T5" fmla="*/ 212 h 423"/>
                <a:gd name="T6" fmla="*/ 0 w 418"/>
                <a:gd name="T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8" h="423">
                  <a:moveTo>
                    <a:pt x="0" y="0"/>
                  </a:moveTo>
                  <a:lnTo>
                    <a:pt x="0" y="423"/>
                  </a:lnTo>
                  <a:lnTo>
                    <a:pt x="418" y="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67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774F2F2-C014-40C8-AE51-04F274871E8E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83D7FE0-E441-4361-811D-252CCBCCBC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BA78EF-7DB4-4420-9370-9BE153788936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3E3CF3AB-EB09-46F8-BCF2-93F46B333E24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4" b="17054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214470A-D88E-4F4C-B14F-7DE9EA6B1215}"/>
              </a:ext>
            </a:extLst>
          </p:cNvPr>
          <p:cNvSpPr/>
          <p:nvPr/>
        </p:nvSpPr>
        <p:spPr>
          <a:xfrm>
            <a:off x="0" y="0"/>
            <a:ext cx="12192000" cy="6886143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0B6C9C-DE00-4E97-89FB-F680760603DC}"/>
              </a:ext>
            </a:extLst>
          </p:cNvPr>
          <p:cNvSpPr/>
          <p:nvPr/>
        </p:nvSpPr>
        <p:spPr>
          <a:xfrm>
            <a:off x="-1" y="1471396"/>
            <a:ext cx="9316279" cy="394335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35ED75C-BAEB-4857-8521-763B2E03BDE5}"/>
              </a:ext>
            </a:extLst>
          </p:cNvPr>
          <p:cNvSpPr/>
          <p:nvPr/>
        </p:nvSpPr>
        <p:spPr>
          <a:xfrm>
            <a:off x="663831" y="1831986"/>
            <a:ext cx="3222171" cy="322217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5F55EDC-556C-41DC-9A81-AAC7B70B1216}"/>
              </a:ext>
            </a:extLst>
          </p:cNvPr>
          <p:cNvSpPr/>
          <p:nvPr/>
        </p:nvSpPr>
        <p:spPr>
          <a:xfrm>
            <a:off x="879632" y="2047787"/>
            <a:ext cx="2790569" cy="279056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E24470DD-84E0-4945-BEAC-6DC3CFCAE67B}"/>
              </a:ext>
            </a:extLst>
          </p:cNvPr>
          <p:cNvPicPr>
            <a:picLocks noGrp="1" noChangeAspect="1"/>
          </p:cNvPicPr>
          <p:nvPr>
            <p:ph type="pic" sz="quarter" idx="1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3" r="1369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2232A2-7A4D-46F0-A635-0BC692BFF214}"/>
              </a:ext>
            </a:extLst>
          </p:cNvPr>
          <p:cNvGrpSpPr/>
          <p:nvPr/>
        </p:nvGrpSpPr>
        <p:grpSpPr>
          <a:xfrm>
            <a:off x="4404669" y="2040193"/>
            <a:ext cx="4175765" cy="2805756"/>
            <a:chOff x="6602905" y="1807822"/>
            <a:chExt cx="4175765" cy="280575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2078E1-B443-43D4-9D05-E4581539E1EB}"/>
                </a:ext>
              </a:extLst>
            </p:cNvPr>
            <p:cNvSpPr/>
            <p:nvPr/>
          </p:nvSpPr>
          <p:spPr>
            <a:xfrm>
              <a:off x="6602905" y="1807822"/>
              <a:ext cx="3331361" cy="14067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</a:t>
              </a:r>
            </a:p>
            <a:p>
              <a:pPr>
                <a:lnSpc>
                  <a:spcPts val="5000"/>
                </a:lnSpc>
              </a:pPr>
              <a:r>
                <a:rPr lang="en-US" sz="6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6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00C71A5-AF7A-48DB-A8BE-A14AAE032756}"/>
                </a:ext>
              </a:extLst>
            </p:cNvPr>
            <p:cNvSpPr/>
            <p:nvPr/>
          </p:nvSpPr>
          <p:spPr>
            <a:xfrm>
              <a:off x="6602906" y="3238843"/>
              <a:ext cx="4175764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Placeholder 61">
            <a:extLst>
              <a:ext uri="{FF2B5EF4-FFF2-40B4-BE49-F238E27FC236}">
                <a16:creationId xmlns:a16="http://schemas.microsoft.com/office/drawing/2014/main" id="{06B39196-0834-498F-93D7-310BE86EE948}"/>
              </a:ext>
            </a:extLst>
          </p:cNvPr>
          <p:cNvPicPr>
            <a:picLocks noGrp="1" noChangeAspect="1"/>
          </p:cNvPicPr>
          <p:nvPr>
            <p:ph type="pic" sz="quarter" idx="1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2" r="18342"/>
          <a:stretch>
            <a:fillRect/>
          </a:stretch>
        </p:blipFill>
        <p:spPr/>
      </p:pic>
      <p:pic>
        <p:nvPicPr>
          <p:cNvPr id="60" name="Picture Placeholder 59">
            <a:extLst>
              <a:ext uri="{FF2B5EF4-FFF2-40B4-BE49-F238E27FC236}">
                <a16:creationId xmlns:a16="http://schemas.microsoft.com/office/drawing/2014/main" id="{DF2A91ED-DDEE-4DD5-810E-9EB4275A4744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8" r="19878"/>
          <a:stretch>
            <a:fillRect/>
          </a:stretch>
        </p:blipFill>
        <p:spPr/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19894D3C-8F46-429F-AACE-01F1552F1694}"/>
              </a:ext>
            </a:extLst>
          </p:cNvPr>
          <p:cNvSpPr/>
          <p:nvPr/>
        </p:nvSpPr>
        <p:spPr>
          <a:xfrm>
            <a:off x="5796225" y="0"/>
            <a:ext cx="3265653" cy="3440263"/>
          </a:xfrm>
          <a:prstGeom prst="rect">
            <a:avLst/>
          </a:prstGeom>
          <a:solidFill>
            <a:schemeClr val="tx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261A17-D562-4DF4-829A-56B2719B65C7}"/>
              </a:ext>
            </a:extLst>
          </p:cNvPr>
          <p:cNvSpPr/>
          <p:nvPr/>
        </p:nvSpPr>
        <p:spPr>
          <a:xfrm>
            <a:off x="0" y="0"/>
            <a:ext cx="5796225" cy="6858000"/>
          </a:xfrm>
          <a:prstGeom prst="rect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4D8939B-50D0-4113-B4B7-3001C43AA886}"/>
              </a:ext>
            </a:extLst>
          </p:cNvPr>
          <p:cNvGrpSpPr/>
          <p:nvPr/>
        </p:nvGrpSpPr>
        <p:grpSpPr>
          <a:xfrm>
            <a:off x="6422592" y="815907"/>
            <a:ext cx="2012919" cy="1808449"/>
            <a:chOff x="-2929980" y="7381039"/>
            <a:chExt cx="2012919" cy="1808449"/>
          </a:xfrm>
        </p:grpSpPr>
        <p:sp>
          <p:nvSpPr>
            <p:cNvPr id="36" name="Rectangle 9">
              <a:extLst>
                <a:ext uri="{FF2B5EF4-FFF2-40B4-BE49-F238E27FC236}">
                  <a16:creationId xmlns:a16="http://schemas.microsoft.com/office/drawing/2014/main" id="{F784F5F9-5476-42B1-BF36-53E63E8BE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29980" y="8798975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EBB37E1-B917-4027-8A22-401A0C34FC59}"/>
                </a:ext>
              </a:extLst>
            </p:cNvPr>
            <p:cNvSpPr txBox="1"/>
            <p:nvPr/>
          </p:nvSpPr>
          <p:spPr>
            <a:xfrm>
              <a:off x="-2856382" y="8063829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Sakawi</a:t>
              </a: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4DC2FA2-1A08-4B61-BA8F-3A52E1F2F7D1}"/>
                </a:ext>
              </a:extLst>
            </p:cNvPr>
            <p:cNvCxnSpPr>
              <a:cxnSpLocks/>
            </p:cNvCxnSpPr>
            <p:nvPr/>
          </p:nvCxnSpPr>
          <p:spPr>
            <a:xfrm>
              <a:off x="-2628230" y="8697755"/>
              <a:ext cx="140941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F20233E-B2ED-4927-A78A-B305EC10C9CA}"/>
                </a:ext>
              </a:extLst>
            </p:cNvPr>
            <p:cNvGrpSpPr/>
            <p:nvPr/>
          </p:nvGrpSpPr>
          <p:grpSpPr>
            <a:xfrm>
              <a:off x="-2092366" y="7381039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27" name="Freeform 5">
                <a:extLst>
                  <a:ext uri="{FF2B5EF4-FFF2-40B4-BE49-F238E27FC236}">
                    <a16:creationId xmlns:a16="http://schemas.microsoft.com/office/drawing/2014/main" id="{881524F5-500E-40F7-9067-EB6EDD4018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65724012-3E56-4F7B-A330-2E0A5ED274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AEA6E3B9-DD44-4575-8691-779B82D1D7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ADE821-0F32-4947-822F-5323E5544942}"/>
              </a:ext>
            </a:extLst>
          </p:cNvPr>
          <p:cNvGrpSpPr/>
          <p:nvPr/>
        </p:nvGrpSpPr>
        <p:grpSpPr>
          <a:xfrm>
            <a:off x="807944" y="1598555"/>
            <a:ext cx="4180337" cy="3660891"/>
            <a:chOff x="713551" y="2446188"/>
            <a:chExt cx="4180337" cy="366089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5A63F9A-422B-4D55-8B7D-CF41EE371A80}"/>
                </a:ext>
              </a:extLst>
            </p:cNvPr>
            <p:cNvSpPr/>
            <p:nvPr/>
          </p:nvSpPr>
          <p:spPr>
            <a:xfrm>
              <a:off x="713551" y="3190991"/>
              <a:ext cx="4180337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A90C7-8E65-4F20-A9B5-7250E34CA8E1}"/>
                </a:ext>
              </a:extLst>
            </p:cNvPr>
            <p:cNvSpPr/>
            <p:nvPr/>
          </p:nvSpPr>
          <p:spPr>
            <a:xfrm>
              <a:off x="713551" y="2446188"/>
              <a:ext cx="224773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  <a:endParaRPr lang="en-US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948E5E5-FCD3-4983-8284-DF4CFD7D5FE7}"/>
                </a:ext>
              </a:extLst>
            </p:cNvPr>
            <p:cNvSpPr/>
            <p:nvPr/>
          </p:nvSpPr>
          <p:spPr>
            <a:xfrm>
              <a:off x="713551" y="4732344"/>
              <a:ext cx="4180337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9B7F059-1526-480B-83CF-79F6979A942C}"/>
              </a:ext>
            </a:extLst>
          </p:cNvPr>
          <p:cNvSpPr/>
          <p:nvPr/>
        </p:nvSpPr>
        <p:spPr>
          <a:xfrm>
            <a:off x="5796225" y="3440263"/>
            <a:ext cx="3265653" cy="34740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B4B412-592C-4076-8901-9D28618BD692}"/>
              </a:ext>
            </a:extLst>
          </p:cNvPr>
          <p:cNvGrpSpPr/>
          <p:nvPr/>
        </p:nvGrpSpPr>
        <p:grpSpPr>
          <a:xfrm>
            <a:off x="6422592" y="4273048"/>
            <a:ext cx="2012919" cy="1808449"/>
            <a:chOff x="4860492" y="1090829"/>
            <a:chExt cx="2012919" cy="1808449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E4318EF-75CE-404C-AF9F-6B5CE6CC5A5C}"/>
                </a:ext>
              </a:extLst>
            </p:cNvPr>
            <p:cNvGrpSpPr/>
            <p:nvPr/>
          </p:nvGrpSpPr>
          <p:grpSpPr>
            <a:xfrm>
              <a:off x="4860492" y="1773619"/>
              <a:ext cx="2012919" cy="1125659"/>
              <a:chOff x="5089541" y="2005317"/>
              <a:chExt cx="2012919" cy="1125659"/>
            </a:xfrm>
          </p:grpSpPr>
          <p:sp>
            <p:nvSpPr>
              <p:cNvPr id="40" name="Rectangle 9">
                <a:extLst>
                  <a:ext uri="{FF2B5EF4-FFF2-40B4-BE49-F238E27FC236}">
                    <a16:creationId xmlns:a16="http://schemas.microsoft.com/office/drawing/2014/main" id="{FF1D3906-6B4B-40D2-B265-1DAC2A7FF4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9541" y="2740463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B9DEC1D-6FED-40E7-AC50-B268EEDF27F1}"/>
                  </a:ext>
                </a:extLst>
              </p:cNvPr>
              <p:cNvSpPr txBox="1"/>
              <p:nvPr/>
            </p:nvSpPr>
            <p:spPr>
              <a:xfrm>
                <a:off x="5163139" y="2005317"/>
                <a:ext cx="1865722" cy="6052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Nahila</a:t>
                </a:r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nateya</a:t>
                </a:r>
                <a:endPara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2000"/>
                  </a:lnSpc>
                </a:pPr>
                <a:r>
                  <a:rPr lang="en-US" sz="1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Post Title Text</a:t>
                </a: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3EAFEF58-F41F-448B-8105-9169DF4E0A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91291" y="2639243"/>
                <a:ext cx="1409419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E686853B-AB77-409B-96D6-67030A3C6E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5534" y="1090829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D2419ED-815A-4E1C-85F1-5997092BC882}"/>
              </a:ext>
            </a:extLst>
          </p:cNvPr>
          <p:cNvGrpSpPr/>
          <p:nvPr/>
        </p:nvGrpSpPr>
        <p:grpSpPr>
          <a:xfrm rot="16200000">
            <a:off x="8410952" y="2804469"/>
            <a:ext cx="4381499" cy="1385887"/>
            <a:chOff x="15152688" y="2093913"/>
            <a:chExt cx="4381499" cy="1385887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A5A11057-E535-4A5C-AD26-81F02CB82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09975" y="2513013"/>
              <a:ext cx="342900" cy="525462"/>
            </a:xfrm>
            <a:custGeom>
              <a:avLst/>
              <a:gdLst>
                <a:gd name="T0" fmla="*/ 0 w 259"/>
                <a:gd name="T1" fmla="*/ 84 h 396"/>
                <a:gd name="T2" fmla="*/ 86 w 259"/>
                <a:gd name="T3" fmla="*/ 1 h 396"/>
                <a:gd name="T4" fmla="*/ 259 w 259"/>
                <a:gd name="T5" fmla="*/ 10 h 396"/>
                <a:gd name="T6" fmla="*/ 259 w 259"/>
                <a:gd name="T7" fmla="*/ 72 h 396"/>
                <a:gd name="T8" fmla="*/ 103 w 259"/>
                <a:gd name="T9" fmla="*/ 72 h 396"/>
                <a:gd name="T10" fmla="*/ 75 w 259"/>
                <a:gd name="T11" fmla="*/ 102 h 396"/>
                <a:gd name="T12" fmla="*/ 75 w 259"/>
                <a:gd name="T13" fmla="*/ 164 h 396"/>
                <a:gd name="T14" fmla="*/ 235 w 259"/>
                <a:gd name="T15" fmla="*/ 170 h 396"/>
                <a:gd name="T16" fmla="*/ 235 w 259"/>
                <a:gd name="T17" fmla="*/ 232 h 396"/>
                <a:gd name="T18" fmla="*/ 75 w 259"/>
                <a:gd name="T19" fmla="*/ 237 h 396"/>
                <a:gd name="T20" fmla="*/ 75 w 259"/>
                <a:gd name="T21" fmla="*/ 396 h 396"/>
                <a:gd name="T22" fmla="*/ 0 w 259"/>
                <a:gd name="T23" fmla="*/ 396 h 396"/>
                <a:gd name="T24" fmla="*/ 0 w 259"/>
                <a:gd name="T25" fmla="*/ 8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9" h="396">
                  <a:moveTo>
                    <a:pt x="0" y="84"/>
                  </a:moveTo>
                  <a:cubicBezTo>
                    <a:pt x="0" y="20"/>
                    <a:pt x="44" y="0"/>
                    <a:pt x="86" y="1"/>
                  </a:cubicBezTo>
                  <a:cubicBezTo>
                    <a:pt x="86" y="1"/>
                    <a:pt x="224" y="5"/>
                    <a:pt x="259" y="10"/>
                  </a:cubicBezTo>
                  <a:cubicBezTo>
                    <a:pt x="259" y="72"/>
                    <a:pt x="259" y="72"/>
                    <a:pt x="259" y="72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75" y="72"/>
                    <a:pt x="75" y="88"/>
                    <a:pt x="75" y="102"/>
                  </a:cubicBezTo>
                  <a:cubicBezTo>
                    <a:pt x="75" y="164"/>
                    <a:pt x="75" y="164"/>
                    <a:pt x="75" y="164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232"/>
                    <a:pt x="235" y="232"/>
                    <a:pt x="235" y="232"/>
                  </a:cubicBezTo>
                  <a:cubicBezTo>
                    <a:pt x="75" y="237"/>
                    <a:pt x="75" y="237"/>
                    <a:pt x="75" y="237"/>
                  </a:cubicBezTo>
                  <a:cubicBezTo>
                    <a:pt x="75" y="396"/>
                    <a:pt x="75" y="396"/>
                    <a:pt x="75" y="396"/>
                  </a:cubicBezTo>
                  <a:cubicBezTo>
                    <a:pt x="0" y="396"/>
                    <a:pt x="0" y="396"/>
                    <a:pt x="0" y="396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E7FC9E67-D12E-4C92-B2C4-2C2839138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6213" y="2659063"/>
              <a:ext cx="334962" cy="384175"/>
            </a:xfrm>
            <a:custGeom>
              <a:avLst/>
              <a:gdLst>
                <a:gd name="T0" fmla="*/ 0 w 252"/>
                <a:gd name="T1" fmla="*/ 0 h 290"/>
                <a:gd name="T2" fmla="*/ 76 w 252"/>
                <a:gd name="T3" fmla="*/ 0 h 290"/>
                <a:gd name="T4" fmla="*/ 76 w 252"/>
                <a:gd name="T5" fmla="*/ 191 h 290"/>
                <a:gd name="T6" fmla="*/ 107 w 252"/>
                <a:gd name="T7" fmla="*/ 230 h 290"/>
                <a:gd name="T8" fmla="*/ 176 w 252"/>
                <a:gd name="T9" fmla="*/ 205 h 290"/>
                <a:gd name="T10" fmla="*/ 176 w 252"/>
                <a:gd name="T11" fmla="*/ 0 h 290"/>
                <a:gd name="T12" fmla="*/ 252 w 252"/>
                <a:gd name="T13" fmla="*/ 0 h 290"/>
                <a:gd name="T14" fmla="*/ 252 w 252"/>
                <a:gd name="T15" fmla="*/ 286 h 290"/>
                <a:gd name="T16" fmla="*/ 191 w 252"/>
                <a:gd name="T17" fmla="*/ 286 h 290"/>
                <a:gd name="T18" fmla="*/ 176 w 252"/>
                <a:gd name="T19" fmla="*/ 255 h 290"/>
                <a:gd name="T20" fmla="*/ 86 w 252"/>
                <a:gd name="T21" fmla="*/ 290 h 290"/>
                <a:gd name="T22" fmla="*/ 0 w 252"/>
                <a:gd name="T23" fmla="*/ 190 h 290"/>
                <a:gd name="T24" fmla="*/ 0 w 252"/>
                <a:gd name="T25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290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191"/>
                    <a:pt x="76" y="191"/>
                    <a:pt x="76" y="191"/>
                  </a:cubicBezTo>
                  <a:cubicBezTo>
                    <a:pt x="76" y="220"/>
                    <a:pt x="88" y="230"/>
                    <a:pt x="107" y="230"/>
                  </a:cubicBezTo>
                  <a:cubicBezTo>
                    <a:pt x="138" y="230"/>
                    <a:pt x="154" y="222"/>
                    <a:pt x="176" y="205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2" y="286"/>
                    <a:pt x="252" y="286"/>
                    <a:pt x="252" y="286"/>
                  </a:cubicBezTo>
                  <a:cubicBezTo>
                    <a:pt x="191" y="286"/>
                    <a:pt x="191" y="286"/>
                    <a:pt x="191" y="286"/>
                  </a:cubicBezTo>
                  <a:cubicBezTo>
                    <a:pt x="176" y="255"/>
                    <a:pt x="176" y="255"/>
                    <a:pt x="176" y="255"/>
                  </a:cubicBezTo>
                  <a:cubicBezTo>
                    <a:pt x="148" y="272"/>
                    <a:pt x="129" y="290"/>
                    <a:pt x="86" y="290"/>
                  </a:cubicBezTo>
                  <a:cubicBezTo>
                    <a:pt x="19" y="290"/>
                    <a:pt x="0" y="244"/>
                    <a:pt x="0" y="19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ECA5CEDF-49B0-4088-A8ED-DC09A045A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5150" y="2654300"/>
              <a:ext cx="320675" cy="385762"/>
            </a:xfrm>
            <a:custGeom>
              <a:avLst/>
              <a:gdLst>
                <a:gd name="T0" fmla="*/ 0 w 242"/>
                <a:gd name="T1" fmla="*/ 77 h 291"/>
                <a:gd name="T2" fmla="*/ 75 w 242"/>
                <a:gd name="T3" fmla="*/ 0 h 291"/>
                <a:gd name="T4" fmla="*/ 227 w 242"/>
                <a:gd name="T5" fmla="*/ 14 h 291"/>
                <a:gd name="T6" fmla="*/ 227 w 242"/>
                <a:gd name="T7" fmla="*/ 62 h 291"/>
                <a:gd name="T8" fmla="*/ 98 w 242"/>
                <a:gd name="T9" fmla="*/ 62 h 291"/>
                <a:gd name="T10" fmla="*/ 76 w 242"/>
                <a:gd name="T11" fmla="*/ 82 h 291"/>
                <a:gd name="T12" fmla="*/ 76 w 242"/>
                <a:gd name="T13" fmla="*/ 95 h 291"/>
                <a:gd name="T14" fmla="*/ 98 w 242"/>
                <a:gd name="T15" fmla="*/ 113 h 291"/>
                <a:gd name="T16" fmla="*/ 166 w 242"/>
                <a:gd name="T17" fmla="*/ 113 h 291"/>
                <a:gd name="T18" fmla="*/ 242 w 242"/>
                <a:gd name="T19" fmla="*/ 187 h 291"/>
                <a:gd name="T20" fmla="*/ 242 w 242"/>
                <a:gd name="T21" fmla="*/ 216 h 291"/>
                <a:gd name="T22" fmla="*/ 172 w 242"/>
                <a:gd name="T23" fmla="*/ 291 h 291"/>
                <a:gd name="T24" fmla="*/ 12 w 242"/>
                <a:gd name="T25" fmla="*/ 276 h 291"/>
                <a:gd name="T26" fmla="*/ 12 w 242"/>
                <a:gd name="T27" fmla="*/ 229 h 291"/>
                <a:gd name="T28" fmla="*/ 147 w 242"/>
                <a:gd name="T29" fmla="*/ 229 h 291"/>
                <a:gd name="T30" fmla="*/ 166 w 242"/>
                <a:gd name="T31" fmla="*/ 210 h 291"/>
                <a:gd name="T32" fmla="*/ 166 w 242"/>
                <a:gd name="T33" fmla="*/ 197 h 291"/>
                <a:gd name="T34" fmla="*/ 147 w 242"/>
                <a:gd name="T35" fmla="*/ 178 h 291"/>
                <a:gd name="T36" fmla="*/ 81 w 242"/>
                <a:gd name="T37" fmla="*/ 178 h 291"/>
                <a:gd name="T38" fmla="*/ 0 w 242"/>
                <a:gd name="T39" fmla="*/ 102 h 291"/>
                <a:gd name="T40" fmla="*/ 0 w 242"/>
                <a:gd name="T41" fmla="*/ 7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2" h="291">
                  <a:moveTo>
                    <a:pt x="0" y="77"/>
                  </a:moveTo>
                  <a:cubicBezTo>
                    <a:pt x="0" y="33"/>
                    <a:pt x="19" y="0"/>
                    <a:pt x="75" y="0"/>
                  </a:cubicBezTo>
                  <a:cubicBezTo>
                    <a:pt x="130" y="0"/>
                    <a:pt x="205" y="2"/>
                    <a:pt x="227" y="14"/>
                  </a:cubicBezTo>
                  <a:cubicBezTo>
                    <a:pt x="227" y="62"/>
                    <a:pt x="227" y="62"/>
                    <a:pt x="227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78" y="62"/>
                    <a:pt x="76" y="68"/>
                    <a:pt x="76" y="82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113"/>
                    <a:pt x="85" y="113"/>
                    <a:pt x="98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220" y="113"/>
                    <a:pt x="242" y="145"/>
                    <a:pt x="242" y="187"/>
                  </a:cubicBezTo>
                  <a:cubicBezTo>
                    <a:pt x="242" y="216"/>
                    <a:pt x="242" y="216"/>
                    <a:pt x="242" y="216"/>
                  </a:cubicBezTo>
                  <a:cubicBezTo>
                    <a:pt x="242" y="275"/>
                    <a:pt x="206" y="291"/>
                    <a:pt x="172" y="291"/>
                  </a:cubicBezTo>
                  <a:cubicBezTo>
                    <a:pt x="117" y="291"/>
                    <a:pt x="32" y="289"/>
                    <a:pt x="12" y="276"/>
                  </a:cubicBezTo>
                  <a:cubicBezTo>
                    <a:pt x="12" y="229"/>
                    <a:pt x="12" y="229"/>
                    <a:pt x="12" y="229"/>
                  </a:cubicBezTo>
                  <a:cubicBezTo>
                    <a:pt x="147" y="229"/>
                    <a:pt x="147" y="229"/>
                    <a:pt x="147" y="229"/>
                  </a:cubicBezTo>
                  <a:cubicBezTo>
                    <a:pt x="152" y="229"/>
                    <a:pt x="166" y="228"/>
                    <a:pt x="166" y="210"/>
                  </a:cubicBezTo>
                  <a:cubicBezTo>
                    <a:pt x="166" y="197"/>
                    <a:pt x="166" y="197"/>
                    <a:pt x="166" y="197"/>
                  </a:cubicBezTo>
                  <a:cubicBezTo>
                    <a:pt x="166" y="185"/>
                    <a:pt x="163" y="178"/>
                    <a:pt x="147" y="178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30" y="178"/>
                    <a:pt x="0" y="157"/>
                    <a:pt x="0" y="102"/>
                  </a:cubicBez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F1CD2BF0-E5AE-40DB-803D-79290C067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43450" y="2520950"/>
              <a:ext cx="109537" cy="517525"/>
            </a:xfrm>
            <a:custGeom>
              <a:avLst/>
              <a:gdLst>
                <a:gd name="T0" fmla="*/ 0 w 82"/>
                <a:gd name="T1" fmla="*/ 13 h 390"/>
                <a:gd name="T2" fmla="*/ 13 w 82"/>
                <a:gd name="T3" fmla="*/ 0 h 390"/>
                <a:gd name="T4" fmla="*/ 70 w 82"/>
                <a:gd name="T5" fmla="*/ 0 h 390"/>
                <a:gd name="T6" fmla="*/ 82 w 82"/>
                <a:gd name="T7" fmla="*/ 13 h 390"/>
                <a:gd name="T8" fmla="*/ 82 w 82"/>
                <a:gd name="T9" fmla="*/ 61 h 390"/>
                <a:gd name="T10" fmla="*/ 70 w 82"/>
                <a:gd name="T11" fmla="*/ 74 h 390"/>
                <a:gd name="T12" fmla="*/ 13 w 82"/>
                <a:gd name="T13" fmla="*/ 74 h 390"/>
                <a:gd name="T14" fmla="*/ 0 w 82"/>
                <a:gd name="T15" fmla="*/ 61 h 390"/>
                <a:gd name="T16" fmla="*/ 0 w 82"/>
                <a:gd name="T17" fmla="*/ 13 h 390"/>
                <a:gd name="T18" fmla="*/ 3 w 82"/>
                <a:gd name="T19" fmla="*/ 104 h 390"/>
                <a:gd name="T20" fmla="*/ 78 w 82"/>
                <a:gd name="T21" fmla="*/ 104 h 390"/>
                <a:gd name="T22" fmla="*/ 78 w 82"/>
                <a:gd name="T23" fmla="*/ 390 h 390"/>
                <a:gd name="T24" fmla="*/ 3 w 82"/>
                <a:gd name="T25" fmla="*/ 390 h 390"/>
                <a:gd name="T26" fmla="*/ 3 w 82"/>
                <a:gd name="T27" fmla="*/ 104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390">
                  <a:moveTo>
                    <a:pt x="0" y="13"/>
                  </a:moveTo>
                  <a:cubicBezTo>
                    <a:pt x="0" y="5"/>
                    <a:pt x="4" y="0"/>
                    <a:pt x="13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8" y="0"/>
                    <a:pt x="82" y="6"/>
                    <a:pt x="82" y="13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9"/>
                    <a:pt x="77" y="74"/>
                    <a:pt x="70" y="7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5" y="74"/>
                    <a:pt x="0" y="69"/>
                    <a:pt x="0" y="61"/>
                  </a:cubicBezTo>
                  <a:lnTo>
                    <a:pt x="0" y="13"/>
                  </a:lnTo>
                  <a:close/>
                  <a:moveTo>
                    <a:pt x="3" y="104"/>
                  </a:moveTo>
                  <a:cubicBezTo>
                    <a:pt x="78" y="104"/>
                    <a:pt x="78" y="104"/>
                    <a:pt x="78" y="104"/>
                  </a:cubicBezTo>
                  <a:cubicBezTo>
                    <a:pt x="78" y="390"/>
                    <a:pt x="78" y="390"/>
                    <a:pt x="78" y="390"/>
                  </a:cubicBezTo>
                  <a:cubicBezTo>
                    <a:pt x="3" y="390"/>
                    <a:pt x="3" y="390"/>
                    <a:pt x="3" y="390"/>
                  </a:cubicBezTo>
                  <a:lnTo>
                    <a:pt x="3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CCD7357-3565-4B07-A77B-F42B6334C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05375" y="2654300"/>
              <a:ext cx="347662" cy="385762"/>
            </a:xfrm>
            <a:custGeom>
              <a:avLst/>
              <a:gdLst>
                <a:gd name="T0" fmla="*/ 131 w 261"/>
                <a:gd name="T1" fmla="*/ 0 h 291"/>
                <a:gd name="T2" fmla="*/ 261 w 261"/>
                <a:gd name="T3" fmla="*/ 150 h 291"/>
                <a:gd name="T4" fmla="*/ 131 w 261"/>
                <a:gd name="T5" fmla="*/ 291 h 291"/>
                <a:gd name="T6" fmla="*/ 0 w 261"/>
                <a:gd name="T7" fmla="*/ 150 h 291"/>
                <a:gd name="T8" fmla="*/ 131 w 261"/>
                <a:gd name="T9" fmla="*/ 0 h 291"/>
                <a:gd name="T10" fmla="*/ 131 w 261"/>
                <a:gd name="T11" fmla="*/ 231 h 291"/>
                <a:gd name="T12" fmla="*/ 186 w 261"/>
                <a:gd name="T13" fmla="*/ 150 h 291"/>
                <a:gd name="T14" fmla="*/ 131 w 261"/>
                <a:gd name="T15" fmla="*/ 60 h 291"/>
                <a:gd name="T16" fmla="*/ 76 w 261"/>
                <a:gd name="T17" fmla="*/ 150 h 291"/>
                <a:gd name="T18" fmla="*/ 131 w 261"/>
                <a:gd name="T19" fmla="*/ 23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91">
                  <a:moveTo>
                    <a:pt x="131" y="0"/>
                  </a:moveTo>
                  <a:cubicBezTo>
                    <a:pt x="229" y="0"/>
                    <a:pt x="261" y="36"/>
                    <a:pt x="261" y="150"/>
                  </a:cubicBezTo>
                  <a:cubicBezTo>
                    <a:pt x="261" y="256"/>
                    <a:pt x="231" y="291"/>
                    <a:pt x="131" y="291"/>
                  </a:cubicBezTo>
                  <a:cubicBezTo>
                    <a:pt x="32" y="291"/>
                    <a:pt x="0" y="252"/>
                    <a:pt x="0" y="150"/>
                  </a:cubicBezTo>
                  <a:cubicBezTo>
                    <a:pt x="0" y="33"/>
                    <a:pt x="34" y="0"/>
                    <a:pt x="131" y="0"/>
                  </a:cubicBezTo>
                  <a:close/>
                  <a:moveTo>
                    <a:pt x="131" y="231"/>
                  </a:moveTo>
                  <a:cubicBezTo>
                    <a:pt x="173" y="231"/>
                    <a:pt x="186" y="225"/>
                    <a:pt x="186" y="150"/>
                  </a:cubicBezTo>
                  <a:cubicBezTo>
                    <a:pt x="186" y="70"/>
                    <a:pt x="176" y="60"/>
                    <a:pt x="131" y="60"/>
                  </a:cubicBezTo>
                  <a:cubicBezTo>
                    <a:pt x="86" y="60"/>
                    <a:pt x="76" y="70"/>
                    <a:pt x="76" y="150"/>
                  </a:cubicBezTo>
                  <a:cubicBezTo>
                    <a:pt x="76" y="224"/>
                    <a:pt x="91" y="231"/>
                    <a:pt x="131" y="2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50015BE4-94D9-466D-8F12-0E41A26DF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11775" y="2651125"/>
              <a:ext cx="334962" cy="387350"/>
            </a:xfrm>
            <a:custGeom>
              <a:avLst/>
              <a:gdLst>
                <a:gd name="T0" fmla="*/ 0 w 252"/>
                <a:gd name="T1" fmla="*/ 5 h 291"/>
                <a:gd name="T2" fmla="*/ 61 w 252"/>
                <a:gd name="T3" fmla="*/ 5 h 291"/>
                <a:gd name="T4" fmla="*/ 76 w 252"/>
                <a:gd name="T5" fmla="*/ 35 h 291"/>
                <a:gd name="T6" fmla="*/ 166 w 252"/>
                <a:gd name="T7" fmla="*/ 0 h 291"/>
                <a:gd name="T8" fmla="*/ 252 w 252"/>
                <a:gd name="T9" fmla="*/ 100 h 291"/>
                <a:gd name="T10" fmla="*/ 252 w 252"/>
                <a:gd name="T11" fmla="*/ 291 h 291"/>
                <a:gd name="T12" fmla="*/ 176 w 252"/>
                <a:gd name="T13" fmla="*/ 291 h 291"/>
                <a:gd name="T14" fmla="*/ 176 w 252"/>
                <a:gd name="T15" fmla="*/ 99 h 291"/>
                <a:gd name="T16" fmla="*/ 145 w 252"/>
                <a:gd name="T17" fmla="*/ 60 h 291"/>
                <a:gd name="T18" fmla="*/ 76 w 252"/>
                <a:gd name="T19" fmla="*/ 85 h 291"/>
                <a:gd name="T20" fmla="*/ 76 w 252"/>
                <a:gd name="T21" fmla="*/ 291 h 291"/>
                <a:gd name="T22" fmla="*/ 0 w 252"/>
                <a:gd name="T23" fmla="*/ 291 h 291"/>
                <a:gd name="T24" fmla="*/ 0 w 252"/>
                <a:gd name="T25" fmla="*/ 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291">
                  <a:moveTo>
                    <a:pt x="0" y="5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100" y="17"/>
                    <a:pt x="123" y="0"/>
                    <a:pt x="166" y="0"/>
                  </a:cubicBezTo>
                  <a:cubicBezTo>
                    <a:pt x="233" y="0"/>
                    <a:pt x="252" y="46"/>
                    <a:pt x="252" y="100"/>
                  </a:cubicBezTo>
                  <a:cubicBezTo>
                    <a:pt x="252" y="291"/>
                    <a:pt x="252" y="291"/>
                    <a:pt x="252" y="291"/>
                  </a:cubicBezTo>
                  <a:cubicBezTo>
                    <a:pt x="176" y="291"/>
                    <a:pt x="176" y="291"/>
                    <a:pt x="176" y="291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71"/>
                    <a:pt x="164" y="60"/>
                    <a:pt x="145" y="60"/>
                  </a:cubicBezTo>
                  <a:cubicBezTo>
                    <a:pt x="114" y="60"/>
                    <a:pt x="98" y="68"/>
                    <a:pt x="76" y="85"/>
                  </a:cubicBezTo>
                  <a:cubicBezTo>
                    <a:pt x="76" y="291"/>
                    <a:pt x="76" y="291"/>
                    <a:pt x="76" y="291"/>
                  </a:cubicBezTo>
                  <a:cubicBezTo>
                    <a:pt x="0" y="291"/>
                    <a:pt x="0" y="291"/>
                    <a:pt x="0" y="29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F406E85D-4898-4CAD-B14D-0AD803974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5638" y="2513013"/>
              <a:ext cx="309562" cy="525462"/>
            </a:xfrm>
            <a:custGeom>
              <a:avLst/>
              <a:gdLst>
                <a:gd name="T0" fmla="*/ 0 w 233"/>
                <a:gd name="T1" fmla="*/ 0 h 395"/>
                <a:gd name="T2" fmla="*/ 31 w 233"/>
                <a:gd name="T3" fmla="*/ 0 h 395"/>
                <a:gd name="T4" fmla="*/ 31 w 233"/>
                <a:gd name="T5" fmla="*/ 327 h 395"/>
                <a:gd name="T6" fmla="*/ 74 w 233"/>
                <a:gd name="T7" fmla="*/ 364 h 395"/>
                <a:gd name="T8" fmla="*/ 233 w 233"/>
                <a:gd name="T9" fmla="*/ 364 h 395"/>
                <a:gd name="T10" fmla="*/ 233 w 233"/>
                <a:gd name="T11" fmla="*/ 395 h 395"/>
                <a:gd name="T12" fmla="*/ 74 w 233"/>
                <a:gd name="T13" fmla="*/ 395 h 395"/>
                <a:gd name="T14" fmla="*/ 0 w 233"/>
                <a:gd name="T15" fmla="*/ 327 h 395"/>
                <a:gd name="T16" fmla="*/ 0 w 233"/>
                <a:gd name="T1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395">
                  <a:moveTo>
                    <a:pt x="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327"/>
                    <a:pt x="31" y="327"/>
                    <a:pt x="31" y="327"/>
                  </a:cubicBezTo>
                  <a:cubicBezTo>
                    <a:pt x="31" y="362"/>
                    <a:pt x="54" y="364"/>
                    <a:pt x="74" y="364"/>
                  </a:cubicBezTo>
                  <a:cubicBezTo>
                    <a:pt x="233" y="364"/>
                    <a:pt x="233" y="364"/>
                    <a:pt x="233" y="364"/>
                  </a:cubicBezTo>
                  <a:cubicBezTo>
                    <a:pt x="233" y="395"/>
                    <a:pt x="233" y="395"/>
                    <a:pt x="233" y="395"/>
                  </a:cubicBezTo>
                  <a:cubicBezTo>
                    <a:pt x="74" y="395"/>
                    <a:pt x="74" y="395"/>
                    <a:pt x="74" y="395"/>
                  </a:cubicBezTo>
                  <a:cubicBezTo>
                    <a:pt x="38" y="395"/>
                    <a:pt x="0" y="388"/>
                    <a:pt x="0" y="3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53478376-DF7C-41F6-9945-B31BE025B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4100" y="2513013"/>
              <a:ext cx="309562" cy="525462"/>
            </a:xfrm>
            <a:custGeom>
              <a:avLst/>
              <a:gdLst>
                <a:gd name="T0" fmla="*/ 0 w 233"/>
                <a:gd name="T1" fmla="*/ 0 h 395"/>
                <a:gd name="T2" fmla="*/ 31 w 233"/>
                <a:gd name="T3" fmla="*/ 0 h 395"/>
                <a:gd name="T4" fmla="*/ 31 w 233"/>
                <a:gd name="T5" fmla="*/ 327 h 395"/>
                <a:gd name="T6" fmla="*/ 74 w 233"/>
                <a:gd name="T7" fmla="*/ 364 h 395"/>
                <a:gd name="T8" fmla="*/ 233 w 233"/>
                <a:gd name="T9" fmla="*/ 364 h 395"/>
                <a:gd name="T10" fmla="*/ 233 w 233"/>
                <a:gd name="T11" fmla="*/ 395 h 395"/>
                <a:gd name="T12" fmla="*/ 74 w 233"/>
                <a:gd name="T13" fmla="*/ 395 h 395"/>
                <a:gd name="T14" fmla="*/ 0 w 233"/>
                <a:gd name="T15" fmla="*/ 327 h 395"/>
                <a:gd name="T16" fmla="*/ 0 w 233"/>
                <a:gd name="T1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395">
                  <a:moveTo>
                    <a:pt x="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327"/>
                    <a:pt x="31" y="327"/>
                    <a:pt x="31" y="327"/>
                  </a:cubicBezTo>
                  <a:cubicBezTo>
                    <a:pt x="31" y="362"/>
                    <a:pt x="53" y="364"/>
                    <a:pt x="74" y="364"/>
                  </a:cubicBezTo>
                  <a:cubicBezTo>
                    <a:pt x="233" y="364"/>
                    <a:pt x="233" y="364"/>
                    <a:pt x="233" y="364"/>
                  </a:cubicBezTo>
                  <a:cubicBezTo>
                    <a:pt x="233" y="395"/>
                    <a:pt x="233" y="395"/>
                    <a:pt x="233" y="395"/>
                  </a:cubicBezTo>
                  <a:cubicBezTo>
                    <a:pt x="74" y="395"/>
                    <a:pt x="74" y="395"/>
                    <a:pt x="74" y="395"/>
                  </a:cubicBezTo>
                  <a:cubicBezTo>
                    <a:pt x="38" y="395"/>
                    <a:pt x="0" y="388"/>
                    <a:pt x="0" y="3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0AD28755-B4A8-432A-A12E-894F2F8A8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2875" y="2508250"/>
              <a:ext cx="341312" cy="533400"/>
            </a:xfrm>
            <a:custGeom>
              <a:avLst/>
              <a:gdLst>
                <a:gd name="T0" fmla="*/ 131 w 257"/>
                <a:gd name="T1" fmla="*/ 0 h 402"/>
                <a:gd name="T2" fmla="*/ 257 w 257"/>
                <a:gd name="T3" fmla="*/ 13 h 402"/>
                <a:gd name="T4" fmla="*/ 257 w 257"/>
                <a:gd name="T5" fmla="*/ 37 h 402"/>
                <a:gd name="T6" fmla="*/ 131 w 257"/>
                <a:gd name="T7" fmla="*/ 31 h 402"/>
                <a:gd name="T8" fmla="*/ 30 w 257"/>
                <a:gd name="T9" fmla="*/ 201 h 402"/>
                <a:gd name="T10" fmla="*/ 131 w 257"/>
                <a:gd name="T11" fmla="*/ 371 h 402"/>
                <a:gd name="T12" fmla="*/ 257 w 257"/>
                <a:gd name="T13" fmla="*/ 366 h 402"/>
                <a:gd name="T14" fmla="*/ 257 w 257"/>
                <a:gd name="T15" fmla="*/ 390 h 402"/>
                <a:gd name="T16" fmla="*/ 131 w 257"/>
                <a:gd name="T17" fmla="*/ 402 h 402"/>
                <a:gd name="T18" fmla="*/ 0 w 257"/>
                <a:gd name="T19" fmla="*/ 200 h 402"/>
                <a:gd name="T20" fmla="*/ 131 w 257"/>
                <a:gd name="T21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" h="402">
                  <a:moveTo>
                    <a:pt x="131" y="0"/>
                  </a:moveTo>
                  <a:cubicBezTo>
                    <a:pt x="159" y="0"/>
                    <a:pt x="219" y="6"/>
                    <a:pt x="257" y="13"/>
                  </a:cubicBezTo>
                  <a:cubicBezTo>
                    <a:pt x="257" y="37"/>
                    <a:pt x="257" y="37"/>
                    <a:pt x="257" y="37"/>
                  </a:cubicBezTo>
                  <a:cubicBezTo>
                    <a:pt x="256" y="37"/>
                    <a:pt x="180" y="31"/>
                    <a:pt x="131" y="31"/>
                  </a:cubicBezTo>
                  <a:cubicBezTo>
                    <a:pt x="60" y="31"/>
                    <a:pt x="30" y="64"/>
                    <a:pt x="30" y="201"/>
                  </a:cubicBezTo>
                  <a:cubicBezTo>
                    <a:pt x="30" y="301"/>
                    <a:pt x="56" y="371"/>
                    <a:pt x="131" y="371"/>
                  </a:cubicBezTo>
                  <a:cubicBezTo>
                    <a:pt x="188" y="371"/>
                    <a:pt x="257" y="366"/>
                    <a:pt x="257" y="366"/>
                  </a:cubicBezTo>
                  <a:cubicBezTo>
                    <a:pt x="257" y="390"/>
                    <a:pt x="257" y="390"/>
                    <a:pt x="257" y="390"/>
                  </a:cubicBezTo>
                  <a:cubicBezTo>
                    <a:pt x="219" y="397"/>
                    <a:pt x="159" y="402"/>
                    <a:pt x="131" y="402"/>
                  </a:cubicBezTo>
                  <a:cubicBezTo>
                    <a:pt x="31" y="402"/>
                    <a:pt x="0" y="316"/>
                    <a:pt x="0" y="200"/>
                  </a:cubicBezTo>
                  <a:cubicBezTo>
                    <a:pt x="0" y="75"/>
                    <a:pt x="23" y="0"/>
                    <a:pt x="13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5F246085-51CD-4BB2-A35D-C2C645ABE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8300" y="2787650"/>
              <a:ext cx="457200" cy="461962"/>
            </a:xfrm>
            <a:custGeom>
              <a:avLst/>
              <a:gdLst>
                <a:gd name="T0" fmla="*/ 0 w 288"/>
                <a:gd name="T1" fmla="*/ 0 h 291"/>
                <a:gd name="T2" fmla="*/ 0 w 288"/>
                <a:gd name="T3" fmla="*/ 291 h 291"/>
                <a:gd name="T4" fmla="*/ 288 w 288"/>
                <a:gd name="T5" fmla="*/ 145 h 291"/>
                <a:gd name="T6" fmla="*/ 0 w 288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8" h="291">
                  <a:moveTo>
                    <a:pt x="0" y="0"/>
                  </a:moveTo>
                  <a:lnTo>
                    <a:pt x="0" y="291"/>
                  </a:lnTo>
                  <a:lnTo>
                    <a:pt x="288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B0664E95-A5F6-4940-8534-7DC9A6AB6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8300" y="2555875"/>
              <a:ext cx="457200" cy="461962"/>
            </a:xfrm>
            <a:custGeom>
              <a:avLst/>
              <a:gdLst>
                <a:gd name="T0" fmla="*/ 288 w 288"/>
                <a:gd name="T1" fmla="*/ 291 h 291"/>
                <a:gd name="T2" fmla="*/ 288 w 288"/>
                <a:gd name="T3" fmla="*/ 0 h 291"/>
                <a:gd name="T4" fmla="*/ 0 w 288"/>
                <a:gd name="T5" fmla="*/ 146 h 291"/>
                <a:gd name="T6" fmla="*/ 288 w 288"/>
                <a:gd name="T7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8" h="291">
                  <a:moveTo>
                    <a:pt x="288" y="291"/>
                  </a:moveTo>
                  <a:lnTo>
                    <a:pt x="288" y="0"/>
                  </a:lnTo>
                  <a:lnTo>
                    <a:pt x="0" y="146"/>
                  </a:lnTo>
                  <a:lnTo>
                    <a:pt x="288" y="291"/>
                  </a:lnTo>
                  <a:close/>
                </a:path>
              </a:pathLst>
            </a:custGeom>
            <a:solidFill>
              <a:srgbClr val="ED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DF78BEA3-8925-40C2-A958-49BF47A0B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8300" y="2325688"/>
              <a:ext cx="457200" cy="461962"/>
            </a:xfrm>
            <a:custGeom>
              <a:avLst/>
              <a:gdLst>
                <a:gd name="T0" fmla="*/ 0 w 288"/>
                <a:gd name="T1" fmla="*/ 0 h 291"/>
                <a:gd name="T2" fmla="*/ 0 w 288"/>
                <a:gd name="T3" fmla="*/ 291 h 291"/>
                <a:gd name="T4" fmla="*/ 288 w 288"/>
                <a:gd name="T5" fmla="*/ 145 h 291"/>
                <a:gd name="T6" fmla="*/ 0 w 288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8" h="291">
                  <a:moveTo>
                    <a:pt x="0" y="0"/>
                  </a:moveTo>
                  <a:lnTo>
                    <a:pt x="0" y="291"/>
                  </a:lnTo>
                  <a:lnTo>
                    <a:pt x="288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id="{56CDAE68-0B96-4CF0-BE50-7358CBD98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2688" y="3017838"/>
              <a:ext cx="455612" cy="461962"/>
            </a:xfrm>
            <a:custGeom>
              <a:avLst/>
              <a:gdLst>
                <a:gd name="T0" fmla="*/ 0 w 287"/>
                <a:gd name="T1" fmla="*/ 0 h 291"/>
                <a:gd name="T2" fmla="*/ 0 w 287"/>
                <a:gd name="T3" fmla="*/ 291 h 291"/>
                <a:gd name="T4" fmla="*/ 287 w 287"/>
                <a:gd name="T5" fmla="*/ 146 h 291"/>
                <a:gd name="T6" fmla="*/ 0 w 287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291">
                  <a:moveTo>
                    <a:pt x="0" y="0"/>
                  </a:moveTo>
                  <a:lnTo>
                    <a:pt x="0" y="291"/>
                  </a:lnTo>
                  <a:lnTo>
                    <a:pt x="287" y="1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67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id="{4A95FBA4-3830-4A7A-BE0C-C1D61A8A0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2688" y="2787650"/>
              <a:ext cx="455612" cy="461962"/>
            </a:xfrm>
            <a:custGeom>
              <a:avLst/>
              <a:gdLst>
                <a:gd name="T0" fmla="*/ 287 w 287"/>
                <a:gd name="T1" fmla="*/ 291 h 291"/>
                <a:gd name="T2" fmla="*/ 287 w 287"/>
                <a:gd name="T3" fmla="*/ 0 h 291"/>
                <a:gd name="T4" fmla="*/ 0 w 287"/>
                <a:gd name="T5" fmla="*/ 145 h 291"/>
                <a:gd name="T6" fmla="*/ 287 w 287"/>
                <a:gd name="T7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291">
                  <a:moveTo>
                    <a:pt x="287" y="291"/>
                  </a:moveTo>
                  <a:lnTo>
                    <a:pt x="287" y="0"/>
                  </a:lnTo>
                  <a:lnTo>
                    <a:pt x="0" y="145"/>
                  </a:lnTo>
                  <a:lnTo>
                    <a:pt x="287" y="291"/>
                  </a:lnTo>
                  <a:close/>
                </a:path>
              </a:pathLst>
            </a:custGeom>
            <a:solidFill>
              <a:srgbClr val="EB1A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>
              <a:extLst>
                <a:ext uri="{FF2B5EF4-FFF2-40B4-BE49-F238E27FC236}">
                  <a16:creationId xmlns:a16="http://schemas.microsoft.com/office/drawing/2014/main" id="{888A1D75-F173-40F0-AD2B-3E626E9B5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2688" y="2325688"/>
              <a:ext cx="455612" cy="461962"/>
            </a:xfrm>
            <a:custGeom>
              <a:avLst/>
              <a:gdLst>
                <a:gd name="T0" fmla="*/ 287 w 287"/>
                <a:gd name="T1" fmla="*/ 291 h 291"/>
                <a:gd name="T2" fmla="*/ 287 w 287"/>
                <a:gd name="T3" fmla="*/ 0 h 291"/>
                <a:gd name="T4" fmla="*/ 0 w 287"/>
                <a:gd name="T5" fmla="*/ 145 h 291"/>
                <a:gd name="T6" fmla="*/ 287 w 287"/>
                <a:gd name="T7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291">
                  <a:moveTo>
                    <a:pt x="287" y="291"/>
                  </a:moveTo>
                  <a:lnTo>
                    <a:pt x="287" y="0"/>
                  </a:lnTo>
                  <a:lnTo>
                    <a:pt x="0" y="145"/>
                  </a:lnTo>
                  <a:lnTo>
                    <a:pt x="287" y="291"/>
                  </a:lnTo>
                  <a:close/>
                </a:path>
              </a:pathLst>
            </a:custGeom>
            <a:solidFill>
              <a:srgbClr val="EB1A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>
              <a:extLst>
                <a:ext uri="{FF2B5EF4-FFF2-40B4-BE49-F238E27FC236}">
                  <a16:creationId xmlns:a16="http://schemas.microsoft.com/office/drawing/2014/main" id="{CDB95D5F-A134-4119-BDAC-D88A6052C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2688" y="2093913"/>
              <a:ext cx="455612" cy="461962"/>
            </a:xfrm>
            <a:custGeom>
              <a:avLst/>
              <a:gdLst>
                <a:gd name="T0" fmla="*/ 0 w 287"/>
                <a:gd name="T1" fmla="*/ 0 h 291"/>
                <a:gd name="T2" fmla="*/ 0 w 287"/>
                <a:gd name="T3" fmla="*/ 291 h 291"/>
                <a:gd name="T4" fmla="*/ 287 w 287"/>
                <a:gd name="T5" fmla="*/ 146 h 291"/>
                <a:gd name="T6" fmla="*/ 0 w 287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291">
                  <a:moveTo>
                    <a:pt x="0" y="0"/>
                  </a:moveTo>
                  <a:lnTo>
                    <a:pt x="0" y="291"/>
                  </a:lnTo>
                  <a:lnTo>
                    <a:pt x="287" y="1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67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05F5CF77-9590-47EF-A7A8-9A97BEAB8971}"/>
              </a:ext>
            </a:extLst>
          </p:cNvPr>
          <p:cNvPicPr>
            <a:picLocks noGrp="1" noChangeAspect="1"/>
          </p:cNvPicPr>
          <p:nvPr>
            <p:ph type="pic" sz="quarter" idx="1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" r="3134"/>
          <a:stretch>
            <a:fillRect/>
          </a:stretch>
        </p:blipFill>
        <p:spPr/>
      </p:pic>
      <p:sp>
        <p:nvSpPr>
          <p:cNvPr id="12" name="Freeform 6">
            <a:extLst>
              <a:ext uri="{FF2B5EF4-FFF2-40B4-BE49-F238E27FC236}">
                <a16:creationId xmlns:a16="http://schemas.microsoft.com/office/drawing/2014/main" id="{1399B444-538C-448F-98B8-F2172137FCE4}"/>
              </a:ext>
            </a:extLst>
          </p:cNvPr>
          <p:cNvSpPr>
            <a:spLocks/>
          </p:cNvSpPr>
          <p:nvPr/>
        </p:nvSpPr>
        <p:spPr bwMode="auto">
          <a:xfrm>
            <a:off x="2316163" y="746125"/>
            <a:ext cx="8593138" cy="6111875"/>
          </a:xfrm>
          <a:custGeom>
            <a:avLst/>
            <a:gdLst>
              <a:gd name="T0" fmla="*/ 0 w 5413"/>
              <a:gd name="T1" fmla="*/ 0 h 3850"/>
              <a:gd name="T2" fmla="*/ 2407 w 5413"/>
              <a:gd name="T3" fmla="*/ 3850 h 3850"/>
              <a:gd name="T4" fmla="*/ 5413 w 5413"/>
              <a:gd name="T5" fmla="*/ 3850 h 3850"/>
              <a:gd name="T6" fmla="*/ 3197 w 5413"/>
              <a:gd name="T7" fmla="*/ 426 h 3850"/>
              <a:gd name="T8" fmla="*/ 0 w 5413"/>
              <a:gd name="T9" fmla="*/ 0 h 3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13" h="3850">
                <a:moveTo>
                  <a:pt x="0" y="0"/>
                </a:moveTo>
                <a:lnTo>
                  <a:pt x="2407" y="3850"/>
                </a:lnTo>
                <a:lnTo>
                  <a:pt x="5413" y="3850"/>
                </a:lnTo>
                <a:lnTo>
                  <a:pt x="3197" y="426"/>
                </a:lnTo>
                <a:lnTo>
                  <a:pt x="0" y="0"/>
                </a:lnTo>
                <a:close/>
              </a:path>
            </a:pathLst>
          </a:custGeom>
          <a:solidFill>
            <a:srgbClr val="C8DA2B">
              <a:alpha val="8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CF28E90B-C539-441E-AD18-9C0DA88F925C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9" r="2102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77412" y="1439863"/>
            <a:ext cx="2925763" cy="679450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Our Services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932D6B6-55DF-410D-A0CE-32D33DAA1552}"/>
              </a:ext>
            </a:extLst>
          </p:cNvPr>
          <p:cNvGrpSpPr/>
          <p:nvPr/>
        </p:nvGrpSpPr>
        <p:grpSpPr>
          <a:xfrm>
            <a:off x="4533109" y="3106128"/>
            <a:ext cx="4159246" cy="743781"/>
            <a:chOff x="7003184" y="2700292"/>
            <a:chExt cx="4159246" cy="743781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0E96431C-F65F-4EA5-8A50-4F6C3D9BBD1E}"/>
                </a:ext>
              </a:extLst>
            </p:cNvPr>
            <p:cNvSpPr/>
            <p:nvPr/>
          </p:nvSpPr>
          <p:spPr>
            <a:xfrm>
              <a:off x="7003184" y="2747142"/>
              <a:ext cx="758371" cy="6500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851CD62-B512-41E4-A87B-9DB8A0009B21}"/>
                </a:ext>
              </a:extLst>
            </p:cNvPr>
            <p:cNvGrpSpPr/>
            <p:nvPr/>
          </p:nvGrpSpPr>
          <p:grpSpPr>
            <a:xfrm>
              <a:off x="7267423" y="2924815"/>
              <a:ext cx="229893" cy="294734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66" name="Freeform 5">
                <a:extLst>
                  <a:ext uri="{FF2B5EF4-FFF2-40B4-BE49-F238E27FC236}">
                    <a16:creationId xmlns:a16="http://schemas.microsoft.com/office/drawing/2014/main" id="{82EDBBA6-1C84-4700-8C2B-DFF1D72232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">
                <a:extLst>
                  <a:ext uri="{FF2B5EF4-FFF2-40B4-BE49-F238E27FC236}">
                    <a16:creationId xmlns:a16="http://schemas.microsoft.com/office/drawing/2014/main" id="{255DAFC8-CE35-4B40-8614-20D2A68D43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7">
                <a:extLst>
                  <a:ext uri="{FF2B5EF4-FFF2-40B4-BE49-F238E27FC236}">
                    <a16:creationId xmlns:a16="http://schemas.microsoft.com/office/drawing/2014/main" id="{8F37DC2E-2961-4EED-992F-6D45A8BD95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CF60C7C-12DE-4A68-9365-1F315959F4E7}"/>
                </a:ext>
              </a:extLst>
            </p:cNvPr>
            <p:cNvSpPr/>
            <p:nvPr/>
          </p:nvSpPr>
          <p:spPr>
            <a:xfrm>
              <a:off x="8023867" y="3069612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your Lorem text see.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88DE270-7166-4F8B-995B-35B78A72A039}"/>
                </a:ext>
              </a:extLst>
            </p:cNvPr>
            <p:cNvSpPr txBox="1"/>
            <p:nvPr/>
          </p:nvSpPr>
          <p:spPr>
            <a:xfrm>
              <a:off x="8000085" y="2700292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CB6F50D-DF73-45FA-BCCD-6DFE449AB020}"/>
              </a:ext>
            </a:extLst>
          </p:cNvPr>
          <p:cNvGrpSpPr/>
          <p:nvPr/>
        </p:nvGrpSpPr>
        <p:grpSpPr>
          <a:xfrm>
            <a:off x="5287605" y="4297182"/>
            <a:ext cx="4159246" cy="743781"/>
            <a:chOff x="5986935" y="3984653"/>
            <a:chExt cx="4159246" cy="743781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F7AA9AB-BE03-47AC-ACE8-026AF0C02FEE}"/>
                </a:ext>
              </a:extLst>
            </p:cNvPr>
            <p:cNvSpPr/>
            <p:nvPr/>
          </p:nvSpPr>
          <p:spPr>
            <a:xfrm>
              <a:off x="7007618" y="4353973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your Lorem text see.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96D4CBC-2E54-401F-8675-EA322B795AEC}"/>
                </a:ext>
              </a:extLst>
            </p:cNvPr>
            <p:cNvSpPr txBox="1"/>
            <p:nvPr/>
          </p:nvSpPr>
          <p:spPr>
            <a:xfrm>
              <a:off x="6983837" y="3984653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2AAA94B-CF5B-430D-9E0C-E0E5F01DDA01}"/>
                </a:ext>
              </a:extLst>
            </p:cNvPr>
            <p:cNvSpPr/>
            <p:nvPr/>
          </p:nvSpPr>
          <p:spPr>
            <a:xfrm>
              <a:off x="5986935" y="4031503"/>
              <a:ext cx="758371" cy="6500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Freeform 9">
              <a:extLst>
                <a:ext uri="{FF2B5EF4-FFF2-40B4-BE49-F238E27FC236}">
                  <a16:creationId xmlns:a16="http://schemas.microsoft.com/office/drawing/2014/main" id="{F9D75241-3145-4C8E-AF35-C02A96A7DB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191" y="4209176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92C3A0F-8B49-42BB-AB0F-EE3ED09CC718}"/>
              </a:ext>
            </a:extLst>
          </p:cNvPr>
          <p:cNvGrpSpPr/>
          <p:nvPr/>
        </p:nvGrpSpPr>
        <p:grpSpPr>
          <a:xfrm>
            <a:off x="6042101" y="5488236"/>
            <a:ext cx="4159246" cy="741013"/>
            <a:chOff x="4970686" y="5269014"/>
            <a:chExt cx="4159246" cy="741013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59E83E0-325D-4174-AC6A-6B3DFD3F8E9D}"/>
                </a:ext>
              </a:extLst>
            </p:cNvPr>
            <p:cNvSpPr/>
            <p:nvPr/>
          </p:nvSpPr>
          <p:spPr>
            <a:xfrm>
              <a:off x="4970686" y="5314480"/>
              <a:ext cx="758371" cy="6500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id="{AC5BEA3C-EDF7-410B-98A0-96002D88BC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04468" y="5503451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05C7BC8-8A03-44CF-8231-636B73540DF1}"/>
                </a:ext>
              </a:extLst>
            </p:cNvPr>
            <p:cNvSpPr/>
            <p:nvPr/>
          </p:nvSpPr>
          <p:spPr>
            <a:xfrm>
              <a:off x="5991369" y="5635566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your Lorem text see.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8CED8D0-38FE-488B-AA2A-7ADB785BC4A4}"/>
                </a:ext>
              </a:extLst>
            </p:cNvPr>
            <p:cNvSpPr txBox="1"/>
            <p:nvPr/>
          </p:nvSpPr>
          <p:spPr>
            <a:xfrm>
              <a:off x="5967588" y="5269014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CF3E946A-FDE8-49A1-BD94-497677579EB6}"/>
              </a:ext>
            </a:extLst>
          </p:cNvPr>
          <p:cNvSpPr/>
          <p:nvPr/>
        </p:nvSpPr>
        <p:spPr>
          <a:xfrm>
            <a:off x="3677412" y="2011427"/>
            <a:ext cx="3777882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specimen book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7E4CA16-EA17-4043-AF2A-9984DF7BB363}"/>
              </a:ext>
            </a:extLst>
          </p:cNvPr>
          <p:cNvGrpSpPr/>
          <p:nvPr/>
        </p:nvGrpSpPr>
        <p:grpSpPr>
          <a:xfrm rot="16200000">
            <a:off x="8999076" y="2650144"/>
            <a:ext cx="3632624" cy="1149014"/>
            <a:chOff x="15152688" y="2093913"/>
            <a:chExt cx="4381499" cy="1385887"/>
          </a:xfrm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705F1042-A086-4C06-A6E4-6E59864B3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09975" y="2513013"/>
              <a:ext cx="342900" cy="525462"/>
            </a:xfrm>
            <a:custGeom>
              <a:avLst/>
              <a:gdLst>
                <a:gd name="T0" fmla="*/ 0 w 259"/>
                <a:gd name="T1" fmla="*/ 84 h 396"/>
                <a:gd name="T2" fmla="*/ 86 w 259"/>
                <a:gd name="T3" fmla="*/ 1 h 396"/>
                <a:gd name="T4" fmla="*/ 259 w 259"/>
                <a:gd name="T5" fmla="*/ 10 h 396"/>
                <a:gd name="T6" fmla="*/ 259 w 259"/>
                <a:gd name="T7" fmla="*/ 72 h 396"/>
                <a:gd name="T8" fmla="*/ 103 w 259"/>
                <a:gd name="T9" fmla="*/ 72 h 396"/>
                <a:gd name="T10" fmla="*/ 75 w 259"/>
                <a:gd name="T11" fmla="*/ 102 h 396"/>
                <a:gd name="T12" fmla="*/ 75 w 259"/>
                <a:gd name="T13" fmla="*/ 164 h 396"/>
                <a:gd name="T14" fmla="*/ 235 w 259"/>
                <a:gd name="T15" fmla="*/ 170 h 396"/>
                <a:gd name="T16" fmla="*/ 235 w 259"/>
                <a:gd name="T17" fmla="*/ 232 h 396"/>
                <a:gd name="T18" fmla="*/ 75 w 259"/>
                <a:gd name="T19" fmla="*/ 237 h 396"/>
                <a:gd name="T20" fmla="*/ 75 w 259"/>
                <a:gd name="T21" fmla="*/ 396 h 396"/>
                <a:gd name="T22" fmla="*/ 0 w 259"/>
                <a:gd name="T23" fmla="*/ 396 h 396"/>
                <a:gd name="T24" fmla="*/ 0 w 259"/>
                <a:gd name="T25" fmla="*/ 8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9" h="396">
                  <a:moveTo>
                    <a:pt x="0" y="84"/>
                  </a:moveTo>
                  <a:cubicBezTo>
                    <a:pt x="0" y="20"/>
                    <a:pt x="44" y="0"/>
                    <a:pt x="86" y="1"/>
                  </a:cubicBezTo>
                  <a:cubicBezTo>
                    <a:pt x="86" y="1"/>
                    <a:pt x="224" y="5"/>
                    <a:pt x="259" y="10"/>
                  </a:cubicBezTo>
                  <a:cubicBezTo>
                    <a:pt x="259" y="72"/>
                    <a:pt x="259" y="72"/>
                    <a:pt x="259" y="72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75" y="72"/>
                    <a:pt x="75" y="88"/>
                    <a:pt x="75" y="102"/>
                  </a:cubicBezTo>
                  <a:cubicBezTo>
                    <a:pt x="75" y="164"/>
                    <a:pt x="75" y="164"/>
                    <a:pt x="75" y="164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232"/>
                    <a:pt x="235" y="232"/>
                    <a:pt x="235" y="232"/>
                  </a:cubicBezTo>
                  <a:cubicBezTo>
                    <a:pt x="75" y="237"/>
                    <a:pt x="75" y="237"/>
                    <a:pt x="75" y="237"/>
                  </a:cubicBezTo>
                  <a:cubicBezTo>
                    <a:pt x="75" y="396"/>
                    <a:pt x="75" y="396"/>
                    <a:pt x="75" y="396"/>
                  </a:cubicBezTo>
                  <a:cubicBezTo>
                    <a:pt x="0" y="396"/>
                    <a:pt x="0" y="396"/>
                    <a:pt x="0" y="396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DB1690EB-4800-4EA6-A148-78852812E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6213" y="2659063"/>
              <a:ext cx="334962" cy="384175"/>
            </a:xfrm>
            <a:custGeom>
              <a:avLst/>
              <a:gdLst>
                <a:gd name="T0" fmla="*/ 0 w 252"/>
                <a:gd name="T1" fmla="*/ 0 h 290"/>
                <a:gd name="T2" fmla="*/ 76 w 252"/>
                <a:gd name="T3" fmla="*/ 0 h 290"/>
                <a:gd name="T4" fmla="*/ 76 w 252"/>
                <a:gd name="T5" fmla="*/ 191 h 290"/>
                <a:gd name="T6" fmla="*/ 107 w 252"/>
                <a:gd name="T7" fmla="*/ 230 h 290"/>
                <a:gd name="T8" fmla="*/ 176 w 252"/>
                <a:gd name="T9" fmla="*/ 205 h 290"/>
                <a:gd name="T10" fmla="*/ 176 w 252"/>
                <a:gd name="T11" fmla="*/ 0 h 290"/>
                <a:gd name="T12" fmla="*/ 252 w 252"/>
                <a:gd name="T13" fmla="*/ 0 h 290"/>
                <a:gd name="T14" fmla="*/ 252 w 252"/>
                <a:gd name="T15" fmla="*/ 286 h 290"/>
                <a:gd name="T16" fmla="*/ 191 w 252"/>
                <a:gd name="T17" fmla="*/ 286 h 290"/>
                <a:gd name="T18" fmla="*/ 176 w 252"/>
                <a:gd name="T19" fmla="*/ 255 h 290"/>
                <a:gd name="T20" fmla="*/ 86 w 252"/>
                <a:gd name="T21" fmla="*/ 290 h 290"/>
                <a:gd name="T22" fmla="*/ 0 w 252"/>
                <a:gd name="T23" fmla="*/ 190 h 290"/>
                <a:gd name="T24" fmla="*/ 0 w 252"/>
                <a:gd name="T25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290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191"/>
                    <a:pt x="76" y="191"/>
                    <a:pt x="76" y="191"/>
                  </a:cubicBezTo>
                  <a:cubicBezTo>
                    <a:pt x="76" y="220"/>
                    <a:pt x="88" y="230"/>
                    <a:pt x="107" y="230"/>
                  </a:cubicBezTo>
                  <a:cubicBezTo>
                    <a:pt x="138" y="230"/>
                    <a:pt x="154" y="222"/>
                    <a:pt x="176" y="205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2" y="286"/>
                    <a:pt x="252" y="286"/>
                    <a:pt x="252" y="286"/>
                  </a:cubicBezTo>
                  <a:cubicBezTo>
                    <a:pt x="191" y="286"/>
                    <a:pt x="191" y="286"/>
                    <a:pt x="191" y="286"/>
                  </a:cubicBezTo>
                  <a:cubicBezTo>
                    <a:pt x="176" y="255"/>
                    <a:pt x="176" y="255"/>
                    <a:pt x="176" y="255"/>
                  </a:cubicBezTo>
                  <a:cubicBezTo>
                    <a:pt x="148" y="272"/>
                    <a:pt x="129" y="290"/>
                    <a:pt x="86" y="290"/>
                  </a:cubicBezTo>
                  <a:cubicBezTo>
                    <a:pt x="19" y="290"/>
                    <a:pt x="0" y="244"/>
                    <a:pt x="0" y="19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5937F987-9986-4F5F-9D37-A62A87E3E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5150" y="2654300"/>
              <a:ext cx="320675" cy="385762"/>
            </a:xfrm>
            <a:custGeom>
              <a:avLst/>
              <a:gdLst>
                <a:gd name="T0" fmla="*/ 0 w 242"/>
                <a:gd name="T1" fmla="*/ 77 h 291"/>
                <a:gd name="T2" fmla="*/ 75 w 242"/>
                <a:gd name="T3" fmla="*/ 0 h 291"/>
                <a:gd name="T4" fmla="*/ 227 w 242"/>
                <a:gd name="T5" fmla="*/ 14 h 291"/>
                <a:gd name="T6" fmla="*/ 227 w 242"/>
                <a:gd name="T7" fmla="*/ 62 h 291"/>
                <a:gd name="T8" fmla="*/ 98 w 242"/>
                <a:gd name="T9" fmla="*/ 62 h 291"/>
                <a:gd name="T10" fmla="*/ 76 w 242"/>
                <a:gd name="T11" fmla="*/ 82 h 291"/>
                <a:gd name="T12" fmla="*/ 76 w 242"/>
                <a:gd name="T13" fmla="*/ 95 h 291"/>
                <a:gd name="T14" fmla="*/ 98 w 242"/>
                <a:gd name="T15" fmla="*/ 113 h 291"/>
                <a:gd name="T16" fmla="*/ 166 w 242"/>
                <a:gd name="T17" fmla="*/ 113 h 291"/>
                <a:gd name="T18" fmla="*/ 242 w 242"/>
                <a:gd name="T19" fmla="*/ 187 h 291"/>
                <a:gd name="T20" fmla="*/ 242 w 242"/>
                <a:gd name="T21" fmla="*/ 216 h 291"/>
                <a:gd name="T22" fmla="*/ 172 w 242"/>
                <a:gd name="T23" fmla="*/ 291 h 291"/>
                <a:gd name="T24" fmla="*/ 12 w 242"/>
                <a:gd name="T25" fmla="*/ 276 h 291"/>
                <a:gd name="T26" fmla="*/ 12 w 242"/>
                <a:gd name="T27" fmla="*/ 229 h 291"/>
                <a:gd name="T28" fmla="*/ 147 w 242"/>
                <a:gd name="T29" fmla="*/ 229 h 291"/>
                <a:gd name="T30" fmla="*/ 166 w 242"/>
                <a:gd name="T31" fmla="*/ 210 h 291"/>
                <a:gd name="T32" fmla="*/ 166 w 242"/>
                <a:gd name="T33" fmla="*/ 197 h 291"/>
                <a:gd name="T34" fmla="*/ 147 w 242"/>
                <a:gd name="T35" fmla="*/ 178 h 291"/>
                <a:gd name="T36" fmla="*/ 81 w 242"/>
                <a:gd name="T37" fmla="*/ 178 h 291"/>
                <a:gd name="T38" fmla="*/ 0 w 242"/>
                <a:gd name="T39" fmla="*/ 102 h 291"/>
                <a:gd name="T40" fmla="*/ 0 w 242"/>
                <a:gd name="T41" fmla="*/ 7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2" h="291">
                  <a:moveTo>
                    <a:pt x="0" y="77"/>
                  </a:moveTo>
                  <a:cubicBezTo>
                    <a:pt x="0" y="33"/>
                    <a:pt x="19" y="0"/>
                    <a:pt x="75" y="0"/>
                  </a:cubicBezTo>
                  <a:cubicBezTo>
                    <a:pt x="130" y="0"/>
                    <a:pt x="205" y="2"/>
                    <a:pt x="227" y="14"/>
                  </a:cubicBezTo>
                  <a:cubicBezTo>
                    <a:pt x="227" y="62"/>
                    <a:pt x="227" y="62"/>
                    <a:pt x="227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78" y="62"/>
                    <a:pt x="76" y="68"/>
                    <a:pt x="76" y="82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113"/>
                    <a:pt x="85" y="113"/>
                    <a:pt x="98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220" y="113"/>
                    <a:pt x="242" y="145"/>
                    <a:pt x="242" y="187"/>
                  </a:cubicBezTo>
                  <a:cubicBezTo>
                    <a:pt x="242" y="216"/>
                    <a:pt x="242" y="216"/>
                    <a:pt x="242" y="216"/>
                  </a:cubicBezTo>
                  <a:cubicBezTo>
                    <a:pt x="242" y="275"/>
                    <a:pt x="206" y="291"/>
                    <a:pt x="172" y="291"/>
                  </a:cubicBezTo>
                  <a:cubicBezTo>
                    <a:pt x="117" y="291"/>
                    <a:pt x="32" y="289"/>
                    <a:pt x="12" y="276"/>
                  </a:cubicBezTo>
                  <a:cubicBezTo>
                    <a:pt x="12" y="229"/>
                    <a:pt x="12" y="229"/>
                    <a:pt x="12" y="229"/>
                  </a:cubicBezTo>
                  <a:cubicBezTo>
                    <a:pt x="147" y="229"/>
                    <a:pt x="147" y="229"/>
                    <a:pt x="147" y="229"/>
                  </a:cubicBezTo>
                  <a:cubicBezTo>
                    <a:pt x="152" y="229"/>
                    <a:pt x="166" y="228"/>
                    <a:pt x="166" y="210"/>
                  </a:cubicBezTo>
                  <a:cubicBezTo>
                    <a:pt x="166" y="197"/>
                    <a:pt x="166" y="197"/>
                    <a:pt x="166" y="197"/>
                  </a:cubicBezTo>
                  <a:cubicBezTo>
                    <a:pt x="166" y="185"/>
                    <a:pt x="163" y="178"/>
                    <a:pt x="147" y="178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30" y="178"/>
                    <a:pt x="0" y="157"/>
                    <a:pt x="0" y="102"/>
                  </a:cubicBez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6B9F8752-0CCC-4D05-B4E7-1CFD61B20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43450" y="2520950"/>
              <a:ext cx="109537" cy="517525"/>
            </a:xfrm>
            <a:custGeom>
              <a:avLst/>
              <a:gdLst>
                <a:gd name="T0" fmla="*/ 0 w 82"/>
                <a:gd name="T1" fmla="*/ 13 h 390"/>
                <a:gd name="T2" fmla="*/ 13 w 82"/>
                <a:gd name="T3" fmla="*/ 0 h 390"/>
                <a:gd name="T4" fmla="*/ 70 w 82"/>
                <a:gd name="T5" fmla="*/ 0 h 390"/>
                <a:gd name="T6" fmla="*/ 82 w 82"/>
                <a:gd name="T7" fmla="*/ 13 h 390"/>
                <a:gd name="T8" fmla="*/ 82 w 82"/>
                <a:gd name="T9" fmla="*/ 61 h 390"/>
                <a:gd name="T10" fmla="*/ 70 w 82"/>
                <a:gd name="T11" fmla="*/ 74 h 390"/>
                <a:gd name="T12" fmla="*/ 13 w 82"/>
                <a:gd name="T13" fmla="*/ 74 h 390"/>
                <a:gd name="T14" fmla="*/ 0 w 82"/>
                <a:gd name="T15" fmla="*/ 61 h 390"/>
                <a:gd name="T16" fmla="*/ 0 w 82"/>
                <a:gd name="T17" fmla="*/ 13 h 390"/>
                <a:gd name="T18" fmla="*/ 3 w 82"/>
                <a:gd name="T19" fmla="*/ 104 h 390"/>
                <a:gd name="T20" fmla="*/ 78 w 82"/>
                <a:gd name="T21" fmla="*/ 104 h 390"/>
                <a:gd name="T22" fmla="*/ 78 w 82"/>
                <a:gd name="T23" fmla="*/ 390 h 390"/>
                <a:gd name="T24" fmla="*/ 3 w 82"/>
                <a:gd name="T25" fmla="*/ 390 h 390"/>
                <a:gd name="T26" fmla="*/ 3 w 82"/>
                <a:gd name="T27" fmla="*/ 104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390">
                  <a:moveTo>
                    <a:pt x="0" y="13"/>
                  </a:moveTo>
                  <a:cubicBezTo>
                    <a:pt x="0" y="5"/>
                    <a:pt x="4" y="0"/>
                    <a:pt x="13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8" y="0"/>
                    <a:pt x="82" y="6"/>
                    <a:pt x="82" y="13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9"/>
                    <a:pt x="77" y="74"/>
                    <a:pt x="70" y="7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5" y="74"/>
                    <a:pt x="0" y="69"/>
                    <a:pt x="0" y="61"/>
                  </a:cubicBezTo>
                  <a:lnTo>
                    <a:pt x="0" y="13"/>
                  </a:lnTo>
                  <a:close/>
                  <a:moveTo>
                    <a:pt x="3" y="104"/>
                  </a:moveTo>
                  <a:cubicBezTo>
                    <a:pt x="78" y="104"/>
                    <a:pt x="78" y="104"/>
                    <a:pt x="78" y="104"/>
                  </a:cubicBezTo>
                  <a:cubicBezTo>
                    <a:pt x="78" y="390"/>
                    <a:pt x="78" y="390"/>
                    <a:pt x="78" y="390"/>
                  </a:cubicBezTo>
                  <a:cubicBezTo>
                    <a:pt x="3" y="390"/>
                    <a:pt x="3" y="390"/>
                    <a:pt x="3" y="390"/>
                  </a:cubicBezTo>
                  <a:lnTo>
                    <a:pt x="3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A32AE23A-416B-46D7-B420-32F72BCD1C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05375" y="2654300"/>
              <a:ext cx="347662" cy="385762"/>
            </a:xfrm>
            <a:custGeom>
              <a:avLst/>
              <a:gdLst>
                <a:gd name="T0" fmla="*/ 131 w 261"/>
                <a:gd name="T1" fmla="*/ 0 h 291"/>
                <a:gd name="T2" fmla="*/ 261 w 261"/>
                <a:gd name="T3" fmla="*/ 150 h 291"/>
                <a:gd name="T4" fmla="*/ 131 w 261"/>
                <a:gd name="T5" fmla="*/ 291 h 291"/>
                <a:gd name="T6" fmla="*/ 0 w 261"/>
                <a:gd name="T7" fmla="*/ 150 h 291"/>
                <a:gd name="T8" fmla="*/ 131 w 261"/>
                <a:gd name="T9" fmla="*/ 0 h 291"/>
                <a:gd name="T10" fmla="*/ 131 w 261"/>
                <a:gd name="T11" fmla="*/ 231 h 291"/>
                <a:gd name="T12" fmla="*/ 186 w 261"/>
                <a:gd name="T13" fmla="*/ 150 h 291"/>
                <a:gd name="T14" fmla="*/ 131 w 261"/>
                <a:gd name="T15" fmla="*/ 60 h 291"/>
                <a:gd name="T16" fmla="*/ 76 w 261"/>
                <a:gd name="T17" fmla="*/ 150 h 291"/>
                <a:gd name="T18" fmla="*/ 131 w 261"/>
                <a:gd name="T19" fmla="*/ 23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91">
                  <a:moveTo>
                    <a:pt x="131" y="0"/>
                  </a:moveTo>
                  <a:cubicBezTo>
                    <a:pt x="229" y="0"/>
                    <a:pt x="261" y="36"/>
                    <a:pt x="261" y="150"/>
                  </a:cubicBezTo>
                  <a:cubicBezTo>
                    <a:pt x="261" y="256"/>
                    <a:pt x="231" y="291"/>
                    <a:pt x="131" y="291"/>
                  </a:cubicBezTo>
                  <a:cubicBezTo>
                    <a:pt x="32" y="291"/>
                    <a:pt x="0" y="252"/>
                    <a:pt x="0" y="150"/>
                  </a:cubicBezTo>
                  <a:cubicBezTo>
                    <a:pt x="0" y="33"/>
                    <a:pt x="34" y="0"/>
                    <a:pt x="131" y="0"/>
                  </a:cubicBezTo>
                  <a:close/>
                  <a:moveTo>
                    <a:pt x="131" y="231"/>
                  </a:moveTo>
                  <a:cubicBezTo>
                    <a:pt x="173" y="231"/>
                    <a:pt x="186" y="225"/>
                    <a:pt x="186" y="150"/>
                  </a:cubicBezTo>
                  <a:cubicBezTo>
                    <a:pt x="186" y="70"/>
                    <a:pt x="176" y="60"/>
                    <a:pt x="131" y="60"/>
                  </a:cubicBezTo>
                  <a:cubicBezTo>
                    <a:pt x="86" y="60"/>
                    <a:pt x="76" y="70"/>
                    <a:pt x="76" y="150"/>
                  </a:cubicBezTo>
                  <a:cubicBezTo>
                    <a:pt x="76" y="224"/>
                    <a:pt x="91" y="231"/>
                    <a:pt x="131" y="2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>
              <a:extLst>
                <a:ext uri="{FF2B5EF4-FFF2-40B4-BE49-F238E27FC236}">
                  <a16:creationId xmlns:a16="http://schemas.microsoft.com/office/drawing/2014/main" id="{34CAEAE7-DC64-4AF3-A0DC-4D46CB079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11775" y="2651125"/>
              <a:ext cx="334962" cy="387350"/>
            </a:xfrm>
            <a:custGeom>
              <a:avLst/>
              <a:gdLst>
                <a:gd name="T0" fmla="*/ 0 w 252"/>
                <a:gd name="T1" fmla="*/ 5 h 291"/>
                <a:gd name="T2" fmla="*/ 61 w 252"/>
                <a:gd name="T3" fmla="*/ 5 h 291"/>
                <a:gd name="T4" fmla="*/ 76 w 252"/>
                <a:gd name="T5" fmla="*/ 35 h 291"/>
                <a:gd name="T6" fmla="*/ 166 w 252"/>
                <a:gd name="T7" fmla="*/ 0 h 291"/>
                <a:gd name="T8" fmla="*/ 252 w 252"/>
                <a:gd name="T9" fmla="*/ 100 h 291"/>
                <a:gd name="T10" fmla="*/ 252 w 252"/>
                <a:gd name="T11" fmla="*/ 291 h 291"/>
                <a:gd name="T12" fmla="*/ 176 w 252"/>
                <a:gd name="T13" fmla="*/ 291 h 291"/>
                <a:gd name="T14" fmla="*/ 176 w 252"/>
                <a:gd name="T15" fmla="*/ 99 h 291"/>
                <a:gd name="T16" fmla="*/ 145 w 252"/>
                <a:gd name="T17" fmla="*/ 60 h 291"/>
                <a:gd name="T18" fmla="*/ 76 w 252"/>
                <a:gd name="T19" fmla="*/ 85 h 291"/>
                <a:gd name="T20" fmla="*/ 76 w 252"/>
                <a:gd name="T21" fmla="*/ 291 h 291"/>
                <a:gd name="T22" fmla="*/ 0 w 252"/>
                <a:gd name="T23" fmla="*/ 291 h 291"/>
                <a:gd name="T24" fmla="*/ 0 w 252"/>
                <a:gd name="T25" fmla="*/ 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291">
                  <a:moveTo>
                    <a:pt x="0" y="5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100" y="17"/>
                    <a:pt x="123" y="0"/>
                    <a:pt x="166" y="0"/>
                  </a:cubicBezTo>
                  <a:cubicBezTo>
                    <a:pt x="233" y="0"/>
                    <a:pt x="252" y="46"/>
                    <a:pt x="252" y="100"/>
                  </a:cubicBezTo>
                  <a:cubicBezTo>
                    <a:pt x="252" y="291"/>
                    <a:pt x="252" y="291"/>
                    <a:pt x="252" y="291"/>
                  </a:cubicBezTo>
                  <a:cubicBezTo>
                    <a:pt x="176" y="291"/>
                    <a:pt x="176" y="291"/>
                    <a:pt x="176" y="291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71"/>
                    <a:pt x="164" y="60"/>
                    <a:pt x="145" y="60"/>
                  </a:cubicBezTo>
                  <a:cubicBezTo>
                    <a:pt x="114" y="60"/>
                    <a:pt x="98" y="68"/>
                    <a:pt x="76" y="85"/>
                  </a:cubicBezTo>
                  <a:cubicBezTo>
                    <a:pt x="76" y="291"/>
                    <a:pt x="76" y="291"/>
                    <a:pt x="76" y="291"/>
                  </a:cubicBezTo>
                  <a:cubicBezTo>
                    <a:pt x="0" y="291"/>
                    <a:pt x="0" y="291"/>
                    <a:pt x="0" y="29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>
              <a:extLst>
                <a:ext uri="{FF2B5EF4-FFF2-40B4-BE49-F238E27FC236}">
                  <a16:creationId xmlns:a16="http://schemas.microsoft.com/office/drawing/2014/main" id="{9FB98AE8-C283-43FF-A9BF-37806783C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5638" y="2513013"/>
              <a:ext cx="309562" cy="525462"/>
            </a:xfrm>
            <a:custGeom>
              <a:avLst/>
              <a:gdLst>
                <a:gd name="T0" fmla="*/ 0 w 233"/>
                <a:gd name="T1" fmla="*/ 0 h 395"/>
                <a:gd name="T2" fmla="*/ 31 w 233"/>
                <a:gd name="T3" fmla="*/ 0 h 395"/>
                <a:gd name="T4" fmla="*/ 31 w 233"/>
                <a:gd name="T5" fmla="*/ 327 h 395"/>
                <a:gd name="T6" fmla="*/ 74 w 233"/>
                <a:gd name="T7" fmla="*/ 364 h 395"/>
                <a:gd name="T8" fmla="*/ 233 w 233"/>
                <a:gd name="T9" fmla="*/ 364 h 395"/>
                <a:gd name="T10" fmla="*/ 233 w 233"/>
                <a:gd name="T11" fmla="*/ 395 h 395"/>
                <a:gd name="T12" fmla="*/ 74 w 233"/>
                <a:gd name="T13" fmla="*/ 395 h 395"/>
                <a:gd name="T14" fmla="*/ 0 w 233"/>
                <a:gd name="T15" fmla="*/ 327 h 395"/>
                <a:gd name="T16" fmla="*/ 0 w 233"/>
                <a:gd name="T1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395">
                  <a:moveTo>
                    <a:pt x="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327"/>
                    <a:pt x="31" y="327"/>
                    <a:pt x="31" y="327"/>
                  </a:cubicBezTo>
                  <a:cubicBezTo>
                    <a:pt x="31" y="362"/>
                    <a:pt x="54" y="364"/>
                    <a:pt x="74" y="364"/>
                  </a:cubicBezTo>
                  <a:cubicBezTo>
                    <a:pt x="233" y="364"/>
                    <a:pt x="233" y="364"/>
                    <a:pt x="233" y="364"/>
                  </a:cubicBezTo>
                  <a:cubicBezTo>
                    <a:pt x="233" y="395"/>
                    <a:pt x="233" y="395"/>
                    <a:pt x="233" y="395"/>
                  </a:cubicBezTo>
                  <a:cubicBezTo>
                    <a:pt x="74" y="395"/>
                    <a:pt x="74" y="395"/>
                    <a:pt x="74" y="395"/>
                  </a:cubicBezTo>
                  <a:cubicBezTo>
                    <a:pt x="38" y="395"/>
                    <a:pt x="0" y="388"/>
                    <a:pt x="0" y="3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F317CD04-6620-497B-8721-6A25E7189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4100" y="2513013"/>
              <a:ext cx="309562" cy="525462"/>
            </a:xfrm>
            <a:custGeom>
              <a:avLst/>
              <a:gdLst>
                <a:gd name="T0" fmla="*/ 0 w 233"/>
                <a:gd name="T1" fmla="*/ 0 h 395"/>
                <a:gd name="T2" fmla="*/ 31 w 233"/>
                <a:gd name="T3" fmla="*/ 0 h 395"/>
                <a:gd name="T4" fmla="*/ 31 w 233"/>
                <a:gd name="T5" fmla="*/ 327 h 395"/>
                <a:gd name="T6" fmla="*/ 74 w 233"/>
                <a:gd name="T7" fmla="*/ 364 h 395"/>
                <a:gd name="T8" fmla="*/ 233 w 233"/>
                <a:gd name="T9" fmla="*/ 364 h 395"/>
                <a:gd name="T10" fmla="*/ 233 w 233"/>
                <a:gd name="T11" fmla="*/ 395 h 395"/>
                <a:gd name="T12" fmla="*/ 74 w 233"/>
                <a:gd name="T13" fmla="*/ 395 h 395"/>
                <a:gd name="T14" fmla="*/ 0 w 233"/>
                <a:gd name="T15" fmla="*/ 327 h 395"/>
                <a:gd name="T16" fmla="*/ 0 w 233"/>
                <a:gd name="T1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395">
                  <a:moveTo>
                    <a:pt x="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327"/>
                    <a:pt x="31" y="327"/>
                    <a:pt x="31" y="327"/>
                  </a:cubicBezTo>
                  <a:cubicBezTo>
                    <a:pt x="31" y="362"/>
                    <a:pt x="53" y="364"/>
                    <a:pt x="74" y="364"/>
                  </a:cubicBezTo>
                  <a:cubicBezTo>
                    <a:pt x="233" y="364"/>
                    <a:pt x="233" y="364"/>
                    <a:pt x="233" y="364"/>
                  </a:cubicBezTo>
                  <a:cubicBezTo>
                    <a:pt x="233" y="395"/>
                    <a:pt x="233" y="395"/>
                    <a:pt x="233" y="395"/>
                  </a:cubicBezTo>
                  <a:cubicBezTo>
                    <a:pt x="74" y="395"/>
                    <a:pt x="74" y="395"/>
                    <a:pt x="74" y="395"/>
                  </a:cubicBezTo>
                  <a:cubicBezTo>
                    <a:pt x="38" y="395"/>
                    <a:pt x="0" y="388"/>
                    <a:pt x="0" y="32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1F4D4FD1-A249-4D16-BCFD-B07FE4B4F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2875" y="2508250"/>
              <a:ext cx="341312" cy="533400"/>
            </a:xfrm>
            <a:custGeom>
              <a:avLst/>
              <a:gdLst>
                <a:gd name="T0" fmla="*/ 131 w 257"/>
                <a:gd name="T1" fmla="*/ 0 h 402"/>
                <a:gd name="T2" fmla="*/ 257 w 257"/>
                <a:gd name="T3" fmla="*/ 13 h 402"/>
                <a:gd name="T4" fmla="*/ 257 w 257"/>
                <a:gd name="T5" fmla="*/ 37 h 402"/>
                <a:gd name="T6" fmla="*/ 131 w 257"/>
                <a:gd name="T7" fmla="*/ 31 h 402"/>
                <a:gd name="T8" fmla="*/ 30 w 257"/>
                <a:gd name="T9" fmla="*/ 201 h 402"/>
                <a:gd name="T10" fmla="*/ 131 w 257"/>
                <a:gd name="T11" fmla="*/ 371 h 402"/>
                <a:gd name="T12" fmla="*/ 257 w 257"/>
                <a:gd name="T13" fmla="*/ 366 h 402"/>
                <a:gd name="T14" fmla="*/ 257 w 257"/>
                <a:gd name="T15" fmla="*/ 390 h 402"/>
                <a:gd name="T16" fmla="*/ 131 w 257"/>
                <a:gd name="T17" fmla="*/ 402 h 402"/>
                <a:gd name="T18" fmla="*/ 0 w 257"/>
                <a:gd name="T19" fmla="*/ 200 h 402"/>
                <a:gd name="T20" fmla="*/ 131 w 257"/>
                <a:gd name="T21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" h="402">
                  <a:moveTo>
                    <a:pt x="131" y="0"/>
                  </a:moveTo>
                  <a:cubicBezTo>
                    <a:pt x="159" y="0"/>
                    <a:pt x="219" y="6"/>
                    <a:pt x="257" y="13"/>
                  </a:cubicBezTo>
                  <a:cubicBezTo>
                    <a:pt x="257" y="37"/>
                    <a:pt x="257" y="37"/>
                    <a:pt x="257" y="37"/>
                  </a:cubicBezTo>
                  <a:cubicBezTo>
                    <a:pt x="256" y="37"/>
                    <a:pt x="180" y="31"/>
                    <a:pt x="131" y="31"/>
                  </a:cubicBezTo>
                  <a:cubicBezTo>
                    <a:pt x="60" y="31"/>
                    <a:pt x="30" y="64"/>
                    <a:pt x="30" y="201"/>
                  </a:cubicBezTo>
                  <a:cubicBezTo>
                    <a:pt x="30" y="301"/>
                    <a:pt x="56" y="371"/>
                    <a:pt x="131" y="371"/>
                  </a:cubicBezTo>
                  <a:cubicBezTo>
                    <a:pt x="188" y="371"/>
                    <a:pt x="257" y="366"/>
                    <a:pt x="257" y="366"/>
                  </a:cubicBezTo>
                  <a:cubicBezTo>
                    <a:pt x="257" y="390"/>
                    <a:pt x="257" y="390"/>
                    <a:pt x="257" y="390"/>
                  </a:cubicBezTo>
                  <a:cubicBezTo>
                    <a:pt x="219" y="397"/>
                    <a:pt x="159" y="402"/>
                    <a:pt x="131" y="402"/>
                  </a:cubicBezTo>
                  <a:cubicBezTo>
                    <a:pt x="31" y="402"/>
                    <a:pt x="0" y="316"/>
                    <a:pt x="0" y="200"/>
                  </a:cubicBezTo>
                  <a:cubicBezTo>
                    <a:pt x="0" y="75"/>
                    <a:pt x="23" y="0"/>
                    <a:pt x="13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4A9EB75E-C7F3-4C70-809E-3DF91AFDF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8300" y="2787650"/>
              <a:ext cx="457200" cy="461962"/>
            </a:xfrm>
            <a:custGeom>
              <a:avLst/>
              <a:gdLst>
                <a:gd name="T0" fmla="*/ 0 w 288"/>
                <a:gd name="T1" fmla="*/ 0 h 291"/>
                <a:gd name="T2" fmla="*/ 0 w 288"/>
                <a:gd name="T3" fmla="*/ 291 h 291"/>
                <a:gd name="T4" fmla="*/ 288 w 288"/>
                <a:gd name="T5" fmla="*/ 145 h 291"/>
                <a:gd name="T6" fmla="*/ 0 w 288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8" h="291">
                  <a:moveTo>
                    <a:pt x="0" y="0"/>
                  </a:moveTo>
                  <a:lnTo>
                    <a:pt x="0" y="291"/>
                  </a:lnTo>
                  <a:lnTo>
                    <a:pt x="288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B0EE3745-48AD-451C-8548-AA97948F6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8300" y="2555875"/>
              <a:ext cx="457200" cy="461962"/>
            </a:xfrm>
            <a:custGeom>
              <a:avLst/>
              <a:gdLst>
                <a:gd name="T0" fmla="*/ 288 w 288"/>
                <a:gd name="T1" fmla="*/ 291 h 291"/>
                <a:gd name="T2" fmla="*/ 288 w 288"/>
                <a:gd name="T3" fmla="*/ 0 h 291"/>
                <a:gd name="T4" fmla="*/ 0 w 288"/>
                <a:gd name="T5" fmla="*/ 146 h 291"/>
                <a:gd name="T6" fmla="*/ 288 w 288"/>
                <a:gd name="T7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8" h="291">
                  <a:moveTo>
                    <a:pt x="288" y="291"/>
                  </a:moveTo>
                  <a:lnTo>
                    <a:pt x="288" y="0"/>
                  </a:lnTo>
                  <a:lnTo>
                    <a:pt x="0" y="146"/>
                  </a:lnTo>
                  <a:lnTo>
                    <a:pt x="288" y="291"/>
                  </a:lnTo>
                  <a:close/>
                </a:path>
              </a:pathLst>
            </a:custGeom>
            <a:solidFill>
              <a:srgbClr val="ED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C61B49CA-9975-4D79-A7BC-5F00A649A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8300" y="2325688"/>
              <a:ext cx="457200" cy="461962"/>
            </a:xfrm>
            <a:custGeom>
              <a:avLst/>
              <a:gdLst>
                <a:gd name="T0" fmla="*/ 0 w 288"/>
                <a:gd name="T1" fmla="*/ 0 h 291"/>
                <a:gd name="T2" fmla="*/ 0 w 288"/>
                <a:gd name="T3" fmla="*/ 291 h 291"/>
                <a:gd name="T4" fmla="*/ 288 w 288"/>
                <a:gd name="T5" fmla="*/ 145 h 291"/>
                <a:gd name="T6" fmla="*/ 0 w 288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8" h="291">
                  <a:moveTo>
                    <a:pt x="0" y="0"/>
                  </a:moveTo>
                  <a:lnTo>
                    <a:pt x="0" y="291"/>
                  </a:lnTo>
                  <a:lnTo>
                    <a:pt x="288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DF219421-CE79-4998-A3EA-721B2DF14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2688" y="3017838"/>
              <a:ext cx="455612" cy="461962"/>
            </a:xfrm>
            <a:custGeom>
              <a:avLst/>
              <a:gdLst>
                <a:gd name="T0" fmla="*/ 0 w 287"/>
                <a:gd name="T1" fmla="*/ 0 h 291"/>
                <a:gd name="T2" fmla="*/ 0 w 287"/>
                <a:gd name="T3" fmla="*/ 291 h 291"/>
                <a:gd name="T4" fmla="*/ 287 w 287"/>
                <a:gd name="T5" fmla="*/ 146 h 291"/>
                <a:gd name="T6" fmla="*/ 0 w 287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291">
                  <a:moveTo>
                    <a:pt x="0" y="0"/>
                  </a:moveTo>
                  <a:lnTo>
                    <a:pt x="0" y="291"/>
                  </a:lnTo>
                  <a:lnTo>
                    <a:pt x="287" y="1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67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8">
              <a:extLst>
                <a:ext uri="{FF2B5EF4-FFF2-40B4-BE49-F238E27FC236}">
                  <a16:creationId xmlns:a16="http://schemas.microsoft.com/office/drawing/2014/main" id="{EF1ED8D9-435B-45F2-B431-4F768F949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2688" y="2787650"/>
              <a:ext cx="455612" cy="461962"/>
            </a:xfrm>
            <a:custGeom>
              <a:avLst/>
              <a:gdLst>
                <a:gd name="T0" fmla="*/ 287 w 287"/>
                <a:gd name="T1" fmla="*/ 291 h 291"/>
                <a:gd name="T2" fmla="*/ 287 w 287"/>
                <a:gd name="T3" fmla="*/ 0 h 291"/>
                <a:gd name="T4" fmla="*/ 0 w 287"/>
                <a:gd name="T5" fmla="*/ 145 h 291"/>
                <a:gd name="T6" fmla="*/ 287 w 287"/>
                <a:gd name="T7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291">
                  <a:moveTo>
                    <a:pt x="287" y="291"/>
                  </a:moveTo>
                  <a:lnTo>
                    <a:pt x="287" y="0"/>
                  </a:lnTo>
                  <a:lnTo>
                    <a:pt x="0" y="145"/>
                  </a:lnTo>
                  <a:lnTo>
                    <a:pt x="287" y="291"/>
                  </a:lnTo>
                  <a:close/>
                </a:path>
              </a:pathLst>
            </a:custGeom>
            <a:solidFill>
              <a:srgbClr val="EB1A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DABA7C89-ACF9-42F1-859A-447729055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2688" y="2325688"/>
              <a:ext cx="455612" cy="461962"/>
            </a:xfrm>
            <a:custGeom>
              <a:avLst/>
              <a:gdLst>
                <a:gd name="T0" fmla="*/ 287 w 287"/>
                <a:gd name="T1" fmla="*/ 291 h 291"/>
                <a:gd name="T2" fmla="*/ 287 w 287"/>
                <a:gd name="T3" fmla="*/ 0 h 291"/>
                <a:gd name="T4" fmla="*/ 0 w 287"/>
                <a:gd name="T5" fmla="*/ 145 h 291"/>
                <a:gd name="T6" fmla="*/ 287 w 287"/>
                <a:gd name="T7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291">
                  <a:moveTo>
                    <a:pt x="287" y="291"/>
                  </a:moveTo>
                  <a:lnTo>
                    <a:pt x="287" y="0"/>
                  </a:lnTo>
                  <a:lnTo>
                    <a:pt x="0" y="145"/>
                  </a:lnTo>
                  <a:lnTo>
                    <a:pt x="287" y="291"/>
                  </a:lnTo>
                  <a:close/>
                </a:path>
              </a:pathLst>
            </a:custGeom>
            <a:solidFill>
              <a:srgbClr val="EB1A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7B51B580-4D30-4C5D-BDE7-CEE695EAF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2688" y="2093913"/>
              <a:ext cx="455612" cy="461962"/>
            </a:xfrm>
            <a:custGeom>
              <a:avLst/>
              <a:gdLst>
                <a:gd name="T0" fmla="*/ 0 w 287"/>
                <a:gd name="T1" fmla="*/ 0 h 291"/>
                <a:gd name="T2" fmla="*/ 0 w 287"/>
                <a:gd name="T3" fmla="*/ 291 h 291"/>
                <a:gd name="T4" fmla="*/ 287 w 287"/>
                <a:gd name="T5" fmla="*/ 146 h 291"/>
                <a:gd name="T6" fmla="*/ 0 w 287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291">
                  <a:moveTo>
                    <a:pt x="0" y="0"/>
                  </a:moveTo>
                  <a:lnTo>
                    <a:pt x="0" y="291"/>
                  </a:lnTo>
                  <a:lnTo>
                    <a:pt x="287" y="1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67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9CF1C18C-E6EE-4466-A21F-BFA624E523EC}"/>
              </a:ext>
            </a:extLst>
          </p:cNvPr>
          <p:cNvPicPr>
            <a:picLocks noGrp="1" noChangeAspect="1"/>
          </p:cNvPicPr>
          <p:nvPr>
            <p:ph type="pic" sz="quarter" idx="1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82" b="14482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A9BB01CF-D20C-4587-A84F-73456602733F}"/>
              </a:ext>
            </a:extLst>
          </p:cNvPr>
          <p:cNvPicPr>
            <a:picLocks noGrp="1" noChangeAspect="1"/>
          </p:cNvPicPr>
          <p:nvPr>
            <p:ph type="pic" sz="quarter" idx="1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68" b="11268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0B444A07-7A38-4CD6-8883-A0D3F93F91FA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4" b="17054"/>
          <a:stretch>
            <a:fillRect/>
          </a:stretch>
        </p:blipFill>
        <p:spPr>
          <a:xfrm>
            <a:off x="0" y="3429001"/>
            <a:ext cx="6096002" cy="3429001"/>
          </a:xfrm>
        </p:spPr>
      </p:pic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A4C8EE0C-FE54-4C3B-BE38-CB37A4E1DD65}"/>
              </a:ext>
            </a:extLst>
          </p:cNvPr>
          <p:cNvSpPr/>
          <p:nvPr/>
        </p:nvSpPr>
        <p:spPr>
          <a:xfrm>
            <a:off x="6095998" y="1"/>
            <a:ext cx="6096002" cy="3429001"/>
          </a:xfrm>
          <a:custGeom>
            <a:avLst/>
            <a:gdLst>
              <a:gd name="connsiteX0" fmla="*/ 0 w 6096002"/>
              <a:gd name="connsiteY0" fmla="*/ 0 h 3429001"/>
              <a:gd name="connsiteX1" fmla="*/ 6096002 w 6096002"/>
              <a:gd name="connsiteY1" fmla="*/ 0 h 3429001"/>
              <a:gd name="connsiteX2" fmla="*/ 6096002 w 6096002"/>
              <a:gd name="connsiteY2" fmla="*/ 3429001 h 3429001"/>
              <a:gd name="connsiteX3" fmla="*/ 0 w 6096002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2" h="3429001">
                <a:moveTo>
                  <a:pt x="0" y="0"/>
                </a:moveTo>
                <a:lnTo>
                  <a:pt x="6096002" y="0"/>
                </a:lnTo>
                <a:lnTo>
                  <a:pt x="6096002" y="3429001"/>
                </a:lnTo>
                <a:lnTo>
                  <a:pt x="0" y="3429001"/>
                </a:lnTo>
                <a:close/>
              </a:path>
            </a:pathLst>
          </a:custGeom>
          <a:solidFill>
            <a:schemeClr val="tx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35099F0-3C46-4DDB-8BC7-DE863D6F839F}"/>
              </a:ext>
            </a:extLst>
          </p:cNvPr>
          <p:cNvSpPr/>
          <p:nvPr/>
        </p:nvSpPr>
        <p:spPr>
          <a:xfrm>
            <a:off x="3760986" y="1333498"/>
            <a:ext cx="2335015" cy="2095504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1B6F72D4-EB21-419E-8E94-BB5DAC45A5B0}"/>
              </a:ext>
            </a:extLst>
          </p:cNvPr>
          <p:cNvSpPr/>
          <p:nvPr/>
        </p:nvSpPr>
        <p:spPr>
          <a:xfrm>
            <a:off x="0" y="3429001"/>
            <a:ext cx="6096002" cy="3429001"/>
          </a:xfrm>
          <a:custGeom>
            <a:avLst/>
            <a:gdLst>
              <a:gd name="connsiteX0" fmla="*/ 0 w 6096002"/>
              <a:gd name="connsiteY0" fmla="*/ 0 h 3429001"/>
              <a:gd name="connsiteX1" fmla="*/ 6096002 w 6096002"/>
              <a:gd name="connsiteY1" fmla="*/ 0 h 3429001"/>
              <a:gd name="connsiteX2" fmla="*/ 6096002 w 6096002"/>
              <a:gd name="connsiteY2" fmla="*/ 3429001 h 3429001"/>
              <a:gd name="connsiteX3" fmla="*/ 0 w 6096002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2" h="3429001">
                <a:moveTo>
                  <a:pt x="0" y="0"/>
                </a:moveTo>
                <a:lnTo>
                  <a:pt x="6096002" y="0"/>
                </a:lnTo>
                <a:lnTo>
                  <a:pt x="6096002" y="3429001"/>
                </a:lnTo>
                <a:lnTo>
                  <a:pt x="0" y="3429001"/>
                </a:lnTo>
                <a:close/>
              </a:path>
            </a:pathLst>
          </a:custGeom>
          <a:solidFill>
            <a:schemeClr val="accent4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084B30F-4CC7-4CC2-8308-F41284E111CE}"/>
              </a:ext>
            </a:extLst>
          </p:cNvPr>
          <p:cNvSpPr/>
          <p:nvPr/>
        </p:nvSpPr>
        <p:spPr>
          <a:xfrm>
            <a:off x="3760985" y="3429000"/>
            <a:ext cx="2335015" cy="2095504"/>
          </a:xfrm>
          <a:prstGeom prst="rect">
            <a:avLst/>
          </a:prstGeom>
          <a:solidFill>
            <a:srgbClr val="00A99D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88BD86C7-4D6E-4D19-AA91-9BEB366B3A72}"/>
              </a:ext>
            </a:extLst>
          </p:cNvPr>
          <p:cNvSpPr/>
          <p:nvPr/>
        </p:nvSpPr>
        <p:spPr>
          <a:xfrm>
            <a:off x="6095999" y="1333498"/>
            <a:ext cx="2335015" cy="2095504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B0FE359-93D9-4A4A-B798-F826E9E7FA61}"/>
              </a:ext>
            </a:extLst>
          </p:cNvPr>
          <p:cNvSpPr/>
          <p:nvPr/>
        </p:nvSpPr>
        <p:spPr>
          <a:xfrm>
            <a:off x="6593589" y="4088869"/>
            <a:ext cx="2161169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</a:t>
            </a:r>
            <a:r>
              <a:rPr lang="en-US" sz="3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Team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0A0263AF-580D-4080-BCD7-8DDA79BC7CF6}"/>
              </a:ext>
            </a:extLst>
          </p:cNvPr>
          <p:cNvSpPr/>
          <p:nvPr/>
        </p:nvSpPr>
        <p:spPr>
          <a:xfrm>
            <a:off x="6593589" y="4719811"/>
            <a:ext cx="4180337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3BF04BF-9E55-4E94-85A2-D1C8C7A4D113}"/>
              </a:ext>
            </a:extLst>
          </p:cNvPr>
          <p:cNvGrpSpPr/>
          <p:nvPr/>
        </p:nvGrpSpPr>
        <p:grpSpPr>
          <a:xfrm>
            <a:off x="4079807" y="1726801"/>
            <a:ext cx="1697372" cy="1308899"/>
            <a:chOff x="13528001" y="2703770"/>
            <a:chExt cx="1697372" cy="1308899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694B4E40-70A5-4ECB-9245-4B5970E03F1A}"/>
                </a:ext>
              </a:extLst>
            </p:cNvPr>
            <p:cNvGrpSpPr/>
            <p:nvPr/>
          </p:nvGrpSpPr>
          <p:grpSpPr>
            <a:xfrm>
              <a:off x="13973728" y="3755585"/>
              <a:ext cx="805918" cy="257084"/>
              <a:chOff x="2010041" y="5539391"/>
              <a:chExt cx="805918" cy="257084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22B43DF3-C3BF-4A61-9821-1273A758E384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0" name="AutoShape 1">
                <a:extLst>
                  <a:ext uri="{FF2B5EF4-FFF2-40B4-BE49-F238E27FC236}">
                    <a16:creationId xmlns:a16="http://schemas.microsoft.com/office/drawing/2014/main" id="{9E36B096-890C-40D5-BAE8-FE6CACF44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46197329-39DE-44F3-849E-E3E906DFAC94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2" name="AutoShape 21">
                <a:extLst>
                  <a:ext uri="{FF2B5EF4-FFF2-40B4-BE49-F238E27FC236}">
                    <a16:creationId xmlns:a16="http://schemas.microsoft.com/office/drawing/2014/main" id="{A722EC5C-4534-4E0A-99F3-3346455AE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60EFB7E5-0C99-4997-B730-193441895BA4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4" name="AutoShape 18">
                <a:extLst>
                  <a:ext uri="{FF2B5EF4-FFF2-40B4-BE49-F238E27FC236}">
                    <a16:creationId xmlns:a16="http://schemas.microsoft.com/office/drawing/2014/main" id="{73947A00-640B-4355-B599-3590BF683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6F36BE53-2B37-4C2C-9143-E58508647066}"/>
                </a:ext>
              </a:extLst>
            </p:cNvPr>
            <p:cNvSpPr txBox="1"/>
            <p:nvPr/>
          </p:nvSpPr>
          <p:spPr>
            <a:xfrm>
              <a:off x="13598332" y="2703770"/>
              <a:ext cx="1556711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58" name="Rectangle 17">
              <a:extLst>
                <a:ext uri="{FF2B5EF4-FFF2-40B4-BE49-F238E27FC236}">
                  <a16:creationId xmlns:a16="http://schemas.microsoft.com/office/drawing/2014/main" id="{7BCC9C91-CA92-441B-86A9-95C2C984E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28001" y="3129309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2DAFB31-1100-4F9C-A81F-A52EB36D4918}"/>
              </a:ext>
            </a:extLst>
          </p:cNvPr>
          <p:cNvGrpSpPr/>
          <p:nvPr/>
        </p:nvGrpSpPr>
        <p:grpSpPr>
          <a:xfrm>
            <a:off x="6355617" y="1719513"/>
            <a:ext cx="1815779" cy="1323474"/>
            <a:chOff x="15479948" y="2689195"/>
            <a:chExt cx="1815779" cy="1323474"/>
          </a:xfrm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28845E9A-D8EA-43B5-9453-FA8BF4304393}"/>
                </a:ext>
              </a:extLst>
            </p:cNvPr>
            <p:cNvGrpSpPr/>
            <p:nvPr/>
          </p:nvGrpSpPr>
          <p:grpSpPr>
            <a:xfrm>
              <a:off x="15925675" y="3755585"/>
              <a:ext cx="805918" cy="257084"/>
              <a:chOff x="4468242" y="5539391"/>
              <a:chExt cx="805918" cy="257084"/>
            </a:xfrm>
          </p:grpSpPr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A5081368-204C-48E4-A179-A3E664D3BE50}"/>
                  </a:ext>
                </a:extLst>
              </p:cNvPr>
              <p:cNvSpPr/>
              <p:nvPr/>
            </p:nvSpPr>
            <p:spPr>
              <a:xfrm>
                <a:off x="4468242" y="5539392"/>
                <a:ext cx="257083" cy="257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7" name="AutoShape 1">
                <a:extLst>
                  <a:ext uri="{FF2B5EF4-FFF2-40B4-BE49-F238E27FC236}">
                    <a16:creationId xmlns:a16="http://schemas.microsoft.com/office/drawing/2014/main" id="{111AEA0F-7C9A-4482-95C6-ADD4B8401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0338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8" name="Oval 167">
                <a:extLst>
                  <a:ext uri="{FF2B5EF4-FFF2-40B4-BE49-F238E27FC236}">
                    <a16:creationId xmlns:a16="http://schemas.microsoft.com/office/drawing/2014/main" id="{7E6A18B5-15EA-46A0-9F33-C979CC2855D9}"/>
                  </a:ext>
                </a:extLst>
              </p:cNvPr>
              <p:cNvSpPr/>
              <p:nvPr/>
            </p:nvSpPr>
            <p:spPr>
              <a:xfrm>
                <a:off x="4742659" y="5539392"/>
                <a:ext cx="257083" cy="257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9" name="AutoShape 21">
                <a:extLst>
                  <a:ext uri="{FF2B5EF4-FFF2-40B4-BE49-F238E27FC236}">
                    <a16:creationId xmlns:a16="http://schemas.microsoft.com/office/drawing/2014/main" id="{621ED27D-47E2-4E86-A6EF-BBF7277B5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341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8CAA9DEA-6735-423B-9E85-C33D6BAE9D17}"/>
                  </a:ext>
                </a:extLst>
              </p:cNvPr>
              <p:cNvSpPr/>
              <p:nvPr/>
            </p:nvSpPr>
            <p:spPr>
              <a:xfrm>
                <a:off x="5017077" y="5539391"/>
                <a:ext cx="257083" cy="257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1" name="AutoShape 18">
                <a:extLst>
                  <a:ext uri="{FF2B5EF4-FFF2-40B4-BE49-F238E27FC236}">
                    <a16:creationId xmlns:a16="http://schemas.microsoft.com/office/drawing/2014/main" id="{27CE84A5-82F4-49C8-9671-A1CC7488F3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2868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61F691CB-649C-4DFE-87F3-2E7568D68BC5}"/>
                </a:ext>
              </a:extLst>
            </p:cNvPr>
            <p:cNvSpPr txBox="1"/>
            <p:nvPr/>
          </p:nvSpPr>
          <p:spPr>
            <a:xfrm>
              <a:off x="15550279" y="2689195"/>
              <a:ext cx="1745448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9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19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173" name="Rectangle 17">
              <a:extLst>
                <a:ext uri="{FF2B5EF4-FFF2-40B4-BE49-F238E27FC236}">
                  <a16:creationId xmlns:a16="http://schemas.microsoft.com/office/drawing/2014/main" id="{3CF8F604-3FF4-4100-BF95-7C52E0342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9948" y="3114734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9F0E308-8A7A-497A-8849-8EEC08C3F172}"/>
              </a:ext>
            </a:extLst>
          </p:cNvPr>
          <p:cNvGrpSpPr/>
          <p:nvPr/>
        </p:nvGrpSpPr>
        <p:grpSpPr>
          <a:xfrm>
            <a:off x="4079806" y="3803994"/>
            <a:ext cx="1697372" cy="1345517"/>
            <a:chOff x="17439311" y="2667152"/>
            <a:chExt cx="1697372" cy="1345517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D5F6DF8B-16A3-4F8B-8212-01D3CFFB7859}"/>
                </a:ext>
              </a:extLst>
            </p:cNvPr>
            <p:cNvGrpSpPr/>
            <p:nvPr/>
          </p:nvGrpSpPr>
          <p:grpSpPr>
            <a:xfrm>
              <a:off x="17885038" y="3755585"/>
              <a:ext cx="805918" cy="257084"/>
              <a:chOff x="6926443" y="5539391"/>
              <a:chExt cx="805918" cy="257084"/>
            </a:xfrm>
          </p:grpSpPr>
          <p:sp>
            <p:nvSpPr>
              <p:cNvPr id="175" name="Oval 174">
                <a:extLst>
                  <a:ext uri="{FF2B5EF4-FFF2-40B4-BE49-F238E27FC236}">
                    <a16:creationId xmlns:a16="http://schemas.microsoft.com/office/drawing/2014/main" id="{E7AF1C8F-6B15-4608-B102-03B35611DCD4}"/>
                  </a:ext>
                </a:extLst>
              </p:cNvPr>
              <p:cNvSpPr/>
              <p:nvPr/>
            </p:nvSpPr>
            <p:spPr>
              <a:xfrm>
                <a:off x="6926443" y="5539392"/>
                <a:ext cx="257083" cy="257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6" name="AutoShape 1">
                <a:extLst>
                  <a:ext uri="{FF2B5EF4-FFF2-40B4-BE49-F238E27FC236}">
                    <a16:creationId xmlns:a16="http://schemas.microsoft.com/office/drawing/2014/main" id="{F6EE5DBD-23C5-41B2-BCCE-95455F20C3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8539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9998411F-D862-47E8-A652-5650F6388413}"/>
                  </a:ext>
                </a:extLst>
              </p:cNvPr>
              <p:cNvSpPr/>
              <p:nvPr/>
            </p:nvSpPr>
            <p:spPr>
              <a:xfrm>
                <a:off x="7200860" y="5539392"/>
                <a:ext cx="257083" cy="257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8" name="AutoShape 21">
                <a:extLst>
                  <a:ext uri="{FF2B5EF4-FFF2-40B4-BE49-F238E27FC236}">
                    <a16:creationId xmlns:a16="http://schemas.microsoft.com/office/drawing/2014/main" id="{ED792B38-0486-4D5D-8F67-44B52536C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0542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125B7F1-E171-4028-9008-6D1C86E607D2}"/>
                  </a:ext>
                </a:extLst>
              </p:cNvPr>
              <p:cNvSpPr/>
              <p:nvPr/>
            </p:nvSpPr>
            <p:spPr>
              <a:xfrm>
                <a:off x="7475278" y="5539391"/>
                <a:ext cx="257083" cy="257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0" name="AutoShape 18">
                <a:extLst>
                  <a:ext uri="{FF2B5EF4-FFF2-40B4-BE49-F238E27FC236}">
                    <a16:creationId xmlns:a16="http://schemas.microsoft.com/office/drawing/2014/main" id="{1FE38D6E-316E-4670-8D00-67393A6ED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1069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2000B6FB-F42C-4CF7-BCC2-726A436B9F1D}"/>
                </a:ext>
              </a:extLst>
            </p:cNvPr>
            <p:cNvSpPr txBox="1"/>
            <p:nvPr/>
          </p:nvSpPr>
          <p:spPr>
            <a:xfrm>
              <a:off x="17509642" y="2667152"/>
              <a:ext cx="1556711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2" name="Rectangle 17">
              <a:extLst>
                <a:ext uri="{FF2B5EF4-FFF2-40B4-BE49-F238E27FC236}">
                  <a16:creationId xmlns:a16="http://schemas.microsoft.com/office/drawing/2014/main" id="{95E7F730-0CD9-41B1-A6E2-5C5407BA1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39311" y="3092691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3B1DE88F-C048-4185-AA4C-8B30C9D78034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3" b="12963"/>
          <a:stretch>
            <a:fillRect/>
          </a:stretch>
        </p:blipFill>
        <p:spPr/>
      </p:pic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F3CDD04E-00A6-48E9-A632-51870A7D9B09}"/>
              </a:ext>
            </a:extLst>
          </p:cNvPr>
          <p:cNvPicPr>
            <a:picLocks noGrp="1" noChangeAspect="1"/>
          </p:cNvPicPr>
          <p:nvPr>
            <p:ph type="pic" sz="quarter" idx="1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1" r="22401"/>
          <a:stretch>
            <a:fillRect/>
          </a:stretch>
        </p:blipFill>
        <p:spPr/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CD343D1D-C2AC-4151-A0F4-EC5C9018E754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96" b="36396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CF52053F-BDDC-42B8-9630-9921CB051D5F}"/>
              </a:ext>
            </a:extLst>
          </p:cNvPr>
          <p:cNvPicPr>
            <a:picLocks noGrp="1" noChangeAspect="1"/>
          </p:cNvPicPr>
          <p:nvPr>
            <p:ph type="pic" sz="quarter" idx="11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" r="2592"/>
          <a:stretch>
            <a:fillRect/>
          </a:stretch>
        </p:blipFill>
        <p:spPr/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4EAECC3-5EE9-4056-9E1C-A3918F475F2E}"/>
              </a:ext>
            </a:extLst>
          </p:cNvPr>
          <p:cNvSpPr/>
          <p:nvPr/>
        </p:nvSpPr>
        <p:spPr>
          <a:xfrm>
            <a:off x="4911470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  <a:solidFill>
            <a:schemeClr val="accent4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8BDA5AC6-201B-4533-950A-5D33C94FB08B}"/>
              </a:ext>
            </a:extLst>
          </p:cNvPr>
          <p:cNvPicPr>
            <a:picLocks noGrp="1" noChangeAspect="1"/>
          </p:cNvPicPr>
          <p:nvPr>
            <p:ph type="pic" sz="quarter" idx="11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7" b="29267"/>
          <a:stretch>
            <a:fillRect/>
          </a:stretch>
        </p:blipFill>
        <p:spPr/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80C6437-635F-4C06-9868-3BD8FEF2C27E}"/>
              </a:ext>
            </a:extLst>
          </p:cNvPr>
          <p:cNvSpPr/>
          <p:nvPr/>
        </p:nvSpPr>
        <p:spPr>
          <a:xfrm>
            <a:off x="0" y="2133374"/>
            <a:ext cx="12192000" cy="2211326"/>
          </a:xfrm>
          <a:custGeom>
            <a:avLst/>
            <a:gdLst>
              <a:gd name="connsiteX0" fmla="*/ 0 w 12191999"/>
              <a:gd name="connsiteY0" fmla="*/ 0 h 2015279"/>
              <a:gd name="connsiteX1" fmla="*/ 12191999 w 12191999"/>
              <a:gd name="connsiteY1" fmla="*/ 0 h 2015279"/>
              <a:gd name="connsiteX2" fmla="*/ 12191999 w 12191999"/>
              <a:gd name="connsiteY2" fmla="*/ 2015279 h 2015279"/>
              <a:gd name="connsiteX3" fmla="*/ 0 w 12191999"/>
              <a:gd name="connsiteY3" fmla="*/ 2015279 h 2015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015279">
                <a:moveTo>
                  <a:pt x="0" y="0"/>
                </a:moveTo>
                <a:lnTo>
                  <a:pt x="12191999" y="0"/>
                </a:lnTo>
                <a:lnTo>
                  <a:pt x="12191999" y="2015279"/>
                </a:lnTo>
                <a:lnTo>
                  <a:pt x="0" y="2015279"/>
                </a:lnTo>
                <a:close/>
              </a:path>
            </a:pathLst>
          </a:custGeom>
          <a:solidFill>
            <a:schemeClr val="accent3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8EE40951-4F10-43F7-9F70-6893094A0487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8" b="12438"/>
          <a:stretch>
            <a:fillRect/>
          </a:stretch>
        </p:blipFill>
        <p:spPr/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379EAC32-D4E3-43D1-995F-26896979D434}"/>
              </a:ext>
            </a:extLst>
          </p:cNvPr>
          <p:cNvSpPr/>
          <p:nvPr/>
        </p:nvSpPr>
        <p:spPr>
          <a:xfrm>
            <a:off x="5036859" y="4835257"/>
            <a:ext cx="211828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specimen book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6256E92-82E1-4BF2-AD23-CB49D3C3480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CC7996F-518B-43FA-95A4-8934AEB9255E}"/>
              </a:ext>
            </a:extLst>
          </p:cNvPr>
          <p:cNvGrpSpPr/>
          <p:nvPr/>
        </p:nvGrpSpPr>
        <p:grpSpPr>
          <a:xfrm>
            <a:off x="2103336" y="2486873"/>
            <a:ext cx="7985329" cy="1504328"/>
            <a:chOff x="1821280" y="2513289"/>
            <a:chExt cx="7985329" cy="150432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422BF0A-C149-4019-AFB7-89307267F4BF}"/>
                </a:ext>
              </a:extLst>
            </p:cNvPr>
            <p:cNvSpPr/>
            <p:nvPr/>
          </p:nvSpPr>
          <p:spPr>
            <a:xfrm>
              <a:off x="4365471" y="2513289"/>
              <a:ext cx="2896947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Port folio</a:t>
              </a:r>
              <a:endParaRPr lang="en-US" sz="3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7D0D604-0D9F-4859-8225-1C5D7646E6E4}"/>
                </a:ext>
              </a:extLst>
            </p:cNvPr>
            <p:cNvSpPr/>
            <p:nvPr/>
          </p:nvSpPr>
          <p:spPr>
            <a:xfrm>
              <a:off x="1821280" y="3155843"/>
              <a:ext cx="7985329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title 12">
            <a:extLst>
              <a:ext uri="{FF2B5EF4-FFF2-40B4-BE49-F238E27FC236}">
                <a16:creationId xmlns:a16="http://schemas.microsoft.com/office/drawing/2014/main" id="{878BC32A-232A-4A80-9F7E-2CEB53DB83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BEED3DE-E6AF-4897-907B-4410BD13924E}"/>
              </a:ext>
            </a:extLst>
          </p:cNvPr>
          <p:cNvCxnSpPr>
            <a:cxnSpLocks/>
          </p:cNvCxnSpPr>
          <p:nvPr/>
        </p:nvCxnSpPr>
        <p:spPr>
          <a:xfrm flipH="1">
            <a:off x="0" y="2215586"/>
            <a:ext cx="6014142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82FD0B8-25EB-42C8-9EBF-E615FD6CE6EE}"/>
              </a:ext>
            </a:extLst>
          </p:cNvPr>
          <p:cNvCxnSpPr>
            <a:cxnSpLocks/>
          </p:cNvCxnSpPr>
          <p:nvPr/>
        </p:nvCxnSpPr>
        <p:spPr>
          <a:xfrm flipH="1">
            <a:off x="0" y="4126272"/>
            <a:ext cx="5864017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547EEE9-8409-41A2-9128-9C1F95E04A11}"/>
              </a:ext>
            </a:extLst>
          </p:cNvPr>
          <p:cNvCxnSpPr>
            <a:cxnSpLocks/>
          </p:cNvCxnSpPr>
          <p:nvPr/>
        </p:nvCxnSpPr>
        <p:spPr>
          <a:xfrm flipH="1">
            <a:off x="0" y="5982367"/>
            <a:ext cx="5904960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B1EF97F-61BC-4966-B98B-A339E469E943}"/>
              </a:ext>
            </a:extLst>
          </p:cNvPr>
          <p:cNvGrpSpPr/>
          <p:nvPr/>
        </p:nvGrpSpPr>
        <p:grpSpPr>
          <a:xfrm>
            <a:off x="5381386" y="1814518"/>
            <a:ext cx="864983" cy="769257"/>
            <a:chOff x="6787457" y="1279239"/>
            <a:chExt cx="864983" cy="76925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AA73946-9CB9-4932-BC38-7B115D065543}"/>
                </a:ext>
              </a:extLst>
            </p:cNvPr>
            <p:cNvSpPr/>
            <p:nvPr/>
          </p:nvSpPr>
          <p:spPr>
            <a:xfrm>
              <a:off x="6835320" y="1279239"/>
              <a:ext cx="769257" cy="769257"/>
            </a:xfrm>
            <a:prstGeom prst="ellipse">
              <a:avLst/>
            </a:prstGeom>
            <a:solidFill>
              <a:schemeClr val="bg2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AC6CBC5F-A5EE-4208-855B-71735EC4A639}"/>
                </a:ext>
              </a:extLst>
            </p:cNvPr>
            <p:cNvSpPr txBox="1"/>
            <p:nvPr/>
          </p:nvSpPr>
          <p:spPr>
            <a:xfrm>
              <a:off x="6787457" y="1502285"/>
              <a:ext cx="86498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</p:grpSp>
      <p:sp>
        <p:nvSpPr>
          <p:cNvPr id="89" name="Oval 88">
            <a:extLst>
              <a:ext uri="{FF2B5EF4-FFF2-40B4-BE49-F238E27FC236}">
                <a16:creationId xmlns:a16="http://schemas.microsoft.com/office/drawing/2014/main" id="{37C73CE7-938C-4B06-B92B-B665FC605FB0}"/>
              </a:ext>
            </a:extLst>
          </p:cNvPr>
          <p:cNvSpPr/>
          <p:nvPr/>
        </p:nvSpPr>
        <p:spPr>
          <a:xfrm>
            <a:off x="5429249" y="3716372"/>
            <a:ext cx="769257" cy="769257"/>
          </a:xfrm>
          <a:prstGeom prst="ellipse">
            <a:avLst/>
          </a:prstGeom>
          <a:solidFill>
            <a:schemeClr val="bg2"/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FF17DEB-4D3B-4EEB-9B3E-1AB0B9BB465A}"/>
              </a:ext>
            </a:extLst>
          </p:cNvPr>
          <p:cNvSpPr txBox="1"/>
          <p:nvPr/>
        </p:nvSpPr>
        <p:spPr>
          <a:xfrm>
            <a:off x="5381386" y="3939418"/>
            <a:ext cx="8649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5E34A5BB-56DB-407E-8D4E-50C3E65B360F}"/>
              </a:ext>
            </a:extLst>
          </p:cNvPr>
          <p:cNvSpPr/>
          <p:nvPr/>
        </p:nvSpPr>
        <p:spPr>
          <a:xfrm>
            <a:off x="5429249" y="5618226"/>
            <a:ext cx="769257" cy="769257"/>
          </a:xfrm>
          <a:prstGeom prst="ellipse">
            <a:avLst/>
          </a:prstGeom>
          <a:solidFill>
            <a:schemeClr val="bg2"/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EAB825F-BEA2-4CA4-AD06-DDE5C16606F1}"/>
              </a:ext>
            </a:extLst>
          </p:cNvPr>
          <p:cNvSpPr txBox="1"/>
          <p:nvPr/>
        </p:nvSpPr>
        <p:spPr>
          <a:xfrm>
            <a:off x="5381386" y="5841272"/>
            <a:ext cx="8649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31D0F1D8-3490-4144-9DCA-89BC606F66EF}"/>
              </a:ext>
            </a:extLst>
          </p:cNvPr>
          <p:cNvSpPr/>
          <p:nvPr/>
        </p:nvSpPr>
        <p:spPr>
          <a:xfrm>
            <a:off x="6711950" y="5600079"/>
            <a:ext cx="930757" cy="930757"/>
          </a:xfrm>
          <a:prstGeom prst="roundRect">
            <a:avLst/>
          </a:prstGeom>
          <a:noFill/>
          <a:ln w="127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utoShape 17">
            <a:extLst>
              <a:ext uri="{FF2B5EF4-FFF2-40B4-BE49-F238E27FC236}">
                <a16:creationId xmlns:a16="http://schemas.microsoft.com/office/drawing/2014/main" id="{87F81A10-B568-4586-BB14-B705854AD3C0}"/>
              </a:ext>
            </a:extLst>
          </p:cNvPr>
          <p:cNvSpPr>
            <a:spLocks/>
          </p:cNvSpPr>
          <p:nvPr/>
        </p:nvSpPr>
        <p:spPr bwMode="auto">
          <a:xfrm>
            <a:off x="6858866" y="5885053"/>
            <a:ext cx="636926" cy="36081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383" y="11316"/>
                </a:moveTo>
                <a:cubicBezTo>
                  <a:pt x="6352" y="11293"/>
                  <a:pt x="6334" y="11238"/>
                  <a:pt x="6334" y="11175"/>
                </a:cubicBezTo>
                <a:lnTo>
                  <a:pt x="6334" y="7852"/>
                </a:lnTo>
                <a:cubicBezTo>
                  <a:pt x="6569" y="7570"/>
                  <a:pt x="6728" y="7101"/>
                  <a:pt x="6728" y="6553"/>
                </a:cubicBezTo>
                <a:lnTo>
                  <a:pt x="6728" y="3104"/>
                </a:lnTo>
                <a:cubicBezTo>
                  <a:pt x="6728" y="1391"/>
                  <a:pt x="5939" y="0"/>
                  <a:pt x="4969" y="0"/>
                </a:cubicBezTo>
                <a:lnTo>
                  <a:pt x="4544" y="0"/>
                </a:lnTo>
                <a:cubicBezTo>
                  <a:pt x="3573" y="0"/>
                  <a:pt x="2783" y="1391"/>
                  <a:pt x="2783" y="3104"/>
                </a:cubicBezTo>
                <a:lnTo>
                  <a:pt x="2783" y="6553"/>
                </a:lnTo>
                <a:cubicBezTo>
                  <a:pt x="2783" y="7093"/>
                  <a:pt x="2938" y="7570"/>
                  <a:pt x="3178" y="7852"/>
                </a:cubicBezTo>
                <a:lnTo>
                  <a:pt x="3178" y="11175"/>
                </a:lnTo>
                <a:cubicBezTo>
                  <a:pt x="3178" y="11238"/>
                  <a:pt x="3161" y="11284"/>
                  <a:pt x="3129" y="11316"/>
                </a:cubicBezTo>
                <a:cubicBezTo>
                  <a:pt x="2863" y="11542"/>
                  <a:pt x="1555" y="12708"/>
                  <a:pt x="345" y="14468"/>
                </a:cubicBezTo>
                <a:cubicBezTo>
                  <a:pt x="128" y="14788"/>
                  <a:pt x="0" y="15257"/>
                  <a:pt x="0" y="15758"/>
                </a:cubicBezTo>
                <a:lnTo>
                  <a:pt x="0" y="18120"/>
                </a:lnTo>
                <a:lnTo>
                  <a:pt x="4300" y="18120"/>
                </a:lnTo>
                <a:cubicBezTo>
                  <a:pt x="4384" y="17322"/>
                  <a:pt x="4628" y="16595"/>
                  <a:pt x="4991" y="16071"/>
                </a:cubicBezTo>
                <a:cubicBezTo>
                  <a:pt x="6024" y="14569"/>
                  <a:pt x="7119" y="13412"/>
                  <a:pt x="7810" y="12739"/>
                </a:cubicBezTo>
                <a:cubicBezTo>
                  <a:pt x="7114" y="11957"/>
                  <a:pt x="6547" y="11457"/>
                  <a:pt x="6383" y="11316"/>
                </a:cubicBezTo>
                <a:close/>
                <a:moveTo>
                  <a:pt x="21241" y="14468"/>
                </a:moveTo>
                <a:cubicBezTo>
                  <a:pt x="20030" y="12708"/>
                  <a:pt x="18723" y="11542"/>
                  <a:pt x="18457" y="11316"/>
                </a:cubicBezTo>
                <a:cubicBezTo>
                  <a:pt x="18426" y="11293"/>
                  <a:pt x="18408" y="11238"/>
                  <a:pt x="18408" y="11175"/>
                </a:cubicBezTo>
                <a:lnTo>
                  <a:pt x="18408" y="7852"/>
                </a:lnTo>
                <a:cubicBezTo>
                  <a:pt x="18643" y="7570"/>
                  <a:pt x="18802" y="7101"/>
                  <a:pt x="18802" y="6553"/>
                </a:cubicBezTo>
                <a:lnTo>
                  <a:pt x="18802" y="3104"/>
                </a:lnTo>
                <a:cubicBezTo>
                  <a:pt x="18802" y="1391"/>
                  <a:pt x="18014" y="0"/>
                  <a:pt x="17043" y="0"/>
                </a:cubicBezTo>
                <a:lnTo>
                  <a:pt x="16626" y="0"/>
                </a:lnTo>
                <a:cubicBezTo>
                  <a:pt x="15655" y="0"/>
                  <a:pt x="14867" y="1391"/>
                  <a:pt x="14867" y="3104"/>
                </a:cubicBezTo>
                <a:lnTo>
                  <a:pt x="14867" y="6553"/>
                </a:lnTo>
                <a:cubicBezTo>
                  <a:pt x="14867" y="7093"/>
                  <a:pt x="15022" y="7570"/>
                  <a:pt x="15261" y="7852"/>
                </a:cubicBezTo>
                <a:lnTo>
                  <a:pt x="15261" y="11175"/>
                </a:lnTo>
                <a:cubicBezTo>
                  <a:pt x="15261" y="11238"/>
                  <a:pt x="15244" y="11284"/>
                  <a:pt x="15212" y="11316"/>
                </a:cubicBezTo>
                <a:cubicBezTo>
                  <a:pt x="15048" y="11457"/>
                  <a:pt x="14481" y="11957"/>
                  <a:pt x="13790" y="12739"/>
                </a:cubicBezTo>
                <a:cubicBezTo>
                  <a:pt x="14481" y="13412"/>
                  <a:pt x="15576" y="14569"/>
                  <a:pt x="16609" y="16071"/>
                </a:cubicBezTo>
                <a:cubicBezTo>
                  <a:pt x="16972" y="16595"/>
                  <a:pt x="17211" y="17322"/>
                  <a:pt x="17300" y="18120"/>
                </a:cubicBezTo>
                <a:lnTo>
                  <a:pt x="21600" y="18120"/>
                </a:lnTo>
                <a:lnTo>
                  <a:pt x="21600" y="15758"/>
                </a:lnTo>
                <a:cubicBezTo>
                  <a:pt x="21587" y="15257"/>
                  <a:pt x="21462" y="14780"/>
                  <a:pt x="21241" y="14468"/>
                </a:cubicBezTo>
                <a:close/>
                <a:moveTo>
                  <a:pt x="12730" y="13490"/>
                </a:moveTo>
                <a:cubicBezTo>
                  <a:pt x="12695" y="13458"/>
                  <a:pt x="12673" y="13396"/>
                  <a:pt x="12673" y="13325"/>
                </a:cubicBezTo>
                <a:lnTo>
                  <a:pt x="12673" y="9361"/>
                </a:lnTo>
                <a:cubicBezTo>
                  <a:pt x="12956" y="9025"/>
                  <a:pt x="13143" y="8462"/>
                  <a:pt x="13143" y="7820"/>
                </a:cubicBezTo>
                <a:lnTo>
                  <a:pt x="13143" y="3707"/>
                </a:lnTo>
                <a:cubicBezTo>
                  <a:pt x="13143" y="1658"/>
                  <a:pt x="12203" y="0"/>
                  <a:pt x="11042" y="0"/>
                </a:cubicBezTo>
                <a:lnTo>
                  <a:pt x="10540" y="0"/>
                </a:lnTo>
                <a:cubicBezTo>
                  <a:pt x="9379" y="0"/>
                  <a:pt x="8440" y="1658"/>
                  <a:pt x="8440" y="3707"/>
                </a:cubicBezTo>
                <a:lnTo>
                  <a:pt x="8440" y="7820"/>
                </a:lnTo>
                <a:cubicBezTo>
                  <a:pt x="8440" y="8462"/>
                  <a:pt x="8626" y="9032"/>
                  <a:pt x="8909" y="9361"/>
                </a:cubicBezTo>
                <a:lnTo>
                  <a:pt x="8909" y="13325"/>
                </a:lnTo>
                <a:cubicBezTo>
                  <a:pt x="8909" y="13396"/>
                  <a:pt x="8887" y="13458"/>
                  <a:pt x="8851" y="13490"/>
                </a:cubicBezTo>
                <a:cubicBezTo>
                  <a:pt x="8532" y="13764"/>
                  <a:pt x="6977" y="15155"/>
                  <a:pt x="5532" y="17243"/>
                </a:cubicBezTo>
                <a:cubicBezTo>
                  <a:pt x="5270" y="17619"/>
                  <a:pt x="5119" y="18190"/>
                  <a:pt x="5119" y="18785"/>
                </a:cubicBezTo>
                <a:lnTo>
                  <a:pt x="5119" y="21600"/>
                </a:lnTo>
                <a:lnTo>
                  <a:pt x="16462" y="21600"/>
                </a:lnTo>
                <a:lnTo>
                  <a:pt x="16462" y="18785"/>
                </a:lnTo>
                <a:cubicBezTo>
                  <a:pt x="16462" y="18190"/>
                  <a:pt x="16311" y="17619"/>
                  <a:pt x="16050" y="17243"/>
                </a:cubicBezTo>
                <a:cubicBezTo>
                  <a:pt x="14605" y="15148"/>
                  <a:pt x="13049" y="13764"/>
                  <a:pt x="12730" y="13490"/>
                </a:cubicBezTo>
                <a:close/>
                <a:moveTo>
                  <a:pt x="12730" y="13490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9" name="Rectangle 9">
            <a:extLst>
              <a:ext uri="{FF2B5EF4-FFF2-40B4-BE49-F238E27FC236}">
                <a16:creationId xmlns:a16="http://schemas.microsoft.com/office/drawing/2014/main" id="{40D2E501-B83E-4E72-AA30-6385EBAC2A11}"/>
              </a:ext>
            </a:extLst>
          </p:cNvPr>
          <p:cNvSpPr>
            <a:spLocks/>
          </p:cNvSpPr>
          <p:nvPr/>
        </p:nvSpPr>
        <p:spPr bwMode="auto">
          <a:xfrm>
            <a:off x="7897200" y="5712446"/>
            <a:ext cx="2514079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F3C135C1-A2CA-4661-9EE1-7BAA06033826}"/>
              </a:ext>
            </a:extLst>
          </p:cNvPr>
          <p:cNvSpPr/>
          <p:nvPr/>
        </p:nvSpPr>
        <p:spPr>
          <a:xfrm>
            <a:off x="6711950" y="1849982"/>
            <a:ext cx="930757" cy="930757"/>
          </a:xfrm>
          <a:prstGeom prst="roundRect">
            <a:avLst/>
          </a:prstGeom>
          <a:noFill/>
          <a:ln w="127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AutoShape 9">
            <a:extLst>
              <a:ext uri="{FF2B5EF4-FFF2-40B4-BE49-F238E27FC236}">
                <a16:creationId xmlns:a16="http://schemas.microsoft.com/office/drawing/2014/main" id="{A9DA8423-56DB-4872-87C1-6B1205830BC9}"/>
              </a:ext>
            </a:extLst>
          </p:cNvPr>
          <p:cNvSpPr>
            <a:spLocks/>
          </p:cNvSpPr>
          <p:nvPr/>
        </p:nvSpPr>
        <p:spPr bwMode="auto">
          <a:xfrm>
            <a:off x="6908708" y="2035443"/>
            <a:ext cx="537240" cy="55983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7" name="Rectangle 9">
            <a:extLst>
              <a:ext uri="{FF2B5EF4-FFF2-40B4-BE49-F238E27FC236}">
                <a16:creationId xmlns:a16="http://schemas.microsoft.com/office/drawing/2014/main" id="{82D3EB9D-E307-4D69-A8C4-B1D67DE0C720}"/>
              </a:ext>
            </a:extLst>
          </p:cNvPr>
          <p:cNvSpPr>
            <a:spLocks/>
          </p:cNvSpPr>
          <p:nvPr/>
        </p:nvSpPr>
        <p:spPr bwMode="auto">
          <a:xfrm>
            <a:off x="7897200" y="1962349"/>
            <a:ext cx="2514079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119" name="AutoShape 51">
            <a:extLst>
              <a:ext uri="{FF2B5EF4-FFF2-40B4-BE49-F238E27FC236}">
                <a16:creationId xmlns:a16="http://schemas.microsoft.com/office/drawing/2014/main" id="{0088E4B2-BD6B-4B09-93F7-ED20CBA4426C}"/>
              </a:ext>
            </a:extLst>
          </p:cNvPr>
          <p:cNvSpPr>
            <a:spLocks/>
          </p:cNvSpPr>
          <p:nvPr/>
        </p:nvSpPr>
        <p:spPr bwMode="auto">
          <a:xfrm>
            <a:off x="6917983" y="3931064"/>
            <a:ext cx="518690" cy="518690"/>
          </a:xfrm>
          <a:custGeom>
            <a:avLst/>
            <a:gdLst/>
            <a:ahLst/>
            <a:cxnLst/>
            <a:rect l="0" t="0" r="r" b="b"/>
            <a:pathLst>
              <a:path w="21552" h="21576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chemeClr val="accent3"/>
          </a:solidFill>
          <a:ln w="12700">
            <a:noFill/>
            <a:prstDash val="soli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A409EFBE-8B5C-4738-8A29-9E94DCD3E307}"/>
              </a:ext>
            </a:extLst>
          </p:cNvPr>
          <p:cNvSpPr/>
          <p:nvPr/>
        </p:nvSpPr>
        <p:spPr>
          <a:xfrm>
            <a:off x="6711950" y="3725031"/>
            <a:ext cx="930757" cy="930757"/>
          </a:xfrm>
          <a:prstGeom prst="roundRect">
            <a:avLst/>
          </a:prstGeom>
          <a:noFill/>
          <a:ln w="127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9">
            <a:extLst>
              <a:ext uri="{FF2B5EF4-FFF2-40B4-BE49-F238E27FC236}">
                <a16:creationId xmlns:a16="http://schemas.microsoft.com/office/drawing/2014/main" id="{51737AE5-1DA9-4796-85DD-D77C934155C1}"/>
              </a:ext>
            </a:extLst>
          </p:cNvPr>
          <p:cNvSpPr>
            <a:spLocks/>
          </p:cNvSpPr>
          <p:nvPr/>
        </p:nvSpPr>
        <p:spPr bwMode="auto">
          <a:xfrm>
            <a:off x="7897200" y="3837398"/>
            <a:ext cx="2514079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E189A27-5993-4D44-8473-BFB9E8A7EC66}"/>
              </a:ext>
            </a:extLst>
          </p:cNvPr>
          <p:cNvSpPr/>
          <p:nvPr/>
        </p:nvSpPr>
        <p:spPr>
          <a:xfrm>
            <a:off x="628607" y="2740042"/>
            <a:ext cx="460680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of type and scrambled it to make a type specimen book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13CAF15-B9D7-4EDD-8941-7F131C0E477D}"/>
              </a:ext>
            </a:extLst>
          </p:cNvPr>
          <p:cNvSpPr/>
          <p:nvPr/>
        </p:nvSpPr>
        <p:spPr>
          <a:xfrm>
            <a:off x="628607" y="4623433"/>
            <a:ext cx="460680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EBAD655-75C2-4494-82FD-B1C8739F6F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40869"/>
            <a:ext cx="10515600" cy="679450"/>
          </a:xfrm>
        </p:spPr>
        <p:txBody>
          <a:bodyPr/>
          <a:lstStyle/>
          <a:p>
            <a:r>
              <a:rPr lang="en-US" b="1" dirty="0"/>
              <a:t>Map Infographic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C2AF5B1-5D14-430A-A546-BA386BEEC2A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240918-6220-4988-B9EF-5BCAD045DE51}"/>
              </a:ext>
            </a:extLst>
          </p:cNvPr>
          <p:cNvSpPr/>
          <p:nvPr/>
        </p:nvSpPr>
        <p:spPr>
          <a:xfrm>
            <a:off x="1" y="1839577"/>
            <a:ext cx="12192000" cy="37301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491C8C-E80D-4C98-9A25-397FCBF82B82}"/>
              </a:ext>
            </a:extLst>
          </p:cNvPr>
          <p:cNvGrpSpPr/>
          <p:nvPr/>
        </p:nvGrpSpPr>
        <p:grpSpPr>
          <a:xfrm>
            <a:off x="758071" y="1906938"/>
            <a:ext cx="10675860" cy="3595450"/>
            <a:chOff x="838200" y="2000240"/>
            <a:chExt cx="10675860" cy="359545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299FDFB-1192-428C-8672-E4D6190F257C}"/>
                </a:ext>
              </a:extLst>
            </p:cNvPr>
            <p:cNvGrpSpPr/>
            <p:nvPr/>
          </p:nvGrpSpPr>
          <p:grpSpPr>
            <a:xfrm>
              <a:off x="838200" y="2000240"/>
              <a:ext cx="3388180" cy="3353463"/>
              <a:chOff x="2047133" y="2000240"/>
              <a:chExt cx="3388180" cy="335346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8A371E73-5B68-4429-BD6F-59536D396B97}"/>
                  </a:ext>
                </a:extLst>
              </p:cNvPr>
              <p:cNvGrpSpPr/>
              <p:nvPr/>
            </p:nvGrpSpPr>
            <p:grpSpPr>
              <a:xfrm>
                <a:off x="2047133" y="3181298"/>
                <a:ext cx="2179247" cy="2172405"/>
                <a:chOff x="2047133" y="3181298"/>
                <a:chExt cx="2179247" cy="2172405"/>
              </a:xfrm>
            </p:grpSpPr>
            <p:sp>
              <p:nvSpPr>
                <p:cNvPr id="41" name="Freeform 5">
                  <a:extLst>
                    <a:ext uri="{FF2B5EF4-FFF2-40B4-BE49-F238E27FC236}">
                      <a16:creationId xmlns:a16="http://schemas.microsoft.com/office/drawing/2014/main" id="{CB534F3B-B852-4060-8A72-5AA0D23EF8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7133" y="3181298"/>
                  <a:ext cx="2179247" cy="2172405"/>
                </a:xfrm>
                <a:custGeom>
                  <a:avLst/>
                  <a:gdLst>
                    <a:gd name="T0" fmla="*/ 637 w 1274"/>
                    <a:gd name="T1" fmla="*/ 1270 h 1270"/>
                    <a:gd name="T2" fmla="*/ 0 w 1274"/>
                    <a:gd name="T3" fmla="*/ 635 h 1270"/>
                    <a:gd name="T4" fmla="*/ 637 w 1274"/>
                    <a:gd name="T5" fmla="*/ 0 h 1270"/>
                    <a:gd name="T6" fmla="*/ 1274 w 1274"/>
                    <a:gd name="T7" fmla="*/ 635 h 1270"/>
                    <a:gd name="T8" fmla="*/ 637 w 1274"/>
                    <a:gd name="T9" fmla="*/ 1270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1270">
                      <a:moveTo>
                        <a:pt x="637" y="1270"/>
                      </a:moveTo>
                      <a:lnTo>
                        <a:pt x="0" y="635"/>
                      </a:lnTo>
                      <a:lnTo>
                        <a:pt x="637" y="0"/>
                      </a:lnTo>
                      <a:lnTo>
                        <a:pt x="1274" y="635"/>
                      </a:lnTo>
                      <a:lnTo>
                        <a:pt x="637" y="127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99EB75CE-7BE6-4BD9-8AB9-0BFBA5999EA8}"/>
                    </a:ext>
                  </a:extLst>
                </p:cNvPr>
                <p:cNvGrpSpPr/>
                <p:nvPr/>
              </p:nvGrpSpPr>
              <p:grpSpPr>
                <a:xfrm>
                  <a:off x="3021810" y="3731523"/>
                  <a:ext cx="229893" cy="294734"/>
                  <a:chOff x="2522538" y="3189288"/>
                  <a:chExt cx="371475" cy="476250"/>
                </a:xfrm>
                <a:solidFill>
                  <a:schemeClr val="bg1"/>
                </a:solidFill>
              </p:grpSpPr>
              <p:sp>
                <p:nvSpPr>
                  <p:cNvPr id="57" name="Freeform 5">
                    <a:extLst>
                      <a:ext uri="{FF2B5EF4-FFF2-40B4-BE49-F238E27FC236}">
                        <a16:creationId xmlns:a16="http://schemas.microsoft.com/office/drawing/2014/main" id="{49721C50-EC81-4016-B6E3-74CB57AB568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13025" y="3189288"/>
                    <a:ext cx="192088" cy="238125"/>
                  </a:xfrm>
                  <a:custGeom>
                    <a:avLst/>
                    <a:gdLst>
                      <a:gd name="T0" fmla="*/ 2 w 53"/>
                      <a:gd name="T1" fmla="*/ 65 h 65"/>
                      <a:gd name="T2" fmla="*/ 5 w 53"/>
                      <a:gd name="T3" fmla="*/ 62 h 65"/>
                      <a:gd name="T4" fmla="*/ 5 w 53"/>
                      <a:gd name="T5" fmla="*/ 27 h 65"/>
                      <a:gd name="T6" fmla="*/ 26 w 53"/>
                      <a:gd name="T7" fmla="*/ 6 h 65"/>
                      <a:gd name="T8" fmla="*/ 48 w 53"/>
                      <a:gd name="T9" fmla="*/ 27 h 65"/>
                      <a:gd name="T10" fmla="*/ 48 w 53"/>
                      <a:gd name="T11" fmla="*/ 62 h 65"/>
                      <a:gd name="T12" fmla="*/ 50 w 53"/>
                      <a:gd name="T13" fmla="*/ 65 h 65"/>
                      <a:gd name="T14" fmla="*/ 53 w 53"/>
                      <a:gd name="T15" fmla="*/ 62 h 65"/>
                      <a:gd name="T16" fmla="*/ 53 w 53"/>
                      <a:gd name="T17" fmla="*/ 27 h 65"/>
                      <a:gd name="T18" fmla="*/ 26 w 53"/>
                      <a:gd name="T19" fmla="*/ 0 h 65"/>
                      <a:gd name="T20" fmla="*/ 0 w 53"/>
                      <a:gd name="T21" fmla="*/ 27 h 65"/>
                      <a:gd name="T22" fmla="*/ 0 w 53"/>
                      <a:gd name="T23" fmla="*/ 62 h 65"/>
                      <a:gd name="T24" fmla="*/ 2 w 53"/>
                      <a:gd name="T25" fmla="*/ 65 h 65"/>
                      <a:gd name="T26" fmla="*/ 2 w 53"/>
                      <a:gd name="T27" fmla="*/ 65 h 65"/>
                      <a:gd name="T28" fmla="*/ 2 w 53"/>
                      <a:gd name="T29" fmla="*/ 65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3" h="65">
                        <a:moveTo>
                          <a:pt x="2" y="65"/>
                        </a:moveTo>
                        <a:cubicBezTo>
                          <a:pt x="4" y="65"/>
                          <a:pt x="5" y="63"/>
                          <a:pt x="5" y="62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15"/>
                          <a:pt x="15" y="6"/>
                          <a:pt x="26" y="6"/>
                        </a:cubicBezTo>
                        <a:cubicBezTo>
                          <a:pt x="38" y="6"/>
                          <a:pt x="48" y="15"/>
                          <a:pt x="48" y="27"/>
                        </a:cubicBezTo>
                        <a:cubicBezTo>
                          <a:pt x="48" y="62"/>
                          <a:pt x="48" y="62"/>
                          <a:pt x="48" y="62"/>
                        </a:cubicBezTo>
                        <a:cubicBezTo>
                          <a:pt x="48" y="63"/>
                          <a:pt x="49" y="65"/>
                          <a:pt x="50" y="65"/>
                        </a:cubicBezTo>
                        <a:cubicBezTo>
                          <a:pt x="52" y="65"/>
                          <a:pt x="53" y="63"/>
                          <a:pt x="53" y="62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53" y="12"/>
                          <a:pt x="41" y="0"/>
                          <a:pt x="26" y="0"/>
                        </a:cubicBezTo>
                        <a:cubicBezTo>
                          <a:pt x="12" y="0"/>
                          <a:pt x="0" y="12"/>
                          <a:pt x="0" y="27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4"/>
                          <a:pt x="1" y="65"/>
                          <a:pt x="2" y="65"/>
                        </a:cubicBezTo>
                        <a:close/>
                        <a:moveTo>
                          <a:pt x="2" y="65"/>
                        </a:moveTo>
                        <a:cubicBezTo>
                          <a:pt x="2" y="65"/>
                          <a:pt x="2" y="65"/>
                          <a:pt x="2" y="65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8" name="Freeform 6">
                    <a:extLst>
                      <a:ext uri="{FF2B5EF4-FFF2-40B4-BE49-F238E27FC236}">
                        <a16:creationId xmlns:a16="http://schemas.microsoft.com/office/drawing/2014/main" id="{29B33F05-0178-4DCD-8A9A-C0633973CE2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22538" y="3332163"/>
                    <a:ext cx="371475" cy="333375"/>
                  </a:xfrm>
                  <a:custGeom>
                    <a:avLst/>
                    <a:gdLst>
                      <a:gd name="T0" fmla="*/ 102 w 103"/>
                      <a:gd name="T1" fmla="*/ 79 h 91"/>
                      <a:gd name="T2" fmla="*/ 95 w 103"/>
                      <a:gd name="T3" fmla="*/ 0 h 91"/>
                      <a:gd name="T4" fmla="*/ 83 w 103"/>
                      <a:gd name="T5" fmla="*/ 0 h 91"/>
                      <a:gd name="T6" fmla="*/ 83 w 103"/>
                      <a:gd name="T7" fmla="*/ 25 h 91"/>
                      <a:gd name="T8" fmla="*/ 75 w 103"/>
                      <a:gd name="T9" fmla="*/ 34 h 91"/>
                      <a:gd name="T10" fmla="*/ 67 w 103"/>
                      <a:gd name="T11" fmla="*/ 25 h 91"/>
                      <a:gd name="T12" fmla="*/ 67 w 103"/>
                      <a:gd name="T13" fmla="*/ 0 h 91"/>
                      <a:gd name="T14" fmla="*/ 35 w 103"/>
                      <a:gd name="T15" fmla="*/ 0 h 91"/>
                      <a:gd name="T16" fmla="*/ 35 w 103"/>
                      <a:gd name="T17" fmla="*/ 25 h 91"/>
                      <a:gd name="T18" fmla="*/ 28 w 103"/>
                      <a:gd name="T19" fmla="*/ 34 h 91"/>
                      <a:gd name="T20" fmla="*/ 19 w 103"/>
                      <a:gd name="T21" fmla="*/ 26 h 91"/>
                      <a:gd name="T22" fmla="*/ 19 w 103"/>
                      <a:gd name="T23" fmla="*/ 0 h 91"/>
                      <a:gd name="T24" fmla="*/ 8 w 103"/>
                      <a:gd name="T25" fmla="*/ 0 h 91"/>
                      <a:gd name="T26" fmla="*/ 1 w 103"/>
                      <a:gd name="T27" fmla="*/ 79 h 91"/>
                      <a:gd name="T28" fmla="*/ 11 w 103"/>
                      <a:gd name="T29" fmla="*/ 91 h 91"/>
                      <a:gd name="T30" fmla="*/ 92 w 103"/>
                      <a:gd name="T31" fmla="*/ 91 h 91"/>
                      <a:gd name="T32" fmla="*/ 102 w 103"/>
                      <a:gd name="T33" fmla="*/ 79 h 91"/>
                      <a:gd name="T34" fmla="*/ 51 w 103"/>
                      <a:gd name="T35" fmla="*/ 83 h 91"/>
                      <a:gd name="T36" fmla="*/ 29 w 103"/>
                      <a:gd name="T37" fmla="*/ 60 h 91"/>
                      <a:gd name="T38" fmla="*/ 51 w 103"/>
                      <a:gd name="T39" fmla="*/ 37 h 91"/>
                      <a:gd name="T40" fmla="*/ 74 w 103"/>
                      <a:gd name="T41" fmla="*/ 60 h 91"/>
                      <a:gd name="T42" fmla="*/ 51 w 103"/>
                      <a:gd name="T43" fmla="*/ 83 h 91"/>
                      <a:gd name="T44" fmla="*/ 51 w 103"/>
                      <a:gd name="T45" fmla="*/ 83 h 91"/>
                      <a:gd name="T46" fmla="*/ 51 w 103"/>
                      <a:gd name="T47" fmla="*/ 8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03" h="91">
                        <a:moveTo>
                          <a:pt x="102" y="79"/>
                        </a:moveTo>
                        <a:cubicBezTo>
                          <a:pt x="95" y="0"/>
                          <a:pt x="95" y="0"/>
                          <a:pt x="95" y="0"/>
                        </a:cubicBezTo>
                        <a:cubicBezTo>
                          <a:pt x="83" y="0"/>
                          <a:pt x="83" y="0"/>
                          <a:pt x="83" y="0"/>
                        </a:cubicBezTo>
                        <a:cubicBezTo>
                          <a:pt x="83" y="25"/>
                          <a:pt x="83" y="25"/>
                          <a:pt x="83" y="25"/>
                        </a:cubicBezTo>
                        <a:cubicBezTo>
                          <a:pt x="83" y="30"/>
                          <a:pt x="80" y="34"/>
                          <a:pt x="75" y="34"/>
                        </a:cubicBezTo>
                        <a:cubicBezTo>
                          <a:pt x="71" y="34"/>
                          <a:pt x="67" y="30"/>
                          <a:pt x="67" y="25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5" y="25"/>
                          <a:pt x="35" y="25"/>
                          <a:pt x="35" y="25"/>
                        </a:cubicBezTo>
                        <a:cubicBezTo>
                          <a:pt x="35" y="30"/>
                          <a:pt x="32" y="33"/>
                          <a:pt x="28" y="34"/>
                        </a:cubicBezTo>
                        <a:cubicBezTo>
                          <a:pt x="23" y="34"/>
                          <a:pt x="19" y="30"/>
                          <a:pt x="19" y="26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1" y="79"/>
                          <a:pt x="1" y="79"/>
                          <a:pt x="1" y="79"/>
                        </a:cubicBezTo>
                        <a:cubicBezTo>
                          <a:pt x="0" y="85"/>
                          <a:pt x="5" y="91"/>
                          <a:pt x="11" y="91"/>
                        </a:cubicBezTo>
                        <a:cubicBezTo>
                          <a:pt x="92" y="91"/>
                          <a:pt x="92" y="91"/>
                          <a:pt x="92" y="91"/>
                        </a:cubicBezTo>
                        <a:cubicBezTo>
                          <a:pt x="98" y="91"/>
                          <a:pt x="103" y="85"/>
                          <a:pt x="102" y="79"/>
                        </a:cubicBezTo>
                        <a:close/>
                        <a:moveTo>
                          <a:pt x="51" y="83"/>
                        </a:moveTo>
                        <a:cubicBezTo>
                          <a:pt x="39" y="83"/>
                          <a:pt x="29" y="73"/>
                          <a:pt x="29" y="60"/>
                        </a:cubicBezTo>
                        <a:cubicBezTo>
                          <a:pt x="29" y="48"/>
                          <a:pt x="39" y="37"/>
                          <a:pt x="51" y="37"/>
                        </a:cubicBezTo>
                        <a:cubicBezTo>
                          <a:pt x="64" y="37"/>
                          <a:pt x="74" y="48"/>
                          <a:pt x="74" y="60"/>
                        </a:cubicBezTo>
                        <a:cubicBezTo>
                          <a:pt x="74" y="73"/>
                          <a:pt x="64" y="83"/>
                          <a:pt x="51" y="83"/>
                        </a:cubicBezTo>
                        <a:close/>
                        <a:moveTo>
                          <a:pt x="51" y="83"/>
                        </a:moveTo>
                        <a:cubicBezTo>
                          <a:pt x="51" y="83"/>
                          <a:pt x="51" y="83"/>
                          <a:pt x="51" y="83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9" name="Freeform 7">
                    <a:extLst>
                      <a:ext uri="{FF2B5EF4-FFF2-40B4-BE49-F238E27FC236}">
                        <a16:creationId xmlns:a16="http://schemas.microsoft.com/office/drawing/2014/main" id="{404A32DD-B499-46E4-B3CE-4983D695C0E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46363" y="3489326"/>
                    <a:ext cx="125413" cy="128588"/>
                  </a:xfrm>
                  <a:custGeom>
                    <a:avLst/>
                    <a:gdLst>
                      <a:gd name="T0" fmla="*/ 17 w 35"/>
                      <a:gd name="T1" fmla="*/ 0 h 35"/>
                      <a:gd name="T2" fmla="*/ 0 w 35"/>
                      <a:gd name="T3" fmla="*/ 17 h 35"/>
                      <a:gd name="T4" fmla="*/ 17 w 35"/>
                      <a:gd name="T5" fmla="*/ 35 h 35"/>
                      <a:gd name="T6" fmla="*/ 35 w 35"/>
                      <a:gd name="T7" fmla="*/ 17 h 35"/>
                      <a:gd name="T8" fmla="*/ 17 w 35"/>
                      <a:gd name="T9" fmla="*/ 0 h 35"/>
                      <a:gd name="T10" fmla="*/ 19 w 35"/>
                      <a:gd name="T11" fmla="*/ 26 h 35"/>
                      <a:gd name="T12" fmla="*/ 19 w 35"/>
                      <a:gd name="T13" fmla="*/ 27 h 35"/>
                      <a:gd name="T14" fmla="*/ 17 w 35"/>
                      <a:gd name="T15" fmla="*/ 29 h 35"/>
                      <a:gd name="T16" fmla="*/ 16 w 35"/>
                      <a:gd name="T17" fmla="*/ 27 h 35"/>
                      <a:gd name="T18" fmla="*/ 16 w 35"/>
                      <a:gd name="T19" fmla="*/ 26 h 35"/>
                      <a:gd name="T20" fmla="*/ 14 w 35"/>
                      <a:gd name="T21" fmla="*/ 25 h 35"/>
                      <a:gd name="T22" fmla="*/ 14 w 35"/>
                      <a:gd name="T23" fmla="*/ 23 h 35"/>
                      <a:gd name="T24" fmla="*/ 16 w 35"/>
                      <a:gd name="T25" fmla="*/ 23 h 35"/>
                      <a:gd name="T26" fmla="*/ 17 w 35"/>
                      <a:gd name="T27" fmla="*/ 24 h 35"/>
                      <a:gd name="T28" fmla="*/ 18 w 35"/>
                      <a:gd name="T29" fmla="*/ 24 h 35"/>
                      <a:gd name="T30" fmla="*/ 20 w 35"/>
                      <a:gd name="T31" fmla="*/ 21 h 35"/>
                      <a:gd name="T32" fmla="*/ 17 w 35"/>
                      <a:gd name="T33" fmla="*/ 19 h 35"/>
                      <a:gd name="T34" fmla="*/ 17 w 35"/>
                      <a:gd name="T35" fmla="*/ 19 h 35"/>
                      <a:gd name="T36" fmla="*/ 12 w 35"/>
                      <a:gd name="T37" fmla="*/ 14 h 35"/>
                      <a:gd name="T38" fmla="*/ 16 w 35"/>
                      <a:gd name="T39" fmla="*/ 8 h 35"/>
                      <a:gd name="T40" fmla="*/ 16 w 35"/>
                      <a:gd name="T41" fmla="*/ 7 h 35"/>
                      <a:gd name="T42" fmla="*/ 17 w 35"/>
                      <a:gd name="T43" fmla="*/ 6 h 35"/>
                      <a:gd name="T44" fmla="*/ 19 w 35"/>
                      <a:gd name="T45" fmla="*/ 7 h 35"/>
                      <a:gd name="T46" fmla="*/ 19 w 35"/>
                      <a:gd name="T47" fmla="*/ 8 h 35"/>
                      <a:gd name="T48" fmla="*/ 21 w 35"/>
                      <a:gd name="T49" fmla="*/ 10 h 35"/>
                      <a:gd name="T50" fmla="*/ 21 w 35"/>
                      <a:gd name="T51" fmla="*/ 12 h 35"/>
                      <a:gd name="T52" fmla="*/ 19 w 35"/>
                      <a:gd name="T53" fmla="*/ 12 h 35"/>
                      <a:gd name="T54" fmla="*/ 18 w 35"/>
                      <a:gd name="T55" fmla="*/ 11 h 35"/>
                      <a:gd name="T56" fmla="*/ 17 w 35"/>
                      <a:gd name="T57" fmla="*/ 11 h 35"/>
                      <a:gd name="T58" fmla="*/ 15 w 35"/>
                      <a:gd name="T59" fmla="*/ 14 h 35"/>
                      <a:gd name="T60" fmla="*/ 17 w 35"/>
                      <a:gd name="T61" fmla="*/ 16 h 35"/>
                      <a:gd name="T62" fmla="*/ 18 w 35"/>
                      <a:gd name="T63" fmla="*/ 16 h 35"/>
                      <a:gd name="T64" fmla="*/ 23 w 35"/>
                      <a:gd name="T65" fmla="*/ 21 h 35"/>
                      <a:gd name="T66" fmla="*/ 19 w 35"/>
                      <a:gd name="T67" fmla="*/ 26 h 35"/>
                      <a:gd name="T68" fmla="*/ 19 w 35"/>
                      <a:gd name="T69" fmla="*/ 26 h 35"/>
                      <a:gd name="T70" fmla="*/ 19 w 35"/>
                      <a:gd name="T71" fmla="*/ 26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35" h="35">
                        <a:moveTo>
                          <a:pt x="17" y="0"/>
                        </a:moveTo>
                        <a:cubicBezTo>
                          <a:pt x="8" y="0"/>
                          <a:pt x="0" y="8"/>
                          <a:pt x="0" y="17"/>
                        </a:cubicBezTo>
                        <a:cubicBezTo>
                          <a:pt x="0" y="27"/>
                          <a:pt x="8" y="35"/>
                          <a:pt x="17" y="35"/>
                        </a:cubicBezTo>
                        <a:cubicBezTo>
                          <a:pt x="27" y="35"/>
                          <a:pt x="35" y="27"/>
                          <a:pt x="35" y="17"/>
                        </a:cubicBezTo>
                        <a:cubicBezTo>
                          <a:pt x="35" y="8"/>
                          <a:pt x="27" y="0"/>
                          <a:pt x="17" y="0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7"/>
                          <a:pt x="19" y="27"/>
                          <a:pt x="19" y="27"/>
                        </a:cubicBezTo>
                        <a:cubicBezTo>
                          <a:pt x="19" y="28"/>
                          <a:pt x="18" y="29"/>
                          <a:pt x="17" y="29"/>
                        </a:cubicBezTo>
                        <a:cubicBezTo>
                          <a:pt x="17" y="29"/>
                          <a:pt x="16" y="28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5" y="26"/>
                          <a:pt x="14" y="26"/>
                          <a:pt x="14" y="25"/>
                        </a:cubicBezTo>
                        <a:cubicBezTo>
                          <a:pt x="13" y="24"/>
                          <a:pt x="13" y="23"/>
                          <a:pt x="14" y="23"/>
                        </a:cubicBezTo>
                        <a:cubicBezTo>
                          <a:pt x="14" y="22"/>
                          <a:pt x="15" y="22"/>
                          <a:pt x="16" y="23"/>
                        </a:cubicBezTo>
                        <a:cubicBezTo>
                          <a:pt x="16" y="23"/>
                          <a:pt x="17" y="23"/>
                          <a:pt x="17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20" y="20"/>
                          <a:pt x="19" y="19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4" y="19"/>
                          <a:pt x="12" y="16"/>
                          <a:pt x="12" y="14"/>
                        </a:cubicBezTo>
                        <a:cubicBezTo>
                          <a:pt x="12" y="11"/>
                          <a:pt x="14" y="9"/>
                          <a:pt x="16" y="8"/>
                        </a:cubicBezTo>
                        <a:cubicBezTo>
                          <a:pt x="16" y="7"/>
                          <a:pt x="16" y="7"/>
                          <a:pt x="16" y="7"/>
                        </a:cubicBezTo>
                        <a:cubicBezTo>
                          <a:pt x="16" y="6"/>
                          <a:pt x="17" y="6"/>
                          <a:pt x="17" y="6"/>
                        </a:cubicBezTo>
                        <a:cubicBezTo>
                          <a:pt x="18" y="6"/>
                          <a:pt x="19" y="6"/>
                          <a:pt x="19" y="7"/>
                        </a:cubicBezTo>
                        <a:cubicBezTo>
                          <a:pt x="19" y="8"/>
                          <a:pt x="19" y="8"/>
                          <a:pt x="19" y="8"/>
                        </a:cubicBezTo>
                        <a:cubicBezTo>
                          <a:pt x="20" y="9"/>
                          <a:pt x="21" y="9"/>
                          <a:pt x="21" y="10"/>
                        </a:cubicBezTo>
                        <a:cubicBezTo>
                          <a:pt x="22" y="10"/>
                          <a:pt x="22" y="11"/>
                          <a:pt x="21" y="12"/>
                        </a:cubicBezTo>
                        <a:cubicBezTo>
                          <a:pt x="21" y="13"/>
                          <a:pt x="20" y="13"/>
                          <a:pt x="19" y="12"/>
                        </a:cubicBezTo>
                        <a:cubicBezTo>
                          <a:pt x="19" y="12"/>
                          <a:pt x="18" y="11"/>
                          <a:pt x="18" y="11"/>
                        </a:cubicBezTo>
                        <a:cubicBezTo>
                          <a:pt x="17" y="11"/>
                          <a:pt x="17" y="11"/>
                          <a:pt x="17" y="11"/>
                        </a:cubicBezTo>
                        <a:cubicBezTo>
                          <a:pt x="16" y="11"/>
                          <a:pt x="15" y="12"/>
                          <a:pt x="15" y="14"/>
                        </a:cubicBezTo>
                        <a:cubicBezTo>
                          <a:pt x="15" y="15"/>
                          <a:pt x="16" y="16"/>
                          <a:pt x="17" y="16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20" y="16"/>
                          <a:pt x="23" y="18"/>
                          <a:pt x="23" y="21"/>
                        </a:cubicBezTo>
                        <a:cubicBezTo>
                          <a:pt x="23" y="24"/>
                          <a:pt x="21" y="26"/>
                          <a:pt x="19" y="26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6"/>
                          <a:pt x="19" y="26"/>
                          <a:pt x="19" y="2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F61D2752-B514-462C-B713-9049CBDCE057}"/>
                    </a:ext>
                  </a:extLst>
                </p:cNvPr>
                <p:cNvSpPr/>
                <p:nvPr/>
              </p:nvSpPr>
              <p:spPr>
                <a:xfrm>
                  <a:off x="2443940" y="4134063"/>
                  <a:ext cx="1385632" cy="66941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200" b="1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Lorem Ipsum</a:t>
                  </a:r>
                  <a:r>
                    <a:rPr lang="en-US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 is simply dummy text of the</a:t>
                  </a: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248DDF8D-A4E1-44E9-ABE6-E29DE77C119E}"/>
                  </a:ext>
                </a:extLst>
              </p:cNvPr>
              <p:cNvGrpSpPr/>
              <p:nvPr/>
            </p:nvGrpSpPr>
            <p:grpSpPr>
              <a:xfrm>
                <a:off x="3256066" y="2000240"/>
                <a:ext cx="2179247" cy="2172405"/>
                <a:chOff x="3256066" y="2000240"/>
                <a:chExt cx="2179247" cy="2172405"/>
              </a:xfrm>
            </p:grpSpPr>
            <p:sp>
              <p:nvSpPr>
                <p:cNvPr id="46" name="Freeform 5">
                  <a:extLst>
                    <a:ext uri="{FF2B5EF4-FFF2-40B4-BE49-F238E27FC236}">
                      <a16:creationId xmlns:a16="http://schemas.microsoft.com/office/drawing/2014/main" id="{2CF42034-2A99-4B84-B5D8-0BED9A8749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6066" y="2000240"/>
                  <a:ext cx="2179247" cy="2172405"/>
                </a:xfrm>
                <a:custGeom>
                  <a:avLst/>
                  <a:gdLst>
                    <a:gd name="T0" fmla="*/ 637 w 1274"/>
                    <a:gd name="T1" fmla="*/ 1270 h 1270"/>
                    <a:gd name="T2" fmla="*/ 0 w 1274"/>
                    <a:gd name="T3" fmla="*/ 635 h 1270"/>
                    <a:gd name="T4" fmla="*/ 637 w 1274"/>
                    <a:gd name="T5" fmla="*/ 0 h 1270"/>
                    <a:gd name="T6" fmla="*/ 1274 w 1274"/>
                    <a:gd name="T7" fmla="*/ 635 h 1270"/>
                    <a:gd name="T8" fmla="*/ 637 w 1274"/>
                    <a:gd name="T9" fmla="*/ 1270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1270">
                      <a:moveTo>
                        <a:pt x="637" y="1270"/>
                      </a:moveTo>
                      <a:lnTo>
                        <a:pt x="0" y="635"/>
                      </a:lnTo>
                      <a:lnTo>
                        <a:pt x="637" y="0"/>
                      </a:lnTo>
                      <a:lnTo>
                        <a:pt x="1274" y="635"/>
                      </a:lnTo>
                      <a:lnTo>
                        <a:pt x="637" y="127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096C0D93-BB13-46F6-A1B6-8F0D4E250628}"/>
                    </a:ext>
                  </a:extLst>
                </p:cNvPr>
                <p:cNvGrpSpPr/>
                <p:nvPr/>
              </p:nvGrpSpPr>
              <p:grpSpPr>
                <a:xfrm>
                  <a:off x="3652873" y="2541933"/>
                  <a:ext cx="1385632" cy="1089019"/>
                  <a:chOff x="3599283" y="2749359"/>
                  <a:chExt cx="1385632" cy="1089019"/>
                </a:xfrm>
              </p:grpSpPr>
              <p:sp>
                <p:nvSpPr>
                  <p:cNvPr id="54" name="Freeform 9">
                    <a:extLst>
                      <a:ext uri="{FF2B5EF4-FFF2-40B4-BE49-F238E27FC236}">
                        <a16:creationId xmlns:a16="http://schemas.microsoft.com/office/drawing/2014/main" id="{37ACEAED-8EA6-4BAD-8E59-FE40FC17A63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148170" y="2749359"/>
                    <a:ext cx="287859" cy="294734"/>
                  </a:xfrm>
                  <a:custGeom>
                    <a:avLst/>
                    <a:gdLst>
                      <a:gd name="T0" fmla="*/ 105 w 129"/>
                      <a:gd name="T1" fmla="*/ 89 h 130"/>
                      <a:gd name="T2" fmla="*/ 97 w 129"/>
                      <a:gd name="T3" fmla="*/ 89 h 130"/>
                      <a:gd name="T4" fmla="*/ 80 w 129"/>
                      <a:gd name="T5" fmla="*/ 73 h 130"/>
                      <a:gd name="T6" fmla="*/ 80 w 129"/>
                      <a:gd name="T7" fmla="*/ 68 h 130"/>
                      <a:gd name="T8" fmla="*/ 88 w 129"/>
                      <a:gd name="T9" fmla="*/ 53 h 130"/>
                      <a:gd name="T10" fmla="*/ 90 w 129"/>
                      <a:gd name="T11" fmla="*/ 51 h 130"/>
                      <a:gd name="T12" fmla="*/ 91 w 129"/>
                      <a:gd name="T13" fmla="*/ 39 h 130"/>
                      <a:gd name="T14" fmla="*/ 90 w 129"/>
                      <a:gd name="T15" fmla="*/ 37 h 130"/>
                      <a:gd name="T16" fmla="*/ 90 w 129"/>
                      <a:gd name="T17" fmla="*/ 23 h 130"/>
                      <a:gd name="T18" fmla="*/ 85 w 129"/>
                      <a:gd name="T19" fmla="*/ 7 h 130"/>
                      <a:gd name="T20" fmla="*/ 72 w 129"/>
                      <a:gd name="T21" fmla="*/ 1 h 130"/>
                      <a:gd name="T22" fmla="*/ 55 w 129"/>
                      <a:gd name="T23" fmla="*/ 1 h 130"/>
                      <a:gd name="T24" fmla="*/ 42 w 129"/>
                      <a:gd name="T25" fmla="*/ 10 h 130"/>
                      <a:gd name="T26" fmla="*/ 38 w 129"/>
                      <a:gd name="T27" fmla="*/ 23 h 130"/>
                      <a:gd name="T28" fmla="*/ 38 w 129"/>
                      <a:gd name="T29" fmla="*/ 37 h 130"/>
                      <a:gd name="T30" fmla="*/ 37 w 129"/>
                      <a:gd name="T31" fmla="*/ 40 h 130"/>
                      <a:gd name="T32" fmla="*/ 39 w 129"/>
                      <a:gd name="T33" fmla="*/ 52 h 130"/>
                      <a:gd name="T34" fmla="*/ 41 w 129"/>
                      <a:gd name="T35" fmla="*/ 55 h 130"/>
                      <a:gd name="T36" fmla="*/ 48 w 129"/>
                      <a:gd name="T37" fmla="*/ 68 h 130"/>
                      <a:gd name="T38" fmla="*/ 48 w 129"/>
                      <a:gd name="T39" fmla="*/ 73 h 130"/>
                      <a:gd name="T40" fmla="*/ 32 w 129"/>
                      <a:gd name="T41" fmla="*/ 89 h 130"/>
                      <a:gd name="T42" fmla="*/ 24 w 129"/>
                      <a:gd name="T43" fmla="*/ 89 h 130"/>
                      <a:gd name="T44" fmla="*/ 0 w 129"/>
                      <a:gd name="T45" fmla="*/ 113 h 130"/>
                      <a:gd name="T46" fmla="*/ 0 w 129"/>
                      <a:gd name="T47" fmla="*/ 122 h 130"/>
                      <a:gd name="T48" fmla="*/ 8 w 129"/>
                      <a:gd name="T49" fmla="*/ 130 h 130"/>
                      <a:gd name="T50" fmla="*/ 121 w 129"/>
                      <a:gd name="T51" fmla="*/ 130 h 130"/>
                      <a:gd name="T52" fmla="*/ 129 w 129"/>
                      <a:gd name="T53" fmla="*/ 122 h 130"/>
                      <a:gd name="T54" fmla="*/ 129 w 129"/>
                      <a:gd name="T55" fmla="*/ 113 h 130"/>
                      <a:gd name="T56" fmla="*/ 105 w 129"/>
                      <a:gd name="T57" fmla="*/ 89 h 130"/>
                      <a:gd name="T58" fmla="*/ 105 w 129"/>
                      <a:gd name="T59" fmla="*/ 89 h 130"/>
                      <a:gd name="T60" fmla="*/ 105 w 129"/>
                      <a:gd name="T61" fmla="*/ 89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29" h="130">
                        <a:moveTo>
                          <a:pt x="105" y="89"/>
                        </a:moveTo>
                        <a:cubicBezTo>
                          <a:pt x="97" y="89"/>
                          <a:pt x="97" y="89"/>
                          <a:pt x="97" y="89"/>
                        </a:cubicBezTo>
                        <a:cubicBezTo>
                          <a:pt x="88" y="89"/>
                          <a:pt x="80" y="82"/>
                          <a:pt x="80" y="73"/>
                        </a:cubicBezTo>
                        <a:cubicBezTo>
                          <a:pt x="80" y="68"/>
                          <a:pt x="80" y="68"/>
                          <a:pt x="80" y="68"/>
                        </a:cubicBezTo>
                        <a:cubicBezTo>
                          <a:pt x="84" y="64"/>
                          <a:pt x="87" y="59"/>
                          <a:pt x="88" y="53"/>
                        </a:cubicBezTo>
                        <a:cubicBezTo>
                          <a:pt x="88" y="52"/>
                          <a:pt x="89" y="52"/>
                          <a:pt x="90" y="51"/>
                        </a:cubicBezTo>
                        <a:cubicBezTo>
                          <a:pt x="93" y="48"/>
                          <a:pt x="94" y="43"/>
                          <a:pt x="91" y="39"/>
                        </a:cubicBezTo>
                        <a:cubicBezTo>
                          <a:pt x="91" y="39"/>
                          <a:pt x="90" y="38"/>
                          <a:pt x="90" y="37"/>
                        </a:cubicBezTo>
                        <a:cubicBezTo>
                          <a:pt x="90" y="33"/>
                          <a:pt x="90" y="28"/>
                          <a:pt x="90" y="23"/>
                        </a:cubicBezTo>
                        <a:cubicBezTo>
                          <a:pt x="90" y="18"/>
                          <a:pt x="89" y="12"/>
                          <a:pt x="85" y="7"/>
                        </a:cubicBezTo>
                        <a:cubicBezTo>
                          <a:pt x="81" y="4"/>
                          <a:pt x="77" y="2"/>
                          <a:pt x="72" y="1"/>
                        </a:cubicBezTo>
                        <a:cubicBezTo>
                          <a:pt x="66" y="0"/>
                          <a:pt x="60" y="0"/>
                          <a:pt x="55" y="1"/>
                        </a:cubicBezTo>
                        <a:cubicBezTo>
                          <a:pt x="50" y="3"/>
                          <a:pt x="45" y="6"/>
                          <a:pt x="42" y="10"/>
                        </a:cubicBezTo>
                        <a:cubicBezTo>
                          <a:pt x="40" y="14"/>
                          <a:pt x="38" y="18"/>
                          <a:pt x="38" y="23"/>
                        </a:cubicBezTo>
                        <a:cubicBezTo>
                          <a:pt x="38" y="28"/>
                          <a:pt x="38" y="32"/>
                          <a:pt x="38" y="37"/>
                        </a:cubicBezTo>
                        <a:cubicBezTo>
                          <a:pt x="38" y="38"/>
                          <a:pt x="38" y="39"/>
                          <a:pt x="37" y="40"/>
                        </a:cubicBezTo>
                        <a:cubicBezTo>
                          <a:pt x="35" y="44"/>
                          <a:pt x="36" y="49"/>
                          <a:pt x="39" y="52"/>
                        </a:cubicBezTo>
                        <a:cubicBezTo>
                          <a:pt x="40" y="53"/>
                          <a:pt x="41" y="54"/>
                          <a:pt x="41" y="55"/>
                        </a:cubicBezTo>
                        <a:cubicBezTo>
                          <a:pt x="42" y="59"/>
                          <a:pt x="45" y="64"/>
                          <a:pt x="48" y="68"/>
                        </a:cubicBezTo>
                        <a:cubicBezTo>
                          <a:pt x="48" y="73"/>
                          <a:pt x="48" y="73"/>
                          <a:pt x="48" y="73"/>
                        </a:cubicBezTo>
                        <a:cubicBezTo>
                          <a:pt x="48" y="82"/>
                          <a:pt x="41" y="89"/>
                          <a:pt x="32" y="89"/>
                        </a:cubicBezTo>
                        <a:cubicBezTo>
                          <a:pt x="24" y="89"/>
                          <a:pt x="24" y="89"/>
                          <a:pt x="24" y="89"/>
                        </a:cubicBezTo>
                        <a:cubicBezTo>
                          <a:pt x="24" y="89"/>
                          <a:pt x="9" y="93"/>
                          <a:pt x="0" y="113"/>
                        </a:cubicBezTo>
                        <a:cubicBezTo>
                          <a:pt x="0" y="122"/>
                          <a:pt x="0" y="122"/>
                          <a:pt x="0" y="122"/>
                        </a:cubicBezTo>
                        <a:cubicBezTo>
                          <a:pt x="0" y="126"/>
                          <a:pt x="3" y="130"/>
                          <a:pt x="8" y="130"/>
                        </a:cubicBezTo>
                        <a:cubicBezTo>
                          <a:pt x="121" y="130"/>
                          <a:pt x="121" y="130"/>
                          <a:pt x="121" y="130"/>
                        </a:cubicBezTo>
                        <a:cubicBezTo>
                          <a:pt x="125" y="130"/>
                          <a:pt x="129" y="126"/>
                          <a:pt x="129" y="122"/>
                        </a:cubicBezTo>
                        <a:cubicBezTo>
                          <a:pt x="129" y="113"/>
                          <a:pt x="129" y="113"/>
                          <a:pt x="129" y="113"/>
                        </a:cubicBezTo>
                        <a:cubicBezTo>
                          <a:pt x="119" y="93"/>
                          <a:pt x="105" y="89"/>
                          <a:pt x="105" y="89"/>
                        </a:cubicBezTo>
                        <a:close/>
                        <a:moveTo>
                          <a:pt x="105" y="89"/>
                        </a:moveTo>
                        <a:cubicBezTo>
                          <a:pt x="105" y="89"/>
                          <a:pt x="105" y="89"/>
                          <a:pt x="105" y="89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1D070472-CA08-4C38-932C-64D2A5D9D243}"/>
                      </a:ext>
                    </a:extLst>
                  </p:cNvPr>
                  <p:cNvSpPr/>
                  <p:nvPr/>
                </p:nvSpPr>
                <p:spPr>
                  <a:xfrm>
                    <a:off x="3599283" y="3168964"/>
                    <a:ext cx="1385632" cy="66941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ts val="1500"/>
                      </a:lnSpc>
                    </a:pPr>
                    <a:r>
                      <a:rPr lang="en-US" sz="1200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Lorem Ipsum</a:t>
                    </a: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 is simply dummy text of the</a:t>
                    </a:r>
                  </a:p>
                </p:txBody>
              </p:sp>
            </p:grp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11D7E40-5D55-4E14-BDE3-B3C50E5FDDC2}"/>
                </a:ext>
              </a:extLst>
            </p:cNvPr>
            <p:cNvGrpSpPr/>
            <p:nvPr/>
          </p:nvGrpSpPr>
          <p:grpSpPr>
            <a:xfrm>
              <a:off x="3267427" y="2078566"/>
              <a:ext cx="3388180" cy="3356968"/>
              <a:chOff x="4464998" y="2000239"/>
              <a:chExt cx="3388180" cy="3356968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772D4A91-6923-49D7-86B4-2348A30F7411}"/>
                  </a:ext>
                </a:extLst>
              </p:cNvPr>
              <p:cNvGrpSpPr/>
              <p:nvPr/>
            </p:nvGrpSpPr>
            <p:grpSpPr>
              <a:xfrm>
                <a:off x="4464998" y="2000239"/>
                <a:ext cx="3388180" cy="3356968"/>
                <a:chOff x="4464998" y="2000239"/>
                <a:chExt cx="3388180" cy="3356968"/>
              </a:xfrm>
            </p:grpSpPr>
            <p:sp>
              <p:nvSpPr>
                <p:cNvPr id="47" name="Freeform 5">
                  <a:extLst>
                    <a:ext uri="{FF2B5EF4-FFF2-40B4-BE49-F238E27FC236}">
                      <a16:creationId xmlns:a16="http://schemas.microsoft.com/office/drawing/2014/main" id="{72C51CF5-9EF1-413D-A9C4-D2BDB2EBE6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4998" y="3184802"/>
                  <a:ext cx="2179247" cy="2172405"/>
                </a:xfrm>
                <a:custGeom>
                  <a:avLst/>
                  <a:gdLst>
                    <a:gd name="T0" fmla="*/ 637 w 1274"/>
                    <a:gd name="T1" fmla="*/ 1270 h 1270"/>
                    <a:gd name="T2" fmla="*/ 0 w 1274"/>
                    <a:gd name="T3" fmla="*/ 635 h 1270"/>
                    <a:gd name="T4" fmla="*/ 637 w 1274"/>
                    <a:gd name="T5" fmla="*/ 0 h 1270"/>
                    <a:gd name="T6" fmla="*/ 1274 w 1274"/>
                    <a:gd name="T7" fmla="*/ 635 h 1270"/>
                    <a:gd name="T8" fmla="*/ 637 w 1274"/>
                    <a:gd name="T9" fmla="*/ 1270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1270">
                      <a:moveTo>
                        <a:pt x="637" y="1270"/>
                      </a:moveTo>
                      <a:lnTo>
                        <a:pt x="0" y="635"/>
                      </a:lnTo>
                      <a:lnTo>
                        <a:pt x="637" y="0"/>
                      </a:lnTo>
                      <a:lnTo>
                        <a:pt x="1274" y="635"/>
                      </a:lnTo>
                      <a:lnTo>
                        <a:pt x="637" y="127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5">
                  <a:extLst>
                    <a:ext uri="{FF2B5EF4-FFF2-40B4-BE49-F238E27FC236}">
                      <a16:creationId xmlns:a16="http://schemas.microsoft.com/office/drawing/2014/main" id="{8A911E8A-33E1-43C4-9105-C65B2D6563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3931" y="2000239"/>
                  <a:ext cx="2179247" cy="2172405"/>
                </a:xfrm>
                <a:custGeom>
                  <a:avLst/>
                  <a:gdLst>
                    <a:gd name="T0" fmla="*/ 637 w 1274"/>
                    <a:gd name="T1" fmla="*/ 1270 h 1270"/>
                    <a:gd name="T2" fmla="*/ 0 w 1274"/>
                    <a:gd name="T3" fmla="*/ 635 h 1270"/>
                    <a:gd name="T4" fmla="*/ 637 w 1274"/>
                    <a:gd name="T5" fmla="*/ 0 h 1270"/>
                    <a:gd name="T6" fmla="*/ 1274 w 1274"/>
                    <a:gd name="T7" fmla="*/ 635 h 1270"/>
                    <a:gd name="T8" fmla="*/ 637 w 1274"/>
                    <a:gd name="T9" fmla="*/ 1270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1270">
                      <a:moveTo>
                        <a:pt x="637" y="1270"/>
                      </a:moveTo>
                      <a:lnTo>
                        <a:pt x="0" y="635"/>
                      </a:lnTo>
                      <a:lnTo>
                        <a:pt x="637" y="0"/>
                      </a:lnTo>
                      <a:lnTo>
                        <a:pt x="1274" y="635"/>
                      </a:lnTo>
                      <a:lnTo>
                        <a:pt x="637" y="127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C7733C32-9E75-4648-9B03-1BA8A9EEF06D}"/>
                    </a:ext>
                  </a:extLst>
                </p:cNvPr>
                <p:cNvGrpSpPr/>
                <p:nvPr/>
              </p:nvGrpSpPr>
              <p:grpSpPr>
                <a:xfrm>
                  <a:off x="4861805" y="3727780"/>
                  <a:ext cx="1385632" cy="1086449"/>
                  <a:chOff x="4798719" y="3763243"/>
                  <a:chExt cx="1385632" cy="1086449"/>
                </a:xfrm>
              </p:grpSpPr>
              <p:sp>
                <p:nvSpPr>
                  <p:cNvPr id="55" name="Freeform 8">
                    <a:extLst>
                      <a:ext uri="{FF2B5EF4-FFF2-40B4-BE49-F238E27FC236}">
                        <a16:creationId xmlns:a16="http://schemas.microsoft.com/office/drawing/2014/main" id="{F44BC7B3-CA6F-4EA6-9AAC-996B9C3176E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5346132" y="3763243"/>
                    <a:ext cx="290806" cy="272139"/>
                  </a:xfrm>
                  <a:custGeom>
                    <a:avLst/>
                    <a:gdLst>
                      <a:gd name="T0" fmla="*/ 129 w 130"/>
                      <a:gd name="T1" fmla="*/ 35 h 120"/>
                      <a:gd name="T2" fmla="*/ 94 w 130"/>
                      <a:gd name="T3" fmla="*/ 0 h 120"/>
                      <a:gd name="T4" fmla="*/ 64 w 130"/>
                      <a:gd name="T5" fmla="*/ 17 h 120"/>
                      <a:gd name="T6" fmla="*/ 35 w 130"/>
                      <a:gd name="T7" fmla="*/ 0 h 120"/>
                      <a:gd name="T8" fmla="*/ 0 w 130"/>
                      <a:gd name="T9" fmla="*/ 35 h 120"/>
                      <a:gd name="T10" fmla="*/ 2 w 130"/>
                      <a:gd name="T11" fmla="*/ 49 h 120"/>
                      <a:gd name="T12" fmla="*/ 19 w 130"/>
                      <a:gd name="T13" fmla="*/ 79 h 120"/>
                      <a:gd name="T14" fmla="*/ 64 w 130"/>
                      <a:gd name="T15" fmla="*/ 120 h 120"/>
                      <a:gd name="T16" fmla="*/ 110 w 130"/>
                      <a:gd name="T17" fmla="*/ 79 h 120"/>
                      <a:gd name="T18" fmla="*/ 128 w 130"/>
                      <a:gd name="T19" fmla="*/ 49 h 120"/>
                      <a:gd name="T20" fmla="*/ 129 w 130"/>
                      <a:gd name="T21" fmla="*/ 35 h 120"/>
                      <a:gd name="T22" fmla="*/ 123 w 130"/>
                      <a:gd name="T23" fmla="*/ 48 h 120"/>
                      <a:gd name="T24" fmla="*/ 107 w 130"/>
                      <a:gd name="T25" fmla="*/ 75 h 120"/>
                      <a:gd name="T26" fmla="*/ 64 w 130"/>
                      <a:gd name="T27" fmla="*/ 113 h 120"/>
                      <a:gd name="T28" fmla="*/ 23 w 130"/>
                      <a:gd name="T29" fmla="*/ 75 h 120"/>
                      <a:gd name="T30" fmla="*/ 6 w 130"/>
                      <a:gd name="T31" fmla="*/ 48 h 120"/>
                      <a:gd name="T32" fmla="*/ 5 w 130"/>
                      <a:gd name="T33" fmla="*/ 36 h 120"/>
                      <a:gd name="T34" fmla="*/ 5 w 130"/>
                      <a:gd name="T35" fmla="*/ 36 h 120"/>
                      <a:gd name="T36" fmla="*/ 35 w 130"/>
                      <a:gd name="T37" fmla="*/ 5 h 120"/>
                      <a:gd name="T38" fmla="*/ 62 w 130"/>
                      <a:gd name="T39" fmla="*/ 23 h 120"/>
                      <a:gd name="T40" fmla="*/ 64 w 130"/>
                      <a:gd name="T41" fmla="*/ 29 h 120"/>
                      <a:gd name="T42" fmla="*/ 67 w 130"/>
                      <a:gd name="T43" fmla="*/ 23 h 120"/>
                      <a:gd name="T44" fmla="*/ 94 w 130"/>
                      <a:gd name="T45" fmla="*/ 5 h 120"/>
                      <a:gd name="T46" fmla="*/ 124 w 130"/>
                      <a:gd name="T47" fmla="*/ 36 h 120"/>
                      <a:gd name="T48" fmla="*/ 123 w 130"/>
                      <a:gd name="T49" fmla="*/ 48 h 120"/>
                      <a:gd name="T50" fmla="*/ 123 w 130"/>
                      <a:gd name="T51" fmla="*/ 48 h 120"/>
                      <a:gd name="T52" fmla="*/ 123 w 130"/>
                      <a:gd name="T53" fmla="*/ 48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30" h="120">
                        <a:moveTo>
                          <a:pt x="129" y="35"/>
                        </a:moveTo>
                        <a:cubicBezTo>
                          <a:pt x="127" y="15"/>
                          <a:pt x="113" y="0"/>
                          <a:pt x="94" y="0"/>
                        </a:cubicBezTo>
                        <a:cubicBezTo>
                          <a:pt x="82" y="0"/>
                          <a:pt x="71" y="6"/>
                          <a:pt x="64" y="17"/>
                        </a:cubicBezTo>
                        <a:cubicBezTo>
                          <a:pt x="58" y="6"/>
                          <a:pt x="47" y="0"/>
                          <a:pt x="35" y="0"/>
                        </a:cubicBezTo>
                        <a:cubicBezTo>
                          <a:pt x="17" y="0"/>
                          <a:pt x="2" y="15"/>
                          <a:pt x="0" y="35"/>
                        </a:cubicBezTo>
                        <a:cubicBezTo>
                          <a:pt x="0" y="36"/>
                          <a:pt x="0" y="41"/>
                          <a:pt x="2" y="49"/>
                        </a:cubicBezTo>
                        <a:cubicBezTo>
                          <a:pt x="4" y="60"/>
                          <a:pt x="10" y="71"/>
                          <a:pt x="19" y="79"/>
                        </a:cubicBezTo>
                        <a:cubicBezTo>
                          <a:pt x="64" y="120"/>
                          <a:pt x="64" y="120"/>
                          <a:pt x="64" y="120"/>
                        </a:cubicBezTo>
                        <a:cubicBezTo>
                          <a:pt x="110" y="79"/>
                          <a:pt x="110" y="79"/>
                          <a:pt x="110" y="79"/>
                        </a:cubicBezTo>
                        <a:cubicBezTo>
                          <a:pt x="119" y="71"/>
                          <a:pt x="126" y="60"/>
                          <a:pt x="128" y="49"/>
                        </a:cubicBezTo>
                        <a:cubicBezTo>
                          <a:pt x="130" y="41"/>
                          <a:pt x="129" y="36"/>
                          <a:pt x="129" y="35"/>
                        </a:cubicBezTo>
                        <a:close/>
                        <a:moveTo>
                          <a:pt x="123" y="48"/>
                        </a:moveTo>
                        <a:cubicBezTo>
                          <a:pt x="121" y="58"/>
                          <a:pt x="115" y="68"/>
                          <a:pt x="107" y="75"/>
                        </a:cubicBezTo>
                        <a:cubicBezTo>
                          <a:pt x="64" y="113"/>
                          <a:pt x="64" y="113"/>
                          <a:pt x="64" y="113"/>
                        </a:cubicBezTo>
                        <a:cubicBezTo>
                          <a:pt x="23" y="75"/>
                          <a:pt x="23" y="75"/>
                          <a:pt x="23" y="75"/>
                        </a:cubicBezTo>
                        <a:cubicBezTo>
                          <a:pt x="14" y="68"/>
                          <a:pt x="9" y="58"/>
                          <a:pt x="6" y="48"/>
                        </a:cubicBezTo>
                        <a:cubicBezTo>
                          <a:pt x="5" y="40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7" y="18"/>
                          <a:pt x="20" y="5"/>
                          <a:pt x="35" y="5"/>
                        </a:cubicBezTo>
                        <a:cubicBezTo>
                          <a:pt x="47" y="5"/>
                          <a:pt x="57" y="12"/>
                          <a:pt x="62" y="23"/>
                        </a:cubicBezTo>
                        <a:cubicBezTo>
                          <a:pt x="64" y="29"/>
                          <a:pt x="64" y="29"/>
                          <a:pt x="64" y="29"/>
                        </a:cubicBezTo>
                        <a:cubicBezTo>
                          <a:pt x="67" y="23"/>
                          <a:pt x="67" y="23"/>
                          <a:pt x="67" y="23"/>
                        </a:cubicBezTo>
                        <a:cubicBezTo>
                          <a:pt x="72" y="12"/>
                          <a:pt x="82" y="5"/>
                          <a:pt x="94" y="5"/>
                        </a:cubicBezTo>
                        <a:cubicBezTo>
                          <a:pt x="110" y="5"/>
                          <a:pt x="123" y="18"/>
                          <a:pt x="124" y="36"/>
                        </a:cubicBezTo>
                        <a:cubicBezTo>
                          <a:pt x="124" y="36"/>
                          <a:pt x="125" y="40"/>
                          <a:pt x="123" y="48"/>
                        </a:cubicBezTo>
                        <a:close/>
                        <a:moveTo>
                          <a:pt x="123" y="48"/>
                        </a:moveTo>
                        <a:cubicBezTo>
                          <a:pt x="123" y="48"/>
                          <a:pt x="123" y="48"/>
                          <a:pt x="123" y="48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" name="Rectangle 71">
                    <a:extLst>
                      <a:ext uri="{FF2B5EF4-FFF2-40B4-BE49-F238E27FC236}">
                        <a16:creationId xmlns:a16="http://schemas.microsoft.com/office/drawing/2014/main" id="{16DEF464-4B46-40CF-944C-D74FF4CBBF1F}"/>
                      </a:ext>
                    </a:extLst>
                  </p:cNvPr>
                  <p:cNvSpPr/>
                  <p:nvPr/>
                </p:nvSpPr>
                <p:spPr>
                  <a:xfrm>
                    <a:off x="4798719" y="4180278"/>
                    <a:ext cx="1385632" cy="66941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ts val="1500"/>
                      </a:lnSpc>
                    </a:pPr>
                    <a:r>
                      <a:rPr lang="en-US" sz="1200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Lorem Ipsum</a:t>
                    </a: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 is simply dummy text of the</a:t>
                    </a:r>
                  </a:p>
                </p:txBody>
              </p:sp>
            </p:grp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1330E0F8-F555-4474-B591-409ED4410B1D}"/>
                  </a:ext>
                </a:extLst>
              </p:cNvPr>
              <p:cNvGrpSpPr/>
              <p:nvPr/>
            </p:nvGrpSpPr>
            <p:grpSpPr>
              <a:xfrm>
                <a:off x="6070738" y="2541932"/>
                <a:ext cx="1385632" cy="1089019"/>
                <a:chOff x="1212378" y="2659583"/>
                <a:chExt cx="1385632" cy="1089019"/>
              </a:xfrm>
            </p:grpSpPr>
            <p:sp>
              <p:nvSpPr>
                <p:cNvPr id="74" name="Freeform 10">
                  <a:extLst>
                    <a:ext uri="{FF2B5EF4-FFF2-40B4-BE49-F238E27FC236}">
                      <a16:creationId xmlns:a16="http://schemas.microsoft.com/office/drawing/2014/main" id="{46241327-F307-46A8-B6A8-0C9EC92F28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763230" y="2659583"/>
                  <a:ext cx="283928" cy="294734"/>
                </a:xfrm>
                <a:custGeom>
                  <a:avLst/>
                  <a:gdLst>
                    <a:gd name="T0" fmla="*/ 118 w 127"/>
                    <a:gd name="T1" fmla="*/ 106 h 130"/>
                    <a:gd name="T2" fmla="*/ 78 w 127"/>
                    <a:gd name="T3" fmla="*/ 52 h 130"/>
                    <a:gd name="T4" fmla="*/ 78 w 127"/>
                    <a:gd name="T5" fmla="*/ 13 h 130"/>
                    <a:gd name="T6" fmla="*/ 83 w 127"/>
                    <a:gd name="T7" fmla="*/ 6 h 130"/>
                    <a:gd name="T8" fmla="*/ 77 w 127"/>
                    <a:gd name="T9" fmla="*/ 0 h 130"/>
                    <a:gd name="T10" fmla="*/ 51 w 127"/>
                    <a:gd name="T11" fmla="*/ 0 h 130"/>
                    <a:gd name="T12" fmla="*/ 44 w 127"/>
                    <a:gd name="T13" fmla="*/ 6 h 130"/>
                    <a:gd name="T14" fmla="*/ 49 w 127"/>
                    <a:gd name="T15" fmla="*/ 13 h 130"/>
                    <a:gd name="T16" fmla="*/ 49 w 127"/>
                    <a:gd name="T17" fmla="*/ 52 h 130"/>
                    <a:gd name="T18" fmla="*/ 10 w 127"/>
                    <a:gd name="T19" fmla="*/ 106 h 130"/>
                    <a:gd name="T20" fmla="*/ 21 w 127"/>
                    <a:gd name="T21" fmla="*/ 130 h 130"/>
                    <a:gd name="T22" fmla="*/ 106 w 127"/>
                    <a:gd name="T23" fmla="*/ 130 h 130"/>
                    <a:gd name="T24" fmla="*/ 118 w 127"/>
                    <a:gd name="T25" fmla="*/ 106 h 130"/>
                    <a:gd name="T26" fmla="*/ 98 w 127"/>
                    <a:gd name="T27" fmla="*/ 124 h 130"/>
                    <a:gd name="T28" fmla="*/ 30 w 127"/>
                    <a:gd name="T29" fmla="*/ 124 h 130"/>
                    <a:gd name="T30" fmla="*/ 21 w 127"/>
                    <a:gd name="T31" fmla="*/ 105 h 130"/>
                    <a:gd name="T32" fmla="*/ 38 w 127"/>
                    <a:gd name="T33" fmla="*/ 81 h 130"/>
                    <a:gd name="T34" fmla="*/ 90 w 127"/>
                    <a:gd name="T35" fmla="*/ 81 h 130"/>
                    <a:gd name="T36" fmla="*/ 107 w 127"/>
                    <a:gd name="T37" fmla="*/ 105 h 130"/>
                    <a:gd name="T38" fmla="*/ 98 w 127"/>
                    <a:gd name="T39" fmla="*/ 124 h 130"/>
                    <a:gd name="T40" fmla="*/ 80 w 127"/>
                    <a:gd name="T41" fmla="*/ 89 h 130"/>
                    <a:gd name="T42" fmla="*/ 48 w 127"/>
                    <a:gd name="T43" fmla="*/ 89 h 130"/>
                    <a:gd name="T44" fmla="*/ 37 w 127"/>
                    <a:gd name="T45" fmla="*/ 104 h 130"/>
                    <a:gd name="T46" fmla="*/ 43 w 127"/>
                    <a:gd name="T47" fmla="*/ 116 h 130"/>
                    <a:gd name="T48" fmla="*/ 85 w 127"/>
                    <a:gd name="T49" fmla="*/ 116 h 130"/>
                    <a:gd name="T50" fmla="*/ 91 w 127"/>
                    <a:gd name="T51" fmla="*/ 104 h 130"/>
                    <a:gd name="T52" fmla="*/ 80 w 127"/>
                    <a:gd name="T53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7" h="130">
                      <a:moveTo>
                        <a:pt x="118" y="106"/>
                      </a:moveTo>
                      <a:cubicBezTo>
                        <a:pt x="105" y="87"/>
                        <a:pt x="80" y="55"/>
                        <a:pt x="78" y="52"/>
                      </a:cubicBezTo>
                      <a:cubicBezTo>
                        <a:pt x="78" y="13"/>
                        <a:pt x="78" y="13"/>
                        <a:pt x="78" y="13"/>
                      </a:cubicBezTo>
                      <a:cubicBezTo>
                        <a:pt x="81" y="12"/>
                        <a:pt x="83" y="9"/>
                        <a:pt x="83" y="6"/>
                      </a:cubicBezTo>
                      <a:cubicBezTo>
                        <a:pt x="83" y="3"/>
                        <a:pt x="80" y="0"/>
                        <a:pt x="77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47" y="0"/>
                        <a:pt x="44" y="3"/>
                        <a:pt x="44" y="6"/>
                      </a:cubicBezTo>
                      <a:cubicBezTo>
                        <a:pt x="44" y="9"/>
                        <a:pt x="46" y="12"/>
                        <a:pt x="49" y="13"/>
                      </a:cubicBezTo>
                      <a:cubicBezTo>
                        <a:pt x="49" y="52"/>
                        <a:pt x="49" y="52"/>
                        <a:pt x="49" y="52"/>
                      </a:cubicBezTo>
                      <a:cubicBezTo>
                        <a:pt x="48" y="55"/>
                        <a:pt x="23" y="87"/>
                        <a:pt x="10" y="106"/>
                      </a:cubicBezTo>
                      <a:cubicBezTo>
                        <a:pt x="0" y="121"/>
                        <a:pt x="10" y="130"/>
                        <a:pt x="21" y="130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18" y="130"/>
                        <a:pt x="127" y="121"/>
                        <a:pt x="118" y="106"/>
                      </a:cubicBezTo>
                      <a:close/>
                      <a:moveTo>
                        <a:pt x="98" y="124"/>
                      </a:moveTo>
                      <a:cubicBezTo>
                        <a:pt x="30" y="124"/>
                        <a:pt x="30" y="124"/>
                        <a:pt x="30" y="124"/>
                      </a:cubicBezTo>
                      <a:cubicBezTo>
                        <a:pt x="21" y="124"/>
                        <a:pt x="13" y="117"/>
                        <a:pt x="21" y="105"/>
                      </a:cubicBezTo>
                      <a:cubicBezTo>
                        <a:pt x="25" y="98"/>
                        <a:pt x="32" y="89"/>
                        <a:pt x="38" y="81"/>
                      </a:cubicBezTo>
                      <a:cubicBezTo>
                        <a:pt x="90" y="81"/>
                        <a:pt x="90" y="81"/>
                        <a:pt x="90" y="81"/>
                      </a:cubicBezTo>
                      <a:cubicBezTo>
                        <a:pt x="96" y="89"/>
                        <a:pt x="102" y="98"/>
                        <a:pt x="107" y="105"/>
                      </a:cubicBezTo>
                      <a:cubicBezTo>
                        <a:pt x="115" y="117"/>
                        <a:pt x="107" y="124"/>
                        <a:pt x="98" y="124"/>
                      </a:cubicBezTo>
                      <a:close/>
                      <a:moveTo>
                        <a:pt x="80" y="89"/>
                      </a:moveTo>
                      <a:cubicBezTo>
                        <a:pt x="48" y="89"/>
                        <a:pt x="48" y="89"/>
                        <a:pt x="48" y="89"/>
                      </a:cubicBezTo>
                      <a:cubicBezTo>
                        <a:pt x="44" y="94"/>
                        <a:pt x="40" y="100"/>
                        <a:pt x="37" y="104"/>
                      </a:cubicBezTo>
                      <a:cubicBezTo>
                        <a:pt x="32" y="111"/>
                        <a:pt x="37" y="116"/>
                        <a:pt x="43" y="116"/>
                      </a:cubicBezTo>
                      <a:cubicBezTo>
                        <a:pt x="85" y="116"/>
                        <a:pt x="85" y="116"/>
                        <a:pt x="85" y="116"/>
                      </a:cubicBezTo>
                      <a:cubicBezTo>
                        <a:pt x="91" y="116"/>
                        <a:pt x="95" y="111"/>
                        <a:pt x="91" y="104"/>
                      </a:cubicBezTo>
                      <a:cubicBezTo>
                        <a:pt x="88" y="100"/>
                        <a:pt x="84" y="94"/>
                        <a:pt x="80" y="8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FD8B0797-23B0-4413-A305-FCF04A408985}"/>
                    </a:ext>
                  </a:extLst>
                </p:cNvPr>
                <p:cNvSpPr/>
                <p:nvPr/>
              </p:nvSpPr>
              <p:spPr>
                <a:xfrm>
                  <a:off x="1212378" y="3079188"/>
                  <a:ext cx="1385632" cy="66941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200" b="1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Lorem Ipsum</a:t>
                  </a:r>
                  <a:r>
                    <a:rPr lang="en-US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 is simply dummy text of the</a:t>
                  </a:r>
                </a:p>
              </p:txBody>
            </p:sp>
          </p:grp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6CC9FD4-E38F-4654-9278-FA918F3B28E4}"/>
                </a:ext>
              </a:extLst>
            </p:cNvPr>
            <p:cNvGrpSpPr/>
            <p:nvPr/>
          </p:nvGrpSpPr>
          <p:grpSpPr>
            <a:xfrm>
              <a:off x="5696654" y="2160397"/>
              <a:ext cx="3388180" cy="3353463"/>
              <a:chOff x="2047133" y="2000240"/>
              <a:chExt cx="3388180" cy="3353463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5F35D469-23B2-46FA-8F63-48DEA8C8EC4B}"/>
                  </a:ext>
                </a:extLst>
              </p:cNvPr>
              <p:cNvGrpSpPr/>
              <p:nvPr/>
            </p:nvGrpSpPr>
            <p:grpSpPr>
              <a:xfrm>
                <a:off x="2047133" y="3181298"/>
                <a:ext cx="2179247" cy="2172405"/>
                <a:chOff x="2047133" y="3181298"/>
                <a:chExt cx="2179247" cy="2172405"/>
              </a:xfrm>
            </p:grpSpPr>
            <p:sp>
              <p:nvSpPr>
                <p:cNvPr id="93" name="Freeform 5">
                  <a:extLst>
                    <a:ext uri="{FF2B5EF4-FFF2-40B4-BE49-F238E27FC236}">
                      <a16:creationId xmlns:a16="http://schemas.microsoft.com/office/drawing/2014/main" id="{C0AD5FE3-F854-460C-9FDC-452A9A350C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7133" y="3181298"/>
                  <a:ext cx="2179247" cy="2172405"/>
                </a:xfrm>
                <a:custGeom>
                  <a:avLst/>
                  <a:gdLst>
                    <a:gd name="T0" fmla="*/ 637 w 1274"/>
                    <a:gd name="T1" fmla="*/ 1270 h 1270"/>
                    <a:gd name="T2" fmla="*/ 0 w 1274"/>
                    <a:gd name="T3" fmla="*/ 635 h 1270"/>
                    <a:gd name="T4" fmla="*/ 637 w 1274"/>
                    <a:gd name="T5" fmla="*/ 0 h 1270"/>
                    <a:gd name="T6" fmla="*/ 1274 w 1274"/>
                    <a:gd name="T7" fmla="*/ 635 h 1270"/>
                    <a:gd name="T8" fmla="*/ 637 w 1274"/>
                    <a:gd name="T9" fmla="*/ 1270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1270">
                      <a:moveTo>
                        <a:pt x="637" y="1270"/>
                      </a:moveTo>
                      <a:lnTo>
                        <a:pt x="0" y="635"/>
                      </a:lnTo>
                      <a:lnTo>
                        <a:pt x="637" y="0"/>
                      </a:lnTo>
                      <a:lnTo>
                        <a:pt x="1274" y="635"/>
                      </a:lnTo>
                      <a:lnTo>
                        <a:pt x="637" y="127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CADAF373-2502-46DF-A0DB-2CD66D6282C7}"/>
                    </a:ext>
                  </a:extLst>
                </p:cNvPr>
                <p:cNvGrpSpPr/>
                <p:nvPr/>
              </p:nvGrpSpPr>
              <p:grpSpPr>
                <a:xfrm>
                  <a:off x="3021810" y="3731523"/>
                  <a:ext cx="229893" cy="294734"/>
                  <a:chOff x="2522538" y="3189288"/>
                  <a:chExt cx="371475" cy="476250"/>
                </a:xfrm>
                <a:solidFill>
                  <a:schemeClr val="bg1"/>
                </a:solidFill>
              </p:grpSpPr>
              <p:sp>
                <p:nvSpPr>
                  <p:cNvPr id="102" name="Freeform 5">
                    <a:extLst>
                      <a:ext uri="{FF2B5EF4-FFF2-40B4-BE49-F238E27FC236}">
                        <a16:creationId xmlns:a16="http://schemas.microsoft.com/office/drawing/2014/main" id="{974305E8-9C3F-47AE-B897-2FE06A7CFFE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13025" y="3189288"/>
                    <a:ext cx="192088" cy="238125"/>
                  </a:xfrm>
                  <a:custGeom>
                    <a:avLst/>
                    <a:gdLst>
                      <a:gd name="T0" fmla="*/ 2 w 53"/>
                      <a:gd name="T1" fmla="*/ 65 h 65"/>
                      <a:gd name="T2" fmla="*/ 5 w 53"/>
                      <a:gd name="T3" fmla="*/ 62 h 65"/>
                      <a:gd name="T4" fmla="*/ 5 w 53"/>
                      <a:gd name="T5" fmla="*/ 27 h 65"/>
                      <a:gd name="T6" fmla="*/ 26 w 53"/>
                      <a:gd name="T7" fmla="*/ 6 h 65"/>
                      <a:gd name="T8" fmla="*/ 48 w 53"/>
                      <a:gd name="T9" fmla="*/ 27 h 65"/>
                      <a:gd name="T10" fmla="*/ 48 w 53"/>
                      <a:gd name="T11" fmla="*/ 62 h 65"/>
                      <a:gd name="T12" fmla="*/ 50 w 53"/>
                      <a:gd name="T13" fmla="*/ 65 h 65"/>
                      <a:gd name="T14" fmla="*/ 53 w 53"/>
                      <a:gd name="T15" fmla="*/ 62 h 65"/>
                      <a:gd name="T16" fmla="*/ 53 w 53"/>
                      <a:gd name="T17" fmla="*/ 27 h 65"/>
                      <a:gd name="T18" fmla="*/ 26 w 53"/>
                      <a:gd name="T19" fmla="*/ 0 h 65"/>
                      <a:gd name="T20" fmla="*/ 0 w 53"/>
                      <a:gd name="T21" fmla="*/ 27 h 65"/>
                      <a:gd name="T22" fmla="*/ 0 w 53"/>
                      <a:gd name="T23" fmla="*/ 62 h 65"/>
                      <a:gd name="T24" fmla="*/ 2 w 53"/>
                      <a:gd name="T25" fmla="*/ 65 h 65"/>
                      <a:gd name="T26" fmla="*/ 2 w 53"/>
                      <a:gd name="T27" fmla="*/ 65 h 65"/>
                      <a:gd name="T28" fmla="*/ 2 w 53"/>
                      <a:gd name="T29" fmla="*/ 65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3" h="65">
                        <a:moveTo>
                          <a:pt x="2" y="65"/>
                        </a:moveTo>
                        <a:cubicBezTo>
                          <a:pt x="4" y="65"/>
                          <a:pt x="5" y="63"/>
                          <a:pt x="5" y="62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15"/>
                          <a:pt x="15" y="6"/>
                          <a:pt x="26" y="6"/>
                        </a:cubicBezTo>
                        <a:cubicBezTo>
                          <a:pt x="38" y="6"/>
                          <a:pt x="48" y="15"/>
                          <a:pt x="48" y="27"/>
                        </a:cubicBezTo>
                        <a:cubicBezTo>
                          <a:pt x="48" y="62"/>
                          <a:pt x="48" y="62"/>
                          <a:pt x="48" y="62"/>
                        </a:cubicBezTo>
                        <a:cubicBezTo>
                          <a:pt x="48" y="63"/>
                          <a:pt x="49" y="65"/>
                          <a:pt x="50" y="65"/>
                        </a:cubicBezTo>
                        <a:cubicBezTo>
                          <a:pt x="52" y="65"/>
                          <a:pt x="53" y="63"/>
                          <a:pt x="53" y="62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53" y="12"/>
                          <a:pt x="41" y="0"/>
                          <a:pt x="26" y="0"/>
                        </a:cubicBezTo>
                        <a:cubicBezTo>
                          <a:pt x="12" y="0"/>
                          <a:pt x="0" y="12"/>
                          <a:pt x="0" y="27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4"/>
                          <a:pt x="1" y="65"/>
                          <a:pt x="2" y="65"/>
                        </a:cubicBezTo>
                        <a:close/>
                        <a:moveTo>
                          <a:pt x="2" y="65"/>
                        </a:moveTo>
                        <a:cubicBezTo>
                          <a:pt x="2" y="65"/>
                          <a:pt x="2" y="65"/>
                          <a:pt x="2" y="65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6">
                    <a:extLst>
                      <a:ext uri="{FF2B5EF4-FFF2-40B4-BE49-F238E27FC236}">
                        <a16:creationId xmlns:a16="http://schemas.microsoft.com/office/drawing/2014/main" id="{8F7982C8-1154-450B-910F-5038E44586D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22538" y="3332163"/>
                    <a:ext cx="371475" cy="333375"/>
                  </a:xfrm>
                  <a:custGeom>
                    <a:avLst/>
                    <a:gdLst>
                      <a:gd name="T0" fmla="*/ 102 w 103"/>
                      <a:gd name="T1" fmla="*/ 79 h 91"/>
                      <a:gd name="T2" fmla="*/ 95 w 103"/>
                      <a:gd name="T3" fmla="*/ 0 h 91"/>
                      <a:gd name="T4" fmla="*/ 83 w 103"/>
                      <a:gd name="T5" fmla="*/ 0 h 91"/>
                      <a:gd name="T6" fmla="*/ 83 w 103"/>
                      <a:gd name="T7" fmla="*/ 25 h 91"/>
                      <a:gd name="T8" fmla="*/ 75 w 103"/>
                      <a:gd name="T9" fmla="*/ 34 h 91"/>
                      <a:gd name="T10" fmla="*/ 67 w 103"/>
                      <a:gd name="T11" fmla="*/ 25 h 91"/>
                      <a:gd name="T12" fmla="*/ 67 w 103"/>
                      <a:gd name="T13" fmla="*/ 0 h 91"/>
                      <a:gd name="T14" fmla="*/ 35 w 103"/>
                      <a:gd name="T15" fmla="*/ 0 h 91"/>
                      <a:gd name="T16" fmla="*/ 35 w 103"/>
                      <a:gd name="T17" fmla="*/ 25 h 91"/>
                      <a:gd name="T18" fmla="*/ 28 w 103"/>
                      <a:gd name="T19" fmla="*/ 34 h 91"/>
                      <a:gd name="T20" fmla="*/ 19 w 103"/>
                      <a:gd name="T21" fmla="*/ 26 h 91"/>
                      <a:gd name="T22" fmla="*/ 19 w 103"/>
                      <a:gd name="T23" fmla="*/ 0 h 91"/>
                      <a:gd name="T24" fmla="*/ 8 w 103"/>
                      <a:gd name="T25" fmla="*/ 0 h 91"/>
                      <a:gd name="T26" fmla="*/ 1 w 103"/>
                      <a:gd name="T27" fmla="*/ 79 h 91"/>
                      <a:gd name="T28" fmla="*/ 11 w 103"/>
                      <a:gd name="T29" fmla="*/ 91 h 91"/>
                      <a:gd name="T30" fmla="*/ 92 w 103"/>
                      <a:gd name="T31" fmla="*/ 91 h 91"/>
                      <a:gd name="T32" fmla="*/ 102 w 103"/>
                      <a:gd name="T33" fmla="*/ 79 h 91"/>
                      <a:gd name="T34" fmla="*/ 51 w 103"/>
                      <a:gd name="T35" fmla="*/ 83 h 91"/>
                      <a:gd name="T36" fmla="*/ 29 w 103"/>
                      <a:gd name="T37" fmla="*/ 60 h 91"/>
                      <a:gd name="T38" fmla="*/ 51 w 103"/>
                      <a:gd name="T39" fmla="*/ 37 h 91"/>
                      <a:gd name="T40" fmla="*/ 74 w 103"/>
                      <a:gd name="T41" fmla="*/ 60 h 91"/>
                      <a:gd name="T42" fmla="*/ 51 w 103"/>
                      <a:gd name="T43" fmla="*/ 83 h 91"/>
                      <a:gd name="T44" fmla="*/ 51 w 103"/>
                      <a:gd name="T45" fmla="*/ 83 h 91"/>
                      <a:gd name="T46" fmla="*/ 51 w 103"/>
                      <a:gd name="T47" fmla="*/ 8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03" h="91">
                        <a:moveTo>
                          <a:pt x="102" y="79"/>
                        </a:moveTo>
                        <a:cubicBezTo>
                          <a:pt x="95" y="0"/>
                          <a:pt x="95" y="0"/>
                          <a:pt x="95" y="0"/>
                        </a:cubicBezTo>
                        <a:cubicBezTo>
                          <a:pt x="83" y="0"/>
                          <a:pt x="83" y="0"/>
                          <a:pt x="83" y="0"/>
                        </a:cubicBezTo>
                        <a:cubicBezTo>
                          <a:pt x="83" y="25"/>
                          <a:pt x="83" y="25"/>
                          <a:pt x="83" y="25"/>
                        </a:cubicBezTo>
                        <a:cubicBezTo>
                          <a:pt x="83" y="30"/>
                          <a:pt x="80" y="34"/>
                          <a:pt x="75" y="34"/>
                        </a:cubicBezTo>
                        <a:cubicBezTo>
                          <a:pt x="71" y="34"/>
                          <a:pt x="67" y="30"/>
                          <a:pt x="67" y="25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5" y="25"/>
                          <a:pt x="35" y="25"/>
                          <a:pt x="35" y="25"/>
                        </a:cubicBezTo>
                        <a:cubicBezTo>
                          <a:pt x="35" y="30"/>
                          <a:pt x="32" y="33"/>
                          <a:pt x="28" y="34"/>
                        </a:cubicBezTo>
                        <a:cubicBezTo>
                          <a:pt x="23" y="34"/>
                          <a:pt x="19" y="30"/>
                          <a:pt x="19" y="26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1" y="79"/>
                          <a:pt x="1" y="79"/>
                          <a:pt x="1" y="79"/>
                        </a:cubicBezTo>
                        <a:cubicBezTo>
                          <a:pt x="0" y="85"/>
                          <a:pt x="5" y="91"/>
                          <a:pt x="11" y="91"/>
                        </a:cubicBezTo>
                        <a:cubicBezTo>
                          <a:pt x="92" y="91"/>
                          <a:pt x="92" y="91"/>
                          <a:pt x="92" y="91"/>
                        </a:cubicBezTo>
                        <a:cubicBezTo>
                          <a:pt x="98" y="91"/>
                          <a:pt x="103" y="85"/>
                          <a:pt x="102" y="79"/>
                        </a:cubicBezTo>
                        <a:close/>
                        <a:moveTo>
                          <a:pt x="51" y="83"/>
                        </a:moveTo>
                        <a:cubicBezTo>
                          <a:pt x="39" y="83"/>
                          <a:pt x="29" y="73"/>
                          <a:pt x="29" y="60"/>
                        </a:cubicBezTo>
                        <a:cubicBezTo>
                          <a:pt x="29" y="48"/>
                          <a:pt x="39" y="37"/>
                          <a:pt x="51" y="37"/>
                        </a:cubicBezTo>
                        <a:cubicBezTo>
                          <a:pt x="64" y="37"/>
                          <a:pt x="74" y="48"/>
                          <a:pt x="74" y="60"/>
                        </a:cubicBezTo>
                        <a:cubicBezTo>
                          <a:pt x="74" y="73"/>
                          <a:pt x="64" y="83"/>
                          <a:pt x="51" y="83"/>
                        </a:cubicBezTo>
                        <a:close/>
                        <a:moveTo>
                          <a:pt x="51" y="83"/>
                        </a:moveTo>
                        <a:cubicBezTo>
                          <a:pt x="51" y="83"/>
                          <a:pt x="51" y="83"/>
                          <a:pt x="51" y="83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4" name="Freeform 7">
                    <a:extLst>
                      <a:ext uri="{FF2B5EF4-FFF2-40B4-BE49-F238E27FC236}">
                        <a16:creationId xmlns:a16="http://schemas.microsoft.com/office/drawing/2014/main" id="{BD4C1AA4-C219-499E-920B-6D36565272A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46363" y="3489326"/>
                    <a:ext cx="125413" cy="128588"/>
                  </a:xfrm>
                  <a:custGeom>
                    <a:avLst/>
                    <a:gdLst>
                      <a:gd name="T0" fmla="*/ 17 w 35"/>
                      <a:gd name="T1" fmla="*/ 0 h 35"/>
                      <a:gd name="T2" fmla="*/ 0 w 35"/>
                      <a:gd name="T3" fmla="*/ 17 h 35"/>
                      <a:gd name="T4" fmla="*/ 17 w 35"/>
                      <a:gd name="T5" fmla="*/ 35 h 35"/>
                      <a:gd name="T6" fmla="*/ 35 w 35"/>
                      <a:gd name="T7" fmla="*/ 17 h 35"/>
                      <a:gd name="T8" fmla="*/ 17 w 35"/>
                      <a:gd name="T9" fmla="*/ 0 h 35"/>
                      <a:gd name="T10" fmla="*/ 19 w 35"/>
                      <a:gd name="T11" fmla="*/ 26 h 35"/>
                      <a:gd name="T12" fmla="*/ 19 w 35"/>
                      <a:gd name="T13" fmla="*/ 27 h 35"/>
                      <a:gd name="T14" fmla="*/ 17 w 35"/>
                      <a:gd name="T15" fmla="*/ 29 h 35"/>
                      <a:gd name="T16" fmla="*/ 16 w 35"/>
                      <a:gd name="T17" fmla="*/ 27 h 35"/>
                      <a:gd name="T18" fmla="*/ 16 w 35"/>
                      <a:gd name="T19" fmla="*/ 26 h 35"/>
                      <a:gd name="T20" fmla="*/ 14 w 35"/>
                      <a:gd name="T21" fmla="*/ 25 h 35"/>
                      <a:gd name="T22" fmla="*/ 14 w 35"/>
                      <a:gd name="T23" fmla="*/ 23 h 35"/>
                      <a:gd name="T24" fmla="*/ 16 w 35"/>
                      <a:gd name="T25" fmla="*/ 23 h 35"/>
                      <a:gd name="T26" fmla="*/ 17 w 35"/>
                      <a:gd name="T27" fmla="*/ 24 h 35"/>
                      <a:gd name="T28" fmla="*/ 18 w 35"/>
                      <a:gd name="T29" fmla="*/ 24 h 35"/>
                      <a:gd name="T30" fmla="*/ 20 w 35"/>
                      <a:gd name="T31" fmla="*/ 21 h 35"/>
                      <a:gd name="T32" fmla="*/ 17 w 35"/>
                      <a:gd name="T33" fmla="*/ 19 h 35"/>
                      <a:gd name="T34" fmla="*/ 17 w 35"/>
                      <a:gd name="T35" fmla="*/ 19 h 35"/>
                      <a:gd name="T36" fmla="*/ 12 w 35"/>
                      <a:gd name="T37" fmla="*/ 14 h 35"/>
                      <a:gd name="T38" fmla="*/ 16 w 35"/>
                      <a:gd name="T39" fmla="*/ 8 h 35"/>
                      <a:gd name="T40" fmla="*/ 16 w 35"/>
                      <a:gd name="T41" fmla="*/ 7 h 35"/>
                      <a:gd name="T42" fmla="*/ 17 w 35"/>
                      <a:gd name="T43" fmla="*/ 6 h 35"/>
                      <a:gd name="T44" fmla="*/ 19 w 35"/>
                      <a:gd name="T45" fmla="*/ 7 h 35"/>
                      <a:gd name="T46" fmla="*/ 19 w 35"/>
                      <a:gd name="T47" fmla="*/ 8 h 35"/>
                      <a:gd name="T48" fmla="*/ 21 w 35"/>
                      <a:gd name="T49" fmla="*/ 10 h 35"/>
                      <a:gd name="T50" fmla="*/ 21 w 35"/>
                      <a:gd name="T51" fmla="*/ 12 h 35"/>
                      <a:gd name="T52" fmla="*/ 19 w 35"/>
                      <a:gd name="T53" fmla="*/ 12 h 35"/>
                      <a:gd name="T54" fmla="*/ 18 w 35"/>
                      <a:gd name="T55" fmla="*/ 11 h 35"/>
                      <a:gd name="T56" fmla="*/ 17 w 35"/>
                      <a:gd name="T57" fmla="*/ 11 h 35"/>
                      <a:gd name="T58" fmla="*/ 15 w 35"/>
                      <a:gd name="T59" fmla="*/ 14 h 35"/>
                      <a:gd name="T60" fmla="*/ 17 w 35"/>
                      <a:gd name="T61" fmla="*/ 16 h 35"/>
                      <a:gd name="T62" fmla="*/ 18 w 35"/>
                      <a:gd name="T63" fmla="*/ 16 h 35"/>
                      <a:gd name="T64" fmla="*/ 23 w 35"/>
                      <a:gd name="T65" fmla="*/ 21 h 35"/>
                      <a:gd name="T66" fmla="*/ 19 w 35"/>
                      <a:gd name="T67" fmla="*/ 26 h 35"/>
                      <a:gd name="T68" fmla="*/ 19 w 35"/>
                      <a:gd name="T69" fmla="*/ 26 h 35"/>
                      <a:gd name="T70" fmla="*/ 19 w 35"/>
                      <a:gd name="T71" fmla="*/ 26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35" h="35">
                        <a:moveTo>
                          <a:pt x="17" y="0"/>
                        </a:moveTo>
                        <a:cubicBezTo>
                          <a:pt x="8" y="0"/>
                          <a:pt x="0" y="8"/>
                          <a:pt x="0" y="17"/>
                        </a:cubicBezTo>
                        <a:cubicBezTo>
                          <a:pt x="0" y="27"/>
                          <a:pt x="8" y="35"/>
                          <a:pt x="17" y="35"/>
                        </a:cubicBezTo>
                        <a:cubicBezTo>
                          <a:pt x="27" y="35"/>
                          <a:pt x="35" y="27"/>
                          <a:pt x="35" y="17"/>
                        </a:cubicBezTo>
                        <a:cubicBezTo>
                          <a:pt x="35" y="8"/>
                          <a:pt x="27" y="0"/>
                          <a:pt x="17" y="0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7"/>
                          <a:pt x="19" y="27"/>
                          <a:pt x="19" y="27"/>
                        </a:cubicBezTo>
                        <a:cubicBezTo>
                          <a:pt x="19" y="28"/>
                          <a:pt x="18" y="29"/>
                          <a:pt x="17" y="29"/>
                        </a:cubicBezTo>
                        <a:cubicBezTo>
                          <a:pt x="17" y="29"/>
                          <a:pt x="16" y="28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5" y="26"/>
                          <a:pt x="14" y="26"/>
                          <a:pt x="14" y="25"/>
                        </a:cubicBezTo>
                        <a:cubicBezTo>
                          <a:pt x="13" y="24"/>
                          <a:pt x="13" y="23"/>
                          <a:pt x="14" y="23"/>
                        </a:cubicBezTo>
                        <a:cubicBezTo>
                          <a:pt x="14" y="22"/>
                          <a:pt x="15" y="22"/>
                          <a:pt x="16" y="23"/>
                        </a:cubicBezTo>
                        <a:cubicBezTo>
                          <a:pt x="16" y="23"/>
                          <a:pt x="17" y="23"/>
                          <a:pt x="17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20" y="20"/>
                          <a:pt x="19" y="19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4" y="19"/>
                          <a:pt x="12" y="16"/>
                          <a:pt x="12" y="14"/>
                        </a:cubicBezTo>
                        <a:cubicBezTo>
                          <a:pt x="12" y="11"/>
                          <a:pt x="14" y="9"/>
                          <a:pt x="16" y="8"/>
                        </a:cubicBezTo>
                        <a:cubicBezTo>
                          <a:pt x="16" y="7"/>
                          <a:pt x="16" y="7"/>
                          <a:pt x="16" y="7"/>
                        </a:cubicBezTo>
                        <a:cubicBezTo>
                          <a:pt x="16" y="6"/>
                          <a:pt x="17" y="6"/>
                          <a:pt x="17" y="6"/>
                        </a:cubicBezTo>
                        <a:cubicBezTo>
                          <a:pt x="18" y="6"/>
                          <a:pt x="19" y="6"/>
                          <a:pt x="19" y="7"/>
                        </a:cubicBezTo>
                        <a:cubicBezTo>
                          <a:pt x="19" y="8"/>
                          <a:pt x="19" y="8"/>
                          <a:pt x="19" y="8"/>
                        </a:cubicBezTo>
                        <a:cubicBezTo>
                          <a:pt x="20" y="9"/>
                          <a:pt x="21" y="9"/>
                          <a:pt x="21" y="10"/>
                        </a:cubicBezTo>
                        <a:cubicBezTo>
                          <a:pt x="22" y="10"/>
                          <a:pt x="22" y="11"/>
                          <a:pt x="21" y="12"/>
                        </a:cubicBezTo>
                        <a:cubicBezTo>
                          <a:pt x="21" y="13"/>
                          <a:pt x="20" y="13"/>
                          <a:pt x="19" y="12"/>
                        </a:cubicBezTo>
                        <a:cubicBezTo>
                          <a:pt x="19" y="12"/>
                          <a:pt x="18" y="11"/>
                          <a:pt x="18" y="11"/>
                        </a:cubicBezTo>
                        <a:cubicBezTo>
                          <a:pt x="17" y="11"/>
                          <a:pt x="17" y="11"/>
                          <a:pt x="17" y="11"/>
                        </a:cubicBezTo>
                        <a:cubicBezTo>
                          <a:pt x="16" y="11"/>
                          <a:pt x="15" y="12"/>
                          <a:pt x="15" y="14"/>
                        </a:cubicBezTo>
                        <a:cubicBezTo>
                          <a:pt x="15" y="15"/>
                          <a:pt x="16" y="16"/>
                          <a:pt x="17" y="16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20" y="16"/>
                          <a:pt x="23" y="18"/>
                          <a:pt x="23" y="21"/>
                        </a:cubicBezTo>
                        <a:cubicBezTo>
                          <a:pt x="23" y="24"/>
                          <a:pt x="21" y="26"/>
                          <a:pt x="19" y="26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6"/>
                          <a:pt x="19" y="26"/>
                          <a:pt x="19" y="2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C093F78F-4C8B-41CE-99B1-BF37935D5878}"/>
                    </a:ext>
                  </a:extLst>
                </p:cNvPr>
                <p:cNvSpPr/>
                <p:nvPr/>
              </p:nvSpPr>
              <p:spPr>
                <a:xfrm>
                  <a:off x="2443940" y="4134063"/>
                  <a:ext cx="1385632" cy="66941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200" b="1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Lorem Ipsum</a:t>
                  </a:r>
                  <a:r>
                    <a:rPr lang="en-US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 is simply dummy text of the</a:t>
                  </a:r>
                </a:p>
              </p:txBody>
            </p: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F8621002-73FA-45DB-85D0-D20795B57F1F}"/>
                  </a:ext>
                </a:extLst>
              </p:cNvPr>
              <p:cNvGrpSpPr/>
              <p:nvPr/>
            </p:nvGrpSpPr>
            <p:grpSpPr>
              <a:xfrm>
                <a:off x="3256066" y="2000240"/>
                <a:ext cx="2179247" cy="2172405"/>
                <a:chOff x="3256066" y="2000240"/>
                <a:chExt cx="2179247" cy="2172405"/>
              </a:xfrm>
            </p:grpSpPr>
            <p:sp>
              <p:nvSpPr>
                <p:cNvPr id="85" name="Freeform 5">
                  <a:extLst>
                    <a:ext uri="{FF2B5EF4-FFF2-40B4-BE49-F238E27FC236}">
                      <a16:creationId xmlns:a16="http://schemas.microsoft.com/office/drawing/2014/main" id="{6E142812-21EA-42E5-B253-75FB3EEE92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6066" y="2000240"/>
                  <a:ext cx="2179247" cy="2172405"/>
                </a:xfrm>
                <a:custGeom>
                  <a:avLst/>
                  <a:gdLst>
                    <a:gd name="T0" fmla="*/ 637 w 1274"/>
                    <a:gd name="T1" fmla="*/ 1270 h 1270"/>
                    <a:gd name="T2" fmla="*/ 0 w 1274"/>
                    <a:gd name="T3" fmla="*/ 635 h 1270"/>
                    <a:gd name="T4" fmla="*/ 637 w 1274"/>
                    <a:gd name="T5" fmla="*/ 0 h 1270"/>
                    <a:gd name="T6" fmla="*/ 1274 w 1274"/>
                    <a:gd name="T7" fmla="*/ 635 h 1270"/>
                    <a:gd name="T8" fmla="*/ 637 w 1274"/>
                    <a:gd name="T9" fmla="*/ 1270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1270">
                      <a:moveTo>
                        <a:pt x="637" y="1270"/>
                      </a:moveTo>
                      <a:lnTo>
                        <a:pt x="0" y="635"/>
                      </a:lnTo>
                      <a:lnTo>
                        <a:pt x="637" y="0"/>
                      </a:lnTo>
                      <a:lnTo>
                        <a:pt x="1274" y="635"/>
                      </a:lnTo>
                      <a:lnTo>
                        <a:pt x="637" y="127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86" name="Group 85">
                  <a:extLst>
                    <a:ext uri="{FF2B5EF4-FFF2-40B4-BE49-F238E27FC236}">
                      <a16:creationId xmlns:a16="http://schemas.microsoft.com/office/drawing/2014/main" id="{7BA43D13-B371-4384-B296-1830C273ADE3}"/>
                    </a:ext>
                  </a:extLst>
                </p:cNvPr>
                <p:cNvGrpSpPr/>
                <p:nvPr/>
              </p:nvGrpSpPr>
              <p:grpSpPr>
                <a:xfrm>
                  <a:off x="3652873" y="2541933"/>
                  <a:ext cx="1385632" cy="1089019"/>
                  <a:chOff x="3599283" y="2749359"/>
                  <a:chExt cx="1385632" cy="1089019"/>
                </a:xfrm>
              </p:grpSpPr>
              <p:sp>
                <p:nvSpPr>
                  <p:cNvPr id="87" name="Freeform 9">
                    <a:extLst>
                      <a:ext uri="{FF2B5EF4-FFF2-40B4-BE49-F238E27FC236}">
                        <a16:creationId xmlns:a16="http://schemas.microsoft.com/office/drawing/2014/main" id="{4F81E6B0-1837-4BE6-B498-2C2A7FAF9CB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148170" y="2749359"/>
                    <a:ext cx="287859" cy="294734"/>
                  </a:xfrm>
                  <a:custGeom>
                    <a:avLst/>
                    <a:gdLst>
                      <a:gd name="T0" fmla="*/ 105 w 129"/>
                      <a:gd name="T1" fmla="*/ 89 h 130"/>
                      <a:gd name="T2" fmla="*/ 97 w 129"/>
                      <a:gd name="T3" fmla="*/ 89 h 130"/>
                      <a:gd name="T4" fmla="*/ 80 w 129"/>
                      <a:gd name="T5" fmla="*/ 73 h 130"/>
                      <a:gd name="T6" fmla="*/ 80 w 129"/>
                      <a:gd name="T7" fmla="*/ 68 h 130"/>
                      <a:gd name="T8" fmla="*/ 88 w 129"/>
                      <a:gd name="T9" fmla="*/ 53 h 130"/>
                      <a:gd name="T10" fmla="*/ 90 w 129"/>
                      <a:gd name="T11" fmla="*/ 51 h 130"/>
                      <a:gd name="T12" fmla="*/ 91 w 129"/>
                      <a:gd name="T13" fmla="*/ 39 h 130"/>
                      <a:gd name="T14" fmla="*/ 90 w 129"/>
                      <a:gd name="T15" fmla="*/ 37 h 130"/>
                      <a:gd name="T16" fmla="*/ 90 w 129"/>
                      <a:gd name="T17" fmla="*/ 23 h 130"/>
                      <a:gd name="T18" fmla="*/ 85 w 129"/>
                      <a:gd name="T19" fmla="*/ 7 h 130"/>
                      <a:gd name="T20" fmla="*/ 72 w 129"/>
                      <a:gd name="T21" fmla="*/ 1 h 130"/>
                      <a:gd name="T22" fmla="*/ 55 w 129"/>
                      <a:gd name="T23" fmla="*/ 1 h 130"/>
                      <a:gd name="T24" fmla="*/ 42 w 129"/>
                      <a:gd name="T25" fmla="*/ 10 h 130"/>
                      <a:gd name="T26" fmla="*/ 38 w 129"/>
                      <a:gd name="T27" fmla="*/ 23 h 130"/>
                      <a:gd name="T28" fmla="*/ 38 w 129"/>
                      <a:gd name="T29" fmla="*/ 37 h 130"/>
                      <a:gd name="T30" fmla="*/ 37 w 129"/>
                      <a:gd name="T31" fmla="*/ 40 h 130"/>
                      <a:gd name="T32" fmla="*/ 39 w 129"/>
                      <a:gd name="T33" fmla="*/ 52 h 130"/>
                      <a:gd name="T34" fmla="*/ 41 w 129"/>
                      <a:gd name="T35" fmla="*/ 55 h 130"/>
                      <a:gd name="T36" fmla="*/ 48 w 129"/>
                      <a:gd name="T37" fmla="*/ 68 h 130"/>
                      <a:gd name="T38" fmla="*/ 48 w 129"/>
                      <a:gd name="T39" fmla="*/ 73 h 130"/>
                      <a:gd name="T40" fmla="*/ 32 w 129"/>
                      <a:gd name="T41" fmla="*/ 89 h 130"/>
                      <a:gd name="T42" fmla="*/ 24 w 129"/>
                      <a:gd name="T43" fmla="*/ 89 h 130"/>
                      <a:gd name="T44" fmla="*/ 0 w 129"/>
                      <a:gd name="T45" fmla="*/ 113 h 130"/>
                      <a:gd name="T46" fmla="*/ 0 w 129"/>
                      <a:gd name="T47" fmla="*/ 122 h 130"/>
                      <a:gd name="T48" fmla="*/ 8 w 129"/>
                      <a:gd name="T49" fmla="*/ 130 h 130"/>
                      <a:gd name="T50" fmla="*/ 121 w 129"/>
                      <a:gd name="T51" fmla="*/ 130 h 130"/>
                      <a:gd name="T52" fmla="*/ 129 w 129"/>
                      <a:gd name="T53" fmla="*/ 122 h 130"/>
                      <a:gd name="T54" fmla="*/ 129 w 129"/>
                      <a:gd name="T55" fmla="*/ 113 h 130"/>
                      <a:gd name="T56" fmla="*/ 105 w 129"/>
                      <a:gd name="T57" fmla="*/ 89 h 130"/>
                      <a:gd name="T58" fmla="*/ 105 w 129"/>
                      <a:gd name="T59" fmla="*/ 89 h 130"/>
                      <a:gd name="T60" fmla="*/ 105 w 129"/>
                      <a:gd name="T61" fmla="*/ 89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29" h="130">
                        <a:moveTo>
                          <a:pt x="105" y="89"/>
                        </a:moveTo>
                        <a:cubicBezTo>
                          <a:pt x="97" y="89"/>
                          <a:pt x="97" y="89"/>
                          <a:pt x="97" y="89"/>
                        </a:cubicBezTo>
                        <a:cubicBezTo>
                          <a:pt x="88" y="89"/>
                          <a:pt x="80" y="82"/>
                          <a:pt x="80" y="73"/>
                        </a:cubicBezTo>
                        <a:cubicBezTo>
                          <a:pt x="80" y="68"/>
                          <a:pt x="80" y="68"/>
                          <a:pt x="80" y="68"/>
                        </a:cubicBezTo>
                        <a:cubicBezTo>
                          <a:pt x="84" y="64"/>
                          <a:pt x="87" y="59"/>
                          <a:pt x="88" y="53"/>
                        </a:cubicBezTo>
                        <a:cubicBezTo>
                          <a:pt x="88" y="52"/>
                          <a:pt x="89" y="52"/>
                          <a:pt x="90" y="51"/>
                        </a:cubicBezTo>
                        <a:cubicBezTo>
                          <a:pt x="93" y="48"/>
                          <a:pt x="94" y="43"/>
                          <a:pt x="91" y="39"/>
                        </a:cubicBezTo>
                        <a:cubicBezTo>
                          <a:pt x="91" y="39"/>
                          <a:pt x="90" y="38"/>
                          <a:pt x="90" y="37"/>
                        </a:cubicBezTo>
                        <a:cubicBezTo>
                          <a:pt x="90" y="33"/>
                          <a:pt x="90" y="28"/>
                          <a:pt x="90" y="23"/>
                        </a:cubicBezTo>
                        <a:cubicBezTo>
                          <a:pt x="90" y="18"/>
                          <a:pt x="89" y="12"/>
                          <a:pt x="85" y="7"/>
                        </a:cubicBezTo>
                        <a:cubicBezTo>
                          <a:pt x="81" y="4"/>
                          <a:pt x="77" y="2"/>
                          <a:pt x="72" y="1"/>
                        </a:cubicBezTo>
                        <a:cubicBezTo>
                          <a:pt x="66" y="0"/>
                          <a:pt x="60" y="0"/>
                          <a:pt x="55" y="1"/>
                        </a:cubicBezTo>
                        <a:cubicBezTo>
                          <a:pt x="50" y="3"/>
                          <a:pt x="45" y="6"/>
                          <a:pt x="42" y="10"/>
                        </a:cubicBezTo>
                        <a:cubicBezTo>
                          <a:pt x="40" y="14"/>
                          <a:pt x="38" y="18"/>
                          <a:pt x="38" y="23"/>
                        </a:cubicBezTo>
                        <a:cubicBezTo>
                          <a:pt x="38" y="28"/>
                          <a:pt x="38" y="32"/>
                          <a:pt x="38" y="37"/>
                        </a:cubicBezTo>
                        <a:cubicBezTo>
                          <a:pt x="38" y="38"/>
                          <a:pt x="38" y="39"/>
                          <a:pt x="37" y="40"/>
                        </a:cubicBezTo>
                        <a:cubicBezTo>
                          <a:pt x="35" y="44"/>
                          <a:pt x="36" y="49"/>
                          <a:pt x="39" y="52"/>
                        </a:cubicBezTo>
                        <a:cubicBezTo>
                          <a:pt x="40" y="53"/>
                          <a:pt x="41" y="54"/>
                          <a:pt x="41" y="55"/>
                        </a:cubicBezTo>
                        <a:cubicBezTo>
                          <a:pt x="42" y="59"/>
                          <a:pt x="45" y="64"/>
                          <a:pt x="48" y="68"/>
                        </a:cubicBezTo>
                        <a:cubicBezTo>
                          <a:pt x="48" y="73"/>
                          <a:pt x="48" y="73"/>
                          <a:pt x="48" y="73"/>
                        </a:cubicBezTo>
                        <a:cubicBezTo>
                          <a:pt x="48" y="82"/>
                          <a:pt x="41" y="89"/>
                          <a:pt x="32" y="89"/>
                        </a:cubicBezTo>
                        <a:cubicBezTo>
                          <a:pt x="24" y="89"/>
                          <a:pt x="24" y="89"/>
                          <a:pt x="24" y="89"/>
                        </a:cubicBezTo>
                        <a:cubicBezTo>
                          <a:pt x="24" y="89"/>
                          <a:pt x="9" y="93"/>
                          <a:pt x="0" y="113"/>
                        </a:cubicBezTo>
                        <a:cubicBezTo>
                          <a:pt x="0" y="122"/>
                          <a:pt x="0" y="122"/>
                          <a:pt x="0" y="122"/>
                        </a:cubicBezTo>
                        <a:cubicBezTo>
                          <a:pt x="0" y="126"/>
                          <a:pt x="3" y="130"/>
                          <a:pt x="8" y="130"/>
                        </a:cubicBezTo>
                        <a:cubicBezTo>
                          <a:pt x="121" y="130"/>
                          <a:pt x="121" y="130"/>
                          <a:pt x="121" y="130"/>
                        </a:cubicBezTo>
                        <a:cubicBezTo>
                          <a:pt x="125" y="130"/>
                          <a:pt x="129" y="126"/>
                          <a:pt x="129" y="122"/>
                        </a:cubicBezTo>
                        <a:cubicBezTo>
                          <a:pt x="129" y="113"/>
                          <a:pt x="129" y="113"/>
                          <a:pt x="129" y="113"/>
                        </a:cubicBezTo>
                        <a:cubicBezTo>
                          <a:pt x="119" y="93"/>
                          <a:pt x="105" y="89"/>
                          <a:pt x="105" y="89"/>
                        </a:cubicBezTo>
                        <a:close/>
                        <a:moveTo>
                          <a:pt x="105" y="89"/>
                        </a:moveTo>
                        <a:cubicBezTo>
                          <a:pt x="105" y="89"/>
                          <a:pt x="105" y="89"/>
                          <a:pt x="105" y="89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5FD008A0-6D6E-41F9-AED6-CF6BEF1B9B31}"/>
                      </a:ext>
                    </a:extLst>
                  </p:cNvPr>
                  <p:cNvSpPr/>
                  <p:nvPr/>
                </p:nvSpPr>
                <p:spPr>
                  <a:xfrm>
                    <a:off x="3599283" y="3168964"/>
                    <a:ext cx="1385632" cy="66941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ts val="1500"/>
                      </a:lnSpc>
                    </a:pPr>
                    <a:r>
                      <a:rPr lang="en-US" sz="1200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Lorem Ipsum</a:t>
                    </a: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 is simply dummy text of the</a:t>
                    </a:r>
                  </a:p>
                </p:txBody>
              </p:sp>
            </p:grp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B0A1A2C6-7871-45A3-A7D4-C2F8EC85FF85}"/>
                </a:ext>
              </a:extLst>
            </p:cNvPr>
            <p:cNvGrpSpPr/>
            <p:nvPr/>
          </p:nvGrpSpPr>
          <p:grpSpPr>
            <a:xfrm>
              <a:off x="8125880" y="2238722"/>
              <a:ext cx="3388180" cy="3356968"/>
              <a:chOff x="4464998" y="2000239"/>
              <a:chExt cx="3388180" cy="3356968"/>
            </a:xfrm>
          </p:grpSpPr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183A735D-7BC5-4393-AB63-6A5323A1C477}"/>
                  </a:ext>
                </a:extLst>
              </p:cNvPr>
              <p:cNvGrpSpPr/>
              <p:nvPr/>
            </p:nvGrpSpPr>
            <p:grpSpPr>
              <a:xfrm>
                <a:off x="4464998" y="2000239"/>
                <a:ext cx="3388180" cy="3356968"/>
                <a:chOff x="4464998" y="2000239"/>
                <a:chExt cx="3388180" cy="3356968"/>
              </a:xfrm>
            </p:grpSpPr>
            <p:sp>
              <p:nvSpPr>
                <p:cNvPr id="110" name="Freeform 5">
                  <a:extLst>
                    <a:ext uri="{FF2B5EF4-FFF2-40B4-BE49-F238E27FC236}">
                      <a16:creationId xmlns:a16="http://schemas.microsoft.com/office/drawing/2014/main" id="{0EDF1DD9-E651-44BD-BF29-DBDC70F790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4998" y="3184802"/>
                  <a:ext cx="2179247" cy="2172405"/>
                </a:xfrm>
                <a:custGeom>
                  <a:avLst/>
                  <a:gdLst>
                    <a:gd name="T0" fmla="*/ 637 w 1274"/>
                    <a:gd name="T1" fmla="*/ 1270 h 1270"/>
                    <a:gd name="T2" fmla="*/ 0 w 1274"/>
                    <a:gd name="T3" fmla="*/ 635 h 1270"/>
                    <a:gd name="T4" fmla="*/ 637 w 1274"/>
                    <a:gd name="T5" fmla="*/ 0 h 1270"/>
                    <a:gd name="T6" fmla="*/ 1274 w 1274"/>
                    <a:gd name="T7" fmla="*/ 635 h 1270"/>
                    <a:gd name="T8" fmla="*/ 637 w 1274"/>
                    <a:gd name="T9" fmla="*/ 1270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1270">
                      <a:moveTo>
                        <a:pt x="637" y="1270"/>
                      </a:moveTo>
                      <a:lnTo>
                        <a:pt x="0" y="635"/>
                      </a:lnTo>
                      <a:lnTo>
                        <a:pt x="637" y="0"/>
                      </a:lnTo>
                      <a:lnTo>
                        <a:pt x="1274" y="635"/>
                      </a:lnTo>
                      <a:lnTo>
                        <a:pt x="637" y="127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5">
                  <a:extLst>
                    <a:ext uri="{FF2B5EF4-FFF2-40B4-BE49-F238E27FC236}">
                      <a16:creationId xmlns:a16="http://schemas.microsoft.com/office/drawing/2014/main" id="{354EF7F6-5849-4462-8974-37CD755289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3931" y="2000239"/>
                  <a:ext cx="2179247" cy="2172405"/>
                </a:xfrm>
                <a:custGeom>
                  <a:avLst/>
                  <a:gdLst>
                    <a:gd name="T0" fmla="*/ 637 w 1274"/>
                    <a:gd name="T1" fmla="*/ 1270 h 1270"/>
                    <a:gd name="T2" fmla="*/ 0 w 1274"/>
                    <a:gd name="T3" fmla="*/ 635 h 1270"/>
                    <a:gd name="T4" fmla="*/ 637 w 1274"/>
                    <a:gd name="T5" fmla="*/ 0 h 1270"/>
                    <a:gd name="T6" fmla="*/ 1274 w 1274"/>
                    <a:gd name="T7" fmla="*/ 635 h 1270"/>
                    <a:gd name="T8" fmla="*/ 637 w 1274"/>
                    <a:gd name="T9" fmla="*/ 1270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1270">
                      <a:moveTo>
                        <a:pt x="637" y="1270"/>
                      </a:moveTo>
                      <a:lnTo>
                        <a:pt x="0" y="635"/>
                      </a:lnTo>
                      <a:lnTo>
                        <a:pt x="637" y="0"/>
                      </a:lnTo>
                      <a:lnTo>
                        <a:pt x="1274" y="635"/>
                      </a:lnTo>
                      <a:lnTo>
                        <a:pt x="637" y="127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12" name="Group 111">
                  <a:extLst>
                    <a:ext uri="{FF2B5EF4-FFF2-40B4-BE49-F238E27FC236}">
                      <a16:creationId xmlns:a16="http://schemas.microsoft.com/office/drawing/2014/main" id="{602956A3-AA5C-4737-BEB9-BC1CD1F30732}"/>
                    </a:ext>
                  </a:extLst>
                </p:cNvPr>
                <p:cNvGrpSpPr/>
                <p:nvPr/>
              </p:nvGrpSpPr>
              <p:grpSpPr>
                <a:xfrm>
                  <a:off x="4861805" y="3727780"/>
                  <a:ext cx="1385632" cy="1086449"/>
                  <a:chOff x="4798719" y="3763243"/>
                  <a:chExt cx="1385632" cy="1086449"/>
                </a:xfrm>
              </p:grpSpPr>
              <p:sp>
                <p:nvSpPr>
                  <p:cNvPr id="113" name="Freeform 8">
                    <a:extLst>
                      <a:ext uri="{FF2B5EF4-FFF2-40B4-BE49-F238E27FC236}">
                        <a16:creationId xmlns:a16="http://schemas.microsoft.com/office/drawing/2014/main" id="{8C3092CE-D6B7-4CDE-988F-3EAAC521CBE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5346132" y="3763243"/>
                    <a:ext cx="290806" cy="272139"/>
                  </a:xfrm>
                  <a:custGeom>
                    <a:avLst/>
                    <a:gdLst>
                      <a:gd name="T0" fmla="*/ 129 w 130"/>
                      <a:gd name="T1" fmla="*/ 35 h 120"/>
                      <a:gd name="T2" fmla="*/ 94 w 130"/>
                      <a:gd name="T3" fmla="*/ 0 h 120"/>
                      <a:gd name="T4" fmla="*/ 64 w 130"/>
                      <a:gd name="T5" fmla="*/ 17 h 120"/>
                      <a:gd name="T6" fmla="*/ 35 w 130"/>
                      <a:gd name="T7" fmla="*/ 0 h 120"/>
                      <a:gd name="T8" fmla="*/ 0 w 130"/>
                      <a:gd name="T9" fmla="*/ 35 h 120"/>
                      <a:gd name="T10" fmla="*/ 2 w 130"/>
                      <a:gd name="T11" fmla="*/ 49 h 120"/>
                      <a:gd name="T12" fmla="*/ 19 w 130"/>
                      <a:gd name="T13" fmla="*/ 79 h 120"/>
                      <a:gd name="T14" fmla="*/ 64 w 130"/>
                      <a:gd name="T15" fmla="*/ 120 h 120"/>
                      <a:gd name="T16" fmla="*/ 110 w 130"/>
                      <a:gd name="T17" fmla="*/ 79 h 120"/>
                      <a:gd name="T18" fmla="*/ 128 w 130"/>
                      <a:gd name="T19" fmla="*/ 49 h 120"/>
                      <a:gd name="T20" fmla="*/ 129 w 130"/>
                      <a:gd name="T21" fmla="*/ 35 h 120"/>
                      <a:gd name="T22" fmla="*/ 123 w 130"/>
                      <a:gd name="T23" fmla="*/ 48 h 120"/>
                      <a:gd name="T24" fmla="*/ 107 w 130"/>
                      <a:gd name="T25" fmla="*/ 75 h 120"/>
                      <a:gd name="T26" fmla="*/ 64 w 130"/>
                      <a:gd name="T27" fmla="*/ 113 h 120"/>
                      <a:gd name="T28" fmla="*/ 23 w 130"/>
                      <a:gd name="T29" fmla="*/ 75 h 120"/>
                      <a:gd name="T30" fmla="*/ 6 w 130"/>
                      <a:gd name="T31" fmla="*/ 48 h 120"/>
                      <a:gd name="T32" fmla="*/ 5 w 130"/>
                      <a:gd name="T33" fmla="*/ 36 h 120"/>
                      <a:gd name="T34" fmla="*/ 5 w 130"/>
                      <a:gd name="T35" fmla="*/ 36 h 120"/>
                      <a:gd name="T36" fmla="*/ 35 w 130"/>
                      <a:gd name="T37" fmla="*/ 5 h 120"/>
                      <a:gd name="T38" fmla="*/ 62 w 130"/>
                      <a:gd name="T39" fmla="*/ 23 h 120"/>
                      <a:gd name="T40" fmla="*/ 64 w 130"/>
                      <a:gd name="T41" fmla="*/ 29 h 120"/>
                      <a:gd name="T42" fmla="*/ 67 w 130"/>
                      <a:gd name="T43" fmla="*/ 23 h 120"/>
                      <a:gd name="T44" fmla="*/ 94 w 130"/>
                      <a:gd name="T45" fmla="*/ 5 h 120"/>
                      <a:gd name="T46" fmla="*/ 124 w 130"/>
                      <a:gd name="T47" fmla="*/ 36 h 120"/>
                      <a:gd name="T48" fmla="*/ 123 w 130"/>
                      <a:gd name="T49" fmla="*/ 48 h 120"/>
                      <a:gd name="T50" fmla="*/ 123 w 130"/>
                      <a:gd name="T51" fmla="*/ 48 h 120"/>
                      <a:gd name="T52" fmla="*/ 123 w 130"/>
                      <a:gd name="T53" fmla="*/ 48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30" h="120">
                        <a:moveTo>
                          <a:pt x="129" y="35"/>
                        </a:moveTo>
                        <a:cubicBezTo>
                          <a:pt x="127" y="15"/>
                          <a:pt x="113" y="0"/>
                          <a:pt x="94" y="0"/>
                        </a:cubicBezTo>
                        <a:cubicBezTo>
                          <a:pt x="82" y="0"/>
                          <a:pt x="71" y="6"/>
                          <a:pt x="64" y="17"/>
                        </a:cubicBezTo>
                        <a:cubicBezTo>
                          <a:pt x="58" y="6"/>
                          <a:pt x="47" y="0"/>
                          <a:pt x="35" y="0"/>
                        </a:cubicBezTo>
                        <a:cubicBezTo>
                          <a:pt x="17" y="0"/>
                          <a:pt x="2" y="15"/>
                          <a:pt x="0" y="35"/>
                        </a:cubicBezTo>
                        <a:cubicBezTo>
                          <a:pt x="0" y="36"/>
                          <a:pt x="0" y="41"/>
                          <a:pt x="2" y="49"/>
                        </a:cubicBezTo>
                        <a:cubicBezTo>
                          <a:pt x="4" y="60"/>
                          <a:pt x="10" y="71"/>
                          <a:pt x="19" y="79"/>
                        </a:cubicBezTo>
                        <a:cubicBezTo>
                          <a:pt x="64" y="120"/>
                          <a:pt x="64" y="120"/>
                          <a:pt x="64" y="120"/>
                        </a:cubicBezTo>
                        <a:cubicBezTo>
                          <a:pt x="110" y="79"/>
                          <a:pt x="110" y="79"/>
                          <a:pt x="110" y="79"/>
                        </a:cubicBezTo>
                        <a:cubicBezTo>
                          <a:pt x="119" y="71"/>
                          <a:pt x="126" y="60"/>
                          <a:pt x="128" y="49"/>
                        </a:cubicBezTo>
                        <a:cubicBezTo>
                          <a:pt x="130" y="41"/>
                          <a:pt x="129" y="36"/>
                          <a:pt x="129" y="35"/>
                        </a:cubicBezTo>
                        <a:close/>
                        <a:moveTo>
                          <a:pt x="123" y="48"/>
                        </a:moveTo>
                        <a:cubicBezTo>
                          <a:pt x="121" y="58"/>
                          <a:pt x="115" y="68"/>
                          <a:pt x="107" y="75"/>
                        </a:cubicBezTo>
                        <a:cubicBezTo>
                          <a:pt x="64" y="113"/>
                          <a:pt x="64" y="113"/>
                          <a:pt x="64" y="113"/>
                        </a:cubicBezTo>
                        <a:cubicBezTo>
                          <a:pt x="23" y="75"/>
                          <a:pt x="23" y="75"/>
                          <a:pt x="23" y="75"/>
                        </a:cubicBezTo>
                        <a:cubicBezTo>
                          <a:pt x="14" y="68"/>
                          <a:pt x="9" y="58"/>
                          <a:pt x="6" y="48"/>
                        </a:cubicBezTo>
                        <a:cubicBezTo>
                          <a:pt x="5" y="40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7" y="18"/>
                          <a:pt x="20" y="5"/>
                          <a:pt x="35" y="5"/>
                        </a:cubicBezTo>
                        <a:cubicBezTo>
                          <a:pt x="47" y="5"/>
                          <a:pt x="57" y="12"/>
                          <a:pt x="62" y="23"/>
                        </a:cubicBezTo>
                        <a:cubicBezTo>
                          <a:pt x="64" y="29"/>
                          <a:pt x="64" y="29"/>
                          <a:pt x="64" y="29"/>
                        </a:cubicBezTo>
                        <a:cubicBezTo>
                          <a:pt x="67" y="23"/>
                          <a:pt x="67" y="23"/>
                          <a:pt x="67" y="23"/>
                        </a:cubicBezTo>
                        <a:cubicBezTo>
                          <a:pt x="72" y="12"/>
                          <a:pt x="82" y="5"/>
                          <a:pt x="94" y="5"/>
                        </a:cubicBezTo>
                        <a:cubicBezTo>
                          <a:pt x="110" y="5"/>
                          <a:pt x="123" y="18"/>
                          <a:pt x="124" y="36"/>
                        </a:cubicBezTo>
                        <a:cubicBezTo>
                          <a:pt x="124" y="36"/>
                          <a:pt x="125" y="40"/>
                          <a:pt x="123" y="48"/>
                        </a:cubicBezTo>
                        <a:close/>
                        <a:moveTo>
                          <a:pt x="123" y="48"/>
                        </a:moveTo>
                        <a:cubicBezTo>
                          <a:pt x="123" y="48"/>
                          <a:pt x="123" y="48"/>
                          <a:pt x="123" y="48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29BA9198-1F24-4C00-ACF3-C3C1FB667D2E}"/>
                      </a:ext>
                    </a:extLst>
                  </p:cNvPr>
                  <p:cNvSpPr/>
                  <p:nvPr/>
                </p:nvSpPr>
                <p:spPr>
                  <a:xfrm>
                    <a:off x="4798719" y="4180278"/>
                    <a:ext cx="1385632" cy="66941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lnSpc>
                        <a:spcPts val="1500"/>
                      </a:lnSpc>
                    </a:pPr>
                    <a:r>
                      <a:rPr lang="en-US" sz="1200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Lorem Ipsum</a:t>
                    </a: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 is simply dummy text of the</a:t>
                    </a:r>
                  </a:p>
                </p:txBody>
              </p:sp>
            </p:grpSp>
          </p:grp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E3FF7EE9-1330-4988-A802-BE64F47A00D2}"/>
                  </a:ext>
                </a:extLst>
              </p:cNvPr>
              <p:cNvGrpSpPr/>
              <p:nvPr/>
            </p:nvGrpSpPr>
            <p:grpSpPr>
              <a:xfrm>
                <a:off x="6070738" y="2541932"/>
                <a:ext cx="1385632" cy="1089019"/>
                <a:chOff x="1212378" y="2659583"/>
                <a:chExt cx="1385632" cy="1089019"/>
              </a:xfrm>
            </p:grpSpPr>
            <p:sp>
              <p:nvSpPr>
                <p:cNvPr id="108" name="Freeform 10">
                  <a:extLst>
                    <a:ext uri="{FF2B5EF4-FFF2-40B4-BE49-F238E27FC236}">
                      <a16:creationId xmlns:a16="http://schemas.microsoft.com/office/drawing/2014/main" id="{5001F188-7B9E-4FD3-8D45-327DE87EE6F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763230" y="2659583"/>
                  <a:ext cx="283928" cy="294734"/>
                </a:xfrm>
                <a:custGeom>
                  <a:avLst/>
                  <a:gdLst>
                    <a:gd name="T0" fmla="*/ 118 w 127"/>
                    <a:gd name="T1" fmla="*/ 106 h 130"/>
                    <a:gd name="T2" fmla="*/ 78 w 127"/>
                    <a:gd name="T3" fmla="*/ 52 h 130"/>
                    <a:gd name="T4" fmla="*/ 78 w 127"/>
                    <a:gd name="T5" fmla="*/ 13 h 130"/>
                    <a:gd name="T6" fmla="*/ 83 w 127"/>
                    <a:gd name="T7" fmla="*/ 6 h 130"/>
                    <a:gd name="T8" fmla="*/ 77 w 127"/>
                    <a:gd name="T9" fmla="*/ 0 h 130"/>
                    <a:gd name="T10" fmla="*/ 51 w 127"/>
                    <a:gd name="T11" fmla="*/ 0 h 130"/>
                    <a:gd name="T12" fmla="*/ 44 w 127"/>
                    <a:gd name="T13" fmla="*/ 6 h 130"/>
                    <a:gd name="T14" fmla="*/ 49 w 127"/>
                    <a:gd name="T15" fmla="*/ 13 h 130"/>
                    <a:gd name="T16" fmla="*/ 49 w 127"/>
                    <a:gd name="T17" fmla="*/ 52 h 130"/>
                    <a:gd name="T18" fmla="*/ 10 w 127"/>
                    <a:gd name="T19" fmla="*/ 106 h 130"/>
                    <a:gd name="T20" fmla="*/ 21 w 127"/>
                    <a:gd name="T21" fmla="*/ 130 h 130"/>
                    <a:gd name="T22" fmla="*/ 106 w 127"/>
                    <a:gd name="T23" fmla="*/ 130 h 130"/>
                    <a:gd name="T24" fmla="*/ 118 w 127"/>
                    <a:gd name="T25" fmla="*/ 106 h 130"/>
                    <a:gd name="T26" fmla="*/ 98 w 127"/>
                    <a:gd name="T27" fmla="*/ 124 h 130"/>
                    <a:gd name="T28" fmla="*/ 30 w 127"/>
                    <a:gd name="T29" fmla="*/ 124 h 130"/>
                    <a:gd name="T30" fmla="*/ 21 w 127"/>
                    <a:gd name="T31" fmla="*/ 105 h 130"/>
                    <a:gd name="T32" fmla="*/ 38 w 127"/>
                    <a:gd name="T33" fmla="*/ 81 h 130"/>
                    <a:gd name="T34" fmla="*/ 90 w 127"/>
                    <a:gd name="T35" fmla="*/ 81 h 130"/>
                    <a:gd name="T36" fmla="*/ 107 w 127"/>
                    <a:gd name="T37" fmla="*/ 105 h 130"/>
                    <a:gd name="T38" fmla="*/ 98 w 127"/>
                    <a:gd name="T39" fmla="*/ 124 h 130"/>
                    <a:gd name="T40" fmla="*/ 80 w 127"/>
                    <a:gd name="T41" fmla="*/ 89 h 130"/>
                    <a:gd name="T42" fmla="*/ 48 w 127"/>
                    <a:gd name="T43" fmla="*/ 89 h 130"/>
                    <a:gd name="T44" fmla="*/ 37 w 127"/>
                    <a:gd name="T45" fmla="*/ 104 h 130"/>
                    <a:gd name="T46" fmla="*/ 43 w 127"/>
                    <a:gd name="T47" fmla="*/ 116 h 130"/>
                    <a:gd name="T48" fmla="*/ 85 w 127"/>
                    <a:gd name="T49" fmla="*/ 116 h 130"/>
                    <a:gd name="T50" fmla="*/ 91 w 127"/>
                    <a:gd name="T51" fmla="*/ 104 h 130"/>
                    <a:gd name="T52" fmla="*/ 80 w 127"/>
                    <a:gd name="T53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7" h="130">
                      <a:moveTo>
                        <a:pt x="118" y="106"/>
                      </a:moveTo>
                      <a:cubicBezTo>
                        <a:pt x="105" y="87"/>
                        <a:pt x="80" y="55"/>
                        <a:pt x="78" y="52"/>
                      </a:cubicBezTo>
                      <a:cubicBezTo>
                        <a:pt x="78" y="13"/>
                        <a:pt x="78" y="13"/>
                        <a:pt x="78" y="13"/>
                      </a:cubicBezTo>
                      <a:cubicBezTo>
                        <a:pt x="81" y="12"/>
                        <a:pt x="83" y="9"/>
                        <a:pt x="83" y="6"/>
                      </a:cubicBezTo>
                      <a:cubicBezTo>
                        <a:pt x="83" y="3"/>
                        <a:pt x="80" y="0"/>
                        <a:pt x="77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47" y="0"/>
                        <a:pt x="44" y="3"/>
                        <a:pt x="44" y="6"/>
                      </a:cubicBezTo>
                      <a:cubicBezTo>
                        <a:pt x="44" y="9"/>
                        <a:pt x="46" y="12"/>
                        <a:pt x="49" y="13"/>
                      </a:cubicBezTo>
                      <a:cubicBezTo>
                        <a:pt x="49" y="52"/>
                        <a:pt x="49" y="52"/>
                        <a:pt x="49" y="52"/>
                      </a:cubicBezTo>
                      <a:cubicBezTo>
                        <a:pt x="48" y="55"/>
                        <a:pt x="23" y="87"/>
                        <a:pt x="10" y="106"/>
                      </a:cubicBezTo>
                      <a:cubicBezTo>
                        <a:pt x="0" y="121"/>
                        <a:pt x="10" y="130"/>
                        <a:pt x="21" y="130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18" y="130"/>
                        <a:pt x="127" y="121"/>
                        <a:pt x="118" y="106"/>
                      </a:cubicBezTo>
                      <a:close/>
                      <a:moveTo>
                        <a:pt x="98" y="124"/>
                      </a:moveTo>
                      <a:cubicBezTo>
                        <a:pt x="30" y="124"/>
                        <a:pt x="30" y="124"/>
                        <a:pt x="30" y="124"/>
                      </a:cubicBezTo>
                      <a:cubicBezTo>
                        <a:pt x="21" y="124"/>
                        <a:pt x="13" y="117"/>
                        <a:pt x="21" y="105"/>
                      </a:cubicBezTo>
                      <a:cubicBezTo>
                        <a:pt x="25" y="98"/>
                        <a:pt x="32" y="89"/>
                        <a:pt x="38" y="81"/>
                      </a:cubicBezTo>
                      <a:cubicBezTo>
                        <a:pt x="90" y="81"/>
                        <a:pt x="90" y="81"/>
                        <a:pt x="90" y="81"/>
                      </a:cubicBezTo>
                      <a:cubicBezTo>
                        <a:pt x="96" y="89"/>
                        <a:pt x="102" y="98"/>
                        <a:pt x="107" y="105"/>
                      </a:cubicBezTo>
                      <a:cubicBezTo>
                        <a:pt x="115" y="117"/>
                        <a:pt x="107" y="124"/>
                        <a:pt x="98" y="124"/>
                      </a:cubicBezTo>
                      <a:close/>
                      <a:moveTo>
                        <a:pt x="80" y="89"/>
                      </a:moveTo>
                      <a:cubicBezTo>
                        <a:pt x="48" y="89"/>
                        <a:pt x="48" y="89"/>
                        <a:pt x="48" y="89"/>
                      </a:cubicBezTo>
                      <a:cubicBezTo>
                        <a:pt x="44" y="94"/>
                        <a:pt x="40" y="100"/>
                        <a:pt x="37" y="104"/>
                      </a:cubicBezTo>
                      <a:cubicBezTo>
                        <a:pt x="32" y="111"/>
                        <a:pt x="37" y="116"/>
                        <a:pt x="43" y="116"/>
                      </a:cubicBezTo>
                      <a:cubicBezTo>
                        <a:pt x="85" y="116"/>
                        <a:pt x="85" y="116"/>
                        <a:pt x="85" y="116"/>
                      </a:cubicBezTo>
                      <a:cubicBezTo>
                        <a:pt x="91" y="116"/>
                        <a:pt x="95" y="111"/>
                        <a:pt x="91" y="104"/>
                      </a:cubicBezTo>
                      <a:cubicBezTo>
                        <a:pt x="88" y="100"/>
                        <a:pt x="84" y="94"/>
                        <a:pt x="80" y="8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DD0EBC44-8828-4E62-94BB-64B94F6B3F07}"/>
                    </a:ext>
                  </a:extLst>
                </p:cNvPr>
                <p:cNvSpPr/>
                <p:nvPr/>
              </p:nvSpPr>
              <p:spPr>
                <a:xfrm>
                  <a:off x="1212378" y="3079188"/>
                  <a:ext cx="1385632" cy="66941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200" b="1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Lorem Ipsum</a:t>
                  </a:r>
                  <a:r>
                    <a:rPr lang="en-US" sz="12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 is simply dummy text of the</a:t>
                  </a:r>
                </a:p>
              </p:txBody>
            </p:sp>
          </p:grpSp>
        </p:grpSp>
      </p:grp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4ABC4D4-A23E-4D72-A365-934496A0198F}"/>
              </a:ext>
            </a:extLst>
          </p:cNvPr>
          <p:cNvSpPr/>
          <p:nvPr/>
        </p:nvSpPr>
        <p:spPr>
          <a:xfrm>
            <a:off x="2304000" y="5790726"/>
            <a:ext cx="7584003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5A2F96AF-2163-40C8-8536-8C06450CC802}"/>
              </a:ext>
            </a:extLst>
          </p:cNvPr>
          <p:cNvSpPr/>
          <p:nvPr/>
        </p:nvSpPr>
        <p:spPr>
          <a:xfrm>
            <a:off x="2227943" y="2113543"/>
            <a:ext cx="4005943" cy="40059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3877E878-492C-4DDE-8559-85A228EE3EB9}"/>
              </a:ext>
            </a:extLst>
          </p:cNvPr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5" r="18085"/>
          <a:stretch>
            <a:fillRect/>
          </a:stretch>
        </p:blipFill>
        <p:spPr/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F9B10C9-2AD9-42A2-85FD-FD74A1FD5358}"/>
              </a:ext>
            </a:extLst>
          </p:cNvPr>
          <p:cNvSpPr/>
          <p:nvPr/>
        </p:nvSpPr>
        <p:spPr>
          <a:xfrm>
            <a:off x="4855028" y="1894468"/>
            <a:ext cx="1699760" cy="16997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999B4E85-E9B1-44CE-80EF-B9010E11A7BA}"/>
              </a:ext>
            </a:extLst>
          </p:cNvPr>
          <p:cNvPicPr>
            <a:picLocks noGrp="1" noChangeAspect="1"/>
          </p:cNvPicPr>
          <p:nvPr>
            <p:ph type="pic" sz="quarter" idx="1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3" r="2383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FCD1E38-2907-490C-A255-8239CE92781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8FF07461-EFFA-4CD0-9E0C-313836C746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Location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AC04913-EBDA-4459-909A-C540CABABDCE}"/>
              </a:ext>
            </a:extLst>
          </p:cNvPr>
          <p:cNvSpPr/>
          <p:nvPr/>
        </p:nvSpPr>
        <p:spPr>
          <a:xfrm>
            <a:off x="7598227" y="3517246"/>
            <a:ext cx="2365831" cy="23658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9E49552-0DD1-4656-9314-3B97E2BA4420}"/>
              </a:ext>
            </a:extLst>
          </p:cNvPr>
          <p:cNvSpPr/>
          <p:nvPr/>
        </p:nvSpPr>
        <p:spPr>
          <a:xfrm>
            <a:off x="7705375" y="3624394"/>
            <a:ext cx="2151535" cy="215153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3358DAB-5865-4989-80AC-30BDECA79685}"/>
              </a:ext>
            </a:extLst>
          </p:cNvPr>
          <p:cNvSpPr/>
          <p:nvPr/>
        </p:nvSpPr>
        <p:spPr>
          <a:xfrm>
            <a:off x="8024097" y="4141034"/>
            <a:ext cx="1514091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12621</TotalTime>
  <Words>297</Words>
  <Application>Microsoft Office PowerPoint</Application>
  <PresentationFormat>Widescreen</PresentationFormat>
  <Paragraphs>75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PowerPoint Presentation</vt:lpstr>
      <vt:lpstr>Our Services</vt:lpstr>
      <vt:lpstr>PowerPoint Presentation</vt:lpstr>
      <vt:lpstr>PowerPoint Presentation</vt:lpstr>
      <vt:lpstr>Our Timeline</vt:lpstr>
      <vt:lpstr>Map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1968</cp:revision>
  <dcterms:created xsi:type="dcterms:W3CDTF">2017-07-18T09:08:44Z</dcterms:created>
  <dcterms:modified xsi:type="dcterms:W3CDTF">2017-10-05T06:26:20Z</dcterms:modified>
</cp:coreProperties>
</file>