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B4-4CA8-87B8-B63360C50F2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B4-4CA8-87B8-B63360C50F2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B4-4CA8-87B8-B63360C50F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5955952"/>
        <c:axId val="475956608"/>
      </c:barChart>
      <c:catAx>
        <c:axId val="47595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6608"/>
        <c:crosses val="autoZero"/>
        <c:auto val="1"/>
        <c:lblAlgn val="ctr"/>
        <c:lblOffset val="100"/>
        <c:noMultiLvlLbl val="0"/>
      </c:catAx>
      <c:valAx>
        <c:axId val="47595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268C76-FD98-4FCE-8271-E0DD3E851C1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238927"/>
            <a:ext cx="4756150" cy="3181212"/>
          </a:xfrm>
          <a:custGeom>
            <a:avLst/>
            <a:gdLst>
              <a:gd name="connsiteX0" fmla="*/ 1588 w 4756150"/>
              <a:gd name="connsiteY0" fmla="*/ 0 h 3181212"/>
              <a:gd name="connsiteX1" fmla="*/ 4756150 w 4756150"/>
              <a:gd name="connsiteY1" fmla="*/ 0 h 3181212"/>
              <a:gd name="connsiteX2" fmla="*/ 4251325 w 4756150"/>
              <a:gd name="connsiteY2" fmla="*/ 3181212 h 3181212"/>
              <a:gd name="connsiteX3" fmla="*/ 0 w 4756150"/>
              <a:gd name="connsiteY3" fmla="*/ 3181212 h 3181212"/>
              <a:gd name="connsiteX4" fmla="*/ 0 w 4756150"/>
              <a:gd name="connsiteY4" fmla="*/ 60042 h 318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6150" h="3181212">
                <a:moveTo>
                  <a:pt x="1588" y="0"/>
                </a:moveTo>
                <a:lnTo>
                  <a:pt x="4756150" y="0"/>
                </a:lnTo>
                <a:lnTo>
                  <a:pt x="4251325" y="3181212"/>
                </a:lnTo>
                <a:lnTo>
                  <a:pt x="0" y="3181212"/>
                </a:lnTo>
                <a:lnTo>
                  <a:pt x="0" y="600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47613FF-EDBC-4542-8219-344FACDBCB37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446587" y="2238927"/>
            <a:ext cx="7745412" cy="3181212"/>
          </a:xfrm>
          <a:custGeom>
            <a:avLst/>
            <a:gdLst>
              <a:gd name="connsiteX0" fmla="*/ 498475 w 7745412"/>
              <a:gd name="connsiteY0" fmla="*/ 0 h 3181212"/>
              <a:gd name="connsiteX1" fmla="*/ 7745412 w 7745412"/>
              <a:gd name="connsiteY1" fmla="*/ 0 h 3181212"/>
              <a:gd name="connsiteX2" fmla="*/ 7745412 w 7745412"/>
              <a:gd name="connsiteY2" fmla="*/ 3181212 h 3181212"/>
              <a:gd name="connsiteX3" fmla="*/ 0 w 7745412"/>
              <a:gd name="connsiteY3" fmla="*/ 3181212 h 318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5412" h="3181212">
                <a:moveTo>
                  <a:pt x="498475" y="0"/>
                </a:moveTo>
                <a:lnTo>
                  <a:pt x="7745412" y="0"/>
                </a:lnTo>
                <a:lnTo>
                  <a:pt x="7745412" y="3181212"/>
                </a:lnTo>
                <a:lnTo>
                  <a:pt x="0" y="3181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27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0"/>
            <a:ext cx="6191250" cy="6858000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667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70ADE0-5E6C-4E3D-999A-B09C8E0D3EA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38200" y="2423054"/>
            <a:ext cx="3018184" cy="2957476"/>
          </a:xfrm>
          <a:custGeom>
            <a:avLst/>
            <a:gdLst>
              <a:gd name="connsiteX0" fmla="*/ 1509092 w 3018184"/>
              <a:gd name="connsiteY0" fmla="*/ 0 h 2957476"/>
              <a:gd name="connsiteX1" fmla="*/ 3018184 w 3018184"/>
              <a:gd name="connsiteY1" fmla="*/ 1478738 h 2957476"/>
              <a:gd name="connsiteX2" fmla="*/ 1509092 w 3018184"/>
              <a:gd name="connsiteY2" fmla="*/ 2957476 h 2957476"/>
              <a:gd name="connsiteX3" fmla="*/ 0 w 3018184"/>
              <a:gd name="connsiteY3" fmla="*/ 1478738 h 2957476"/>
              <a:gd name="connsiteX4" fmla="*/ 1509092 w 3018184"/>
              <a:gd name="connsiteY4" fmla="*/ 0 h 29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184" h="2957476">
                <a:moveTo>
                  <a:pt x="1509092" y="0"/>
                </a:moveTo>
                <a:cubicBezTo>
                  <a:pt x="2342540" y="0"/>
                  <a:pt x="3018184" y="662054"/>
                  <a:pt x="3018184" y="1478738"/>
                </a:cubicBezTo>
                <a:cubicBezTo>
                  <a:pt x="3018184" y="2295422"/>
                  <a:pt x="2342540" y="2957476"/>
                  <a:pt x="1509092" y="2957476"/>
                </a:cubicBezTo>
                <a:cubicBezTo>
                  <a:pt x="675644" y="2957476"/>
                  <a:pt x="0" y="2295422"/>
                  <a:pt x="0" y="1478738"/>
                </a:cubicBezTo>
                <a:cubicBezTo>
                  <a:pt x="0" y="662054"/>
                  <a:pt x="675644" y="0"/>
                  <a:pt x="150909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659B04B-DA31-4B5E-9782-6ECF3D3C82E5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586908" y="2423054"/>
            <a:ext cx="3018184" cy="2957476"/>
          </a:xfrm>
          <a:custGeom>
            <a:avLst/>
            <a:gdLst>
              <a:gd name="connsiteX0" fmla="*/ 1509092 w 3018184"/>
              <a:gd name="connsiteY0" fmla="*/ 0 h 2957476"/>
              <a:gd name="connsiteX1" fmla="*/ 3018184 w 3018184"/>
              <a:gd name="connsiteY1" fmla="*/ 1478738 h 2957476"/>
              <a:gd name="connsiteX2" fmla="*/ 1509092 w 3018184"/>
              <a:gd name="connsiteY2" fmla="*/ 2957476 h 2957476"/>
              <a:gd name="connsiteX3" fmla="*/ 0 w 3018184"/>
              <a:gd name="connsiteY3" fmla="*/ 1478738 h 2957476"/>
              <a:gd name="connsiteX4" fmla="*/ 1509092 w 3018184"/>
              <a:gd name="connsiteY4" fmla="*/ 0 h 29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184" h="2957476">
                <a:moveTo>
                  <a:pt x="1509092" y="0"/>
                </a:moveTo>
                <a:cubicBezTo>
                  <a:pt x="2342540" y="0"/>
                  <a:pt x="3018184" y="662054"/>
                  <a:pt x="3018184" y="1478738"/>
                </a:cubicBezTo>
                <a:cubicBezTo>
                  <a:pt x="3018184" y="2295422"/>
                  <a:pt x="2342540" y="2957476"/>
                  <a:pt x="1509092" y="2957476"/>
                </a:cubicBezTo>
                <a:cubicBezTo>
                  <a:pt x="675644" y="2957476"/>
                  <a:pt x="0" y="2295422"/>
                  <a:pt x="0" y="1478738"/>
                </a:cubicBezTo>
                <a:cubicBezTo>
                  <a:pt x="0" y="662054"/>
                  <a:pt x="675644" y="0"/>
                  <a:pt x="150909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EBD7605-7CB9-462B-8511-601CC598C9B5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8335617" y="2423054"/>
            <a:ext cx="3018184" cy="2957476"/>
          </a:xfrm>
          <a:custGeom>
            <a:avLst/>
            <a:gdLst>
              <a:gd name="connsiteX0" fmla="*/ 1509092 w 3018184"/>
              <a:gd name="connsiteY0" fmla="*/ 0 h 2957476"/>
              <a:gd name="connsiteX1" fmla="*/ 3018184 w 3018184"/>
              <a:gd name="connsiteY1" fmla="*/ 1478738 h 2957476"/>
              <a:gd name="connsiteX2" fmla="*/ 1509092 w 3018184"/>
              <a:gd name="connsiteY2" fmla="*/ 2957476 h 2957476"/>
              <a:gd name="connsiteX3" fmla="*/ 0 w 3018184"/>
              <a:gd name="connsiteY3" fmla="*/ 1478738 h 2957476"/>
              <a:gd name="connsiteX4" fmla="*/ 1509092 w 3018184"/>
              <a:gd name="connsiteY4" fmla="*/ 0 h 295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8184" h="2957476">
                <a:moveTo>
                  <a:pt x="1509092" y="0"/>
                </a:moveTo>
                <a:cubicBezTo>
                  <a:pt x="2342540" y="0"/>
                  <a:pt x="3018184" y="662054"/>
                  <a:pt x="3018184" y="1478738"/>
                </a:cubicBezTo>
                <a:cubicBezTo>
                  <a:pt x="3018184" y="2295422"/>
                  <a:pt x="2342540" y="2957476"/>
                  <a:pt x="1509092" y="2957476"/>
                </a:cubicBezTo>
                <a:cubicBezTo>
                  <a:pt x="675644" y="2957476"/>
                  <a:pt x="0" y="2295422"/>
                  <a:pt x="0" y="1478738"/>
                </a:cubicBezTo>
                <a:cubicBezTo>
                  <a:pt x="0" y="662054"/>
                  <a:pt x="675644" y="0"/>
                  <a:pt x="150909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556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3E39DC1-3CF5-4D8D-9265-AFB78EB59AA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1869134"/>
            <a:ext cx="2884488" cy="2452687"/>
          </a:xfrm>
          <a:custGeom>
            <a:avLst/>
            <a:gdLst>
              <a:gd name="connsiteX0" fmla="*/ 2884488 w 2884488"/>
              <a:gd name="connsiteY0" fmla="*/ 0 h 2452687"/>
              <a:gd name="connsiteX1" fmla="*/ 2884488 w 2884488"/>
              <a:gd name="connsiteY1" fmla="*/ 2452687 h 2452687"/>
              <a:gd name="connsiteX2" fmla="*/ 0 w 2884488"/>
              <a:gd name="connsiteY2" fmla="*/ 2452687 h 2452687"/>
              <a:gd name="connsiteX3" fmla="*/ 0 w 2884488"/>
              <a:gd name="connsiteY3" fmla="*/ 287338 h 245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88" h="2452687">
                <a:moveTo>
                  <a:pt x="2884488" y="0"/>
                </a:moveTo>
                <a:lnTo>
                  <a:pt x="2884488" y="2452687"/>
                </a:lnTo>
                <a:lnTo>
                  <a:pt x="0" y="2452687"/>
                </a:lnTo>
                <a:lnTo>
                  <a:pt x="0" y="28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F30AF4A-9BAD-4991-B731-B2BA09A0F6EB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653756" y="1869134"/>
            <a:ext cx="2884488" cy="2452687"/>
          </a:xfrm>
          <a:custGeom>
            <a:avLst/>
            <a:gdLst>
              <a:gd name="connsiteX0" fmla="*/ 2884488 w 2884488"/>
              <a:gd name="connsiteY0" fmla="*/ 0 h 2452687"/>
              <a:gd name="connsiteX1" fmla="*/ 2884488 w 2884488"/>
              <a:gd name="connsiteY1" fmla="*/ 2452687 h 2452687"/>
              <a:gd name="connsiteX2" fmla="*/ 0 w 2884488"/>
              <a:gd name="connsiteY2" fmla="*/ 2452687 h 2452687"/>
              <a:gd name="connsiteX3" fmla="*/ 0 w 2884488"/>
              <a:gd name="connsiteY3" fmla="*/ 287338 h 245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88" h="2452687">
                <a:moveTo>
                  <a:pt x="2884488" y="0"/>
                </a:moveTo>
                <a:lnTo>
                  <a:pt x="2884488" y="2452687"/>
                </a:lnTo>
                <a:lnTo>
                  <a:pt x="0" y="2452687"/>
                </a:lnTo>
                <a:lnTo>
                  <a:pt x="0" y="28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DD6CE46-7596-4EC0-BF5B-D7225275D9C0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469312" y="1869134"/>
            <a:ext cx="2884488" cy="2452687"/>
          </a:xfrm>
          <a:custGeom>
            <a:avLst/>
            <a:gdLst>
              <a:gd name="connsiteX0" fmla="*/ 2884488 w 2884488"/>
              <a:gd name="connsiteY0" fmla="*/ 0 h 2452687"/>
              <a:gd name="connsiteX1" fmla="*/ 2884488 w 2884488"/>
              <a:gd name="connsiteY1" fmla="*/ 2452687 h 2452687"/>
              <a:gd name="connsiteX2" fmla="*/ 0 w 2884488"/>
              <a:gd name="connsiteY2" fmla="*/ 2452687 h 2452687"/>
              <a:gd name="connsiteX3" fmla="*/ 0 w 2884488"/>
              <a:gd name="connsiteY3" fmla="*/ 287338 h 245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88" h="2452687">
                <a:moveTo>
                  <a:pt x="2884488" y="0"/>
                </a:moveTo>
                <a:lnTo>
                  <a:pt x="2884488" y="2452687"/>
                </a:lnTo>
                <a:lnTo>
                  <a:pt x="0" y="2452687"/>
                </a:lnTo>
                <a:lnTo>
                  <a:pt x="0" y="28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71027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199" y="1955832"/>
            <a:ext cx="10515599" cy="2820531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2FB4AC-6897-4427-8DB1-F1E6A7D839C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09818" y="2556218"/>
            <a:ext cx="1496118" cy="1457114"/>
          </a:xfrm>
          <a:custGeom>
            <a:avLst/>
            <a:gdLst>
              <a:gd name="connsiteX0" fmla="*/ 0 w 1496118"/>
              <a:gd name="connsiteY0" fmla="*/ 0 h 1457114"/>
              <a:gd name="connsiteX1" fmla="*/ 1496118 w 1496118"/>
              <a:gd name="connsiteY1" fmla="*/ 0 h 1457114"/>
              <a:gd name="connsiteX2" fmla="*/ 1496118 w 1496118"/>
              <a:gd name="connsiteY2" fmla="*/ 1457114 h 1457114"/>
              <a:gd name="connsiteX3" fmla="*/ 0 w 1496118"/>
              <a:gd name="connsiteY3" fmla="*/ 1457114 h 145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118" h="1457114">
                <a:moveTo>
                  <a:pt x="0" y="0"/>
                </a:moveTo>
                <a:lnTo>
                  <a:pt x="1496118" y="0"/>
                </a:lnTo>
                <a:lnTo>
                  <a:pt x="1496118" y="1457114"/>
                </a:lnTo>
                <a:lnTo>
                  <a:pt x="0" y="1457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652FF53-8536-4C4A-87CC-8520763607D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601768" y="4219738"/>
            <a:ext cx="1496118" cy="1457114"/>
          </a:xfrm>
          <a:custGeom>
            <a:avLst/>
            <a:gdLst>
              <a:gd name="connsiteX0" fmla="*/ 0 w 1496118"/>
              <a:gd name="connsiteY0" fmla="*/ 0 h 1457114"/>
              <a:gd name="connsiteX1" fmla="*/ 1496118 w 1496118"/>
              <a:gd name="connsiteY1" fmla="*/ 0 h 1457114"/>
              <a:gd name="connsiteX2" fmla="*/ 1496118 w 1496118"/>
              <a:gd name="connsiteY2" fmla="*/ 1457114 h 1457114"/>
              <a:gd name="connsiteX3" fmla="*/ 0 w 1496118"/>
              <a:gd name="connsiteY3" fmla="*/ 1457114 h 145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118" h="1457114">
                <a:moveTo>
                  <a:pt x="0" y="0"/>
                </a:moveTo>
                <a:lnTo>
                  <a:pt x="1496118" y="0"/>
                </a:lnTo>
                <a:lnTo>
                  <a:pt x="1496118" y="1457114"/>
                </a:lnTo>
                <a:lnTo>
                  <a:pt x="0" y="1457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055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" y="4570412"/>
            <a:ext cx="6829358" cy="2287587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32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303941-3FB8-4C50-A4DD-574388EF94E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835635" y="2219025"/>
            <a:ext cx="4520731" cy="4544307"/>
          </a:xfrm>
          <a:custGeom>
            <a:avLst/>
            <a:gdLst>
              <a:gd name="connsiteX0" fmla="*/ 753470 w 4520731"/>
              <a:gd name="connsiteY0" fmla="*/ 0 h 4544307"/>
              <a:gd name="connsiteX1" fmla="*/ 3767261 w 4520731"/>
              <a:gd name="connsiteY1" fmla="*/ 0 h 4544307"/>
              <a:gd name="connsiteX2" fmla="*/ 4520731 w 4520731"/>
              <a:gd name="connsiteY2" fmla="*/ 753470 h 4544307"/>
              <a:gd name="connsiteX3" fmla="*/ 4520731 w 4520731"/>
              <a:gd name="connsiteY3" fmla="*/ 3790837 h 4544307"/>
              <a:gd name="connsiteX4" fmla="*/ 3767261 w 4520731"/>
              <a:gd name="connsiteY4" fmla="*/ 4544307 h 4544307"/>
              <a:gd name="connsiteX5" fmla="*/ 753470 w 4520731"/>
              <a:gd name="connsiteY5" fmla="*/ 4544307 h 4544307"/>
              <a:gd name="connsiteX6" fmla="*/ 0 w 4520731"/>
              <a:gd name="connsiteY6" fmla="*/ 3790837 h 4544307"/>
              <a:gd name="connsiteX7" fmla="*/ 0 w 4520731"/>
              <a:gd name="connsiteY7" fmla="*/ 753470 h 4544307"/>
              <a:gd name="connsiteX8" fmla="*/ 753470 w 4520731"/>
              <a:gd name="connsiteY8" fmla="*/ 0 h 4544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20731" h="4544307">
                <a:moveTo>
                  <a:pt x="753470" y="0"/>
                </a:moveTo>
                <a:lnTo>
                  <a:pt x="3767261" y="0"/>
                </a:lnTo>
                <a:cubicBezTo>
                  <a:pt x="4183391" y="0"/>
                  <a:pt x="4520731" y="337340"/>
                  <a:pt x="4520731" y="753470"/>
                </a:cubicBezTo>
                <a:lnTo>
                  <a:pt x="4520731" y="3790837"/>
                </a:lnTo>
                <a:cubicBezTo>
                  <a:pt x="4520731" y="4206967"/>
                  <a:pt x="4183391" y="4544307"/>
                  <a:pt x="3767261" y="4544307"/>
                </a:cubicBezTo>
                <a:lnTo>
                  <a:pt x="753470" y="4544307"/>
                </a:lnTo>
                <a:cubicBezTo>
                  <a:pt x="337340" y="4544307"/>
                  <a:pt x="0" y="4206967"/>
                  <a:pt x="0" y="3790837"/>
                </a:cubicBezTo>
                <a:lnTo>
                  <a:pt x="0" y="753470"/>
                </a:lnTo>
                <a:cubicBezTo>
                  <a:pt x="0" y="337340"/>
                  <a:pt x="337340" y="0"/>
                  <a:pt x="7534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7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48" r:id="rId27"/>
    <p:sldLayoutId id="2147483749" r:id="rId28"/>
    <p:sldLayoutId id="2147483750" r:id="rId2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CC093B2-E9B1-4678-8942-74EA251E957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AB0EA4-8106-4D61-B682-BA101D8E66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9C6EAF-378E-4DCB-867A-9503202EF310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7702A206-1B23-4E7B-8D7E-3E846C635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43CEF28A-C8DC-4BEA-9B9F-5066A07B7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5">
              <a:extLst>
                <a:ext uri="{FF2B5EF4-FFF2-40B4-BE49-F238E27FC236}">
                  <a16:creationId xmlns:a16="http://schemas.microsoft.com/office/drawing/2014/main" id="{C1AFB733-67BA-48E7-AE0D-E12FA660D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6B21CA9-0ADC-4AAF-BDB2-D08EF4B23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D986B36-3084-487F-B2EF-800FD706F72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EEDAD7-8091-4F7B-87D7-317085B5330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F1C284-A1D7-4136-AE77-434DCD86E26E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7" name="Freeform 23">
              <a:extLst>
                <a:ext uri="{FF2B5EF4-FFF2-40B4-BE49-F238E27FC236}">
                  <a16:creationId xmlns:a16="http://schemas.microsoft.com/office/drawing/2014/main" id="{630C5B20-651B-40D8-A657-048D2BA3F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4">
              <a:extLst>
                <a:ext uri="{FF2B5EF4-FFF2-40B4-BE49-F238E27FC236}">
                  <a16:creationId xmlns:a16="http://schemas.microsoft.com/office/drawing/2014/main" id="{59BE26A0-EFFA-4583-B3B2-BB574F42C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BB1CF47D-42A1-4A51-A5A3-40B9E0C55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3DD2F2DE-49EE-47A0-A60E-338008FC6CDF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5" b="19195"/>
          <a:stretch>
            <a:fillRect/>
          </a:stretch>
        </p:blipFill>
        <p:spPr/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6053463-C65E-457D-ACA0-DAE17D95A825}"/>
              </a:ext>
            </a:extLst>
          </p:cNvPr>
          <p:cNvSpPr/>
          <p:nvPr/>
        </p:nvSpPr>
        <p:spPr>
          <a:xfrm>
            <a:off x="4446587" y="2238927"/>
            <a:ext cx="7745412" cy="3181212"/>
          </a:xfrm>
          <a:custGeom>
            <a:avLst/>
            <a:gdLst>
              <a:gd name="connsiteX0" fmla="*/ 498475 w 7745412"/>
              <a:gd name="connsiteY0" fmla="*/ 0 h 2855913"/>
              <a:gd name="connsiteX1" fmla="*/ 7745412 w 7745412"/>
              <a:gd name="connsiteY1" fmla="*/ 0 h 2855913"/>
              <a:gd name="connsiteX2" fmla="*/ 7745412 w 7745412"/>
              <a:gd name="connsiteY2" fmla="*/ 2855913 h 2855913"/>
              <a:gd name="connsiteX3" fmla="*/ 0 w 7745412"/>
              <a:gd name="connsiteY3" fmla="*/ 2855913 h 2855913"/>
              <a:gd name="connsiteX4" fmla="*/ 498475 w 7745412"/>
              <a:gd name="connsiteY4" fmla="*/ 0 h 285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45412" h="2855913">
                <a:moveTo>
                  <a:pt x="498475" y="0"/>
                </a:moveTo>
                <a:lnTo>
                  <a:pt x="7745412" y="0"/>
                </a:lnTo>
                <a:lnTo>
                  <a:pt x="7745412" y="2855913"/>
                </a:lnTo>
                <a:lnTo>
                  <a:pt x="0" y="2855913"/>
                </a:lnTo>
                <a:lnTo>
                  <a:pt x="498475" y="0"/>
                </a:lnTo>
                <a:close/>
              </a:path>
            </a:pathLst>
          </a:cu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FFB12CB-943D-48E0-9AA3-A338F6DE167B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9" b="51807"/>
          <a:stretch/>
        </p:blipFill>
        <p:spPr>
          <a:xfrm>
            <a:off x="0" y="2238927"/>
            <a:ext cx="4756150" cy="318121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4B08365-79F9-401F-AF0D-DE3725EFCB9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C5D296C-6955-4657-AB04-D36D247B243C}"/>
              </a:ext>
            </a:extLst>
          </p:cNvPr>
          <p:cNvGrpSpPr/>
          <p:nvPr/>
        </p:nvGrpSpPr>
        <p:grpSpPr>
          <a:xfrm>
            <a:off x="5163538" y="3198591"/>
            <a:ext cx="6311510" cy="1261884"/>
            <a:chOff x="5376907" y="2998536"/>
            <a:chExt cx="6311510" cy="126188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42EA7BC-27BA-4EBB-8D70-6A22429962D7}"/>
                </a:ext>
              </a:extLst>
            </p:cNvPr>
            <p:cNvSpPr txBox="1"/>
            <p:nvPr/>
          </p:nvSpPr>
          <p:spPr>
            <a:xfrm>
              <a:off x="5376907" y="2998536"/>
              <a:ext cx="15473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JOHN DEO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5EE077-C37A-4788-8F38-24472C94BCF9}"/>
                </a:ext>
              </a:extLst>
            </p:cNvPr>
            <p:cNvSpPr/>
            <p:nvPr/>
          </p:nvSpPr>
          <p:spPr>
            <a:xfrm>
              <a:off x="5376907" y="3398646"/>
              <a:ext cx="631151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00599" y="883458"/>
            <a:ext cx="2467201" cy="679450"/>
          </a:xfrm>
        </p:spPr>
        <p:txBody>
          <a:bodyPr>
            <a:noAutofit/>
          </a:bodyPr>
          <a:lstStyle/>
          <a:p>
            <a:pPr algn="l"/>
            <a:r>
              <a:rPr lang="en-US" sz="4000" b="1" dirty="0"/>
              <a:t>About us</a:t>
            </a:r>
            <a:endParaRPr lang="en-US" sz="4000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2F428CE-CC00-46C8-9C0D-83CB8EE34DF5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r="19891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29A6FD-A66A-4668-B764-3912B5AEBF4E}"/>
              </a:ext>
            </a:extLst>
          </p:cNvPr>
          <p:cNvSpPr/>
          <p:nvPr/>
        </p:nvSpPr>
        <p:spPr>
          <a:xfrm>
            <a:off x="2533650" y="1403253"/>
            <a:ext cx="3657600" cy="4051495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2B01B2-1A9B-4938-9253-915AAE7934DA}"/>
              </a:ext>
            </a:extLst>
          </p:cNvPr>
          <p:cNvSpPr/>
          <p:nvPr/>
        </p:nvSpPr>
        <p:spPr>
          <a:xfrm>
            <a:off x="2788858" y="2151728"/>
            <a:ext cx="31471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also the leap into electronic typesetting, remaining essentially unchanged.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A2547F-0152-4263-A43B-C6A3E3305FDF}"/>
              </a:ext>
            </a:extLst>
          </p:cNvPr>
          <p:cNvSpPr/>
          <p:nvPr/>
        </p:nvSpPr>
        <p:spPr>
          <a:xfrm>
            <a:off x="6600599" y="1799410"/>
            <a:ext cx="471684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1EBF2E-BAA8-468E-98BB-9346983E9AD9}"/>
              </a:ext>
            </a:extLst>
          </p:cNvPr>
          <p:cNvSpPr/>
          <p:nvPr/>
        </p:nvSpPr>
        <p:spPr>
          <a:xfrm>
            <a:off x="6600599" y="4140745"/>
            <a:ext cx="4716842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sheets containing Lorem Ipsum passages, and more recently with desktop publishing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00A34BB0-0E84-4293-A195-15E699B0F389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7" r="15987"/>
          <a:stretch>
            <a:fillRect/>
          </a:stretch>
        </p:blipFill>
        <p:spPr>
          <a:xfrm>
            <a:off x="838200" y="2423054"/>
            <a:ext cx="3018184" cy="2957476"/>
          </a:xfrm>
        </p:spPr>
      </p:pic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8A22AB23-C8AC-4B34-9690-A60E7466BFD8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1" t="1363" r="3037" b="9951"/>
          <a:stretch/>
        </p:blipFill>
        <p:spPr>
          <a:xfrm>
            <a:off x="4586908" y="2423054"/>
            <a:ext cx="3018184" cy="2957476"/>
          </a:xfrm>
        </p:spPr>
      </p:pic>
      <p:pic>
        <p:nvPicPr>
          <p:cNvPr id="69" name="Picture Placeholder 68">
            <a:extLst>
              <a:ext uri="{FF2B5EF4-FFF2-40B4-BE49-F238E27FC236}">
                <a16:creationId xmlns:a16="http://schemas.microsoft.com/office/drawing/2014/main" id="{ED632457-0B5F-4491-9A08-F9009CF29E58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7" r="15857"/>
          <a:stretch>
            <a:fillRect/>
          </a:stretch>
        </p:blipFill>
        <p:spPr>
          <a:xfrm>
            <a:off x="8335617" y="2423054"/>
            <a:ext cx="3018184" cy="295747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9825"/>
            <a:ext cx="10515600" cy="23971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3DDC84D-5795-4A33-81BE-24194E0445D0}"/>
              </a:ext>
            </a:extLst>
          </p:cNvPr>
          <p:cNvSpPr/>
          <p:nvPr/>
        </p:nvSpPr>
        <p:spPr>
          <a:xfrm>
            <a:off x="838200" y="2423054"/>
            <a:ext cx="3018183" cy="295747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509791C-5D51-45E3-9603-7F7876011DF2}"/>
              </a:ext>
            </a:extLst>
          </p:cNvPr>
          <p:cNvSpPr/>
          <p:nvPr/>
        </p:nvSpPr>
        <p:spPr>
          <a:xfrm>
            <a:off x="4586908" y="2423054"/>
            <a:ext cx="3018183" cy="2957475"/>
          </a:xfrm>
          <a:prstGeom prst="ellipse">
            <a:avLst/>
          </a:prstGeom>
          <a:solidFill>
            <a:schemeClr val="accent3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2526F48-0C33-46B7-8E02-1DBDA130EB5D}"/>
              </a:ext>
            </a:extLst>
          </p:cNvPr>
          <p:cNvSpPr/>
          <p:nvPr/>
        </p:nvSpPr>
        <p:spPr>
          <a:xfrm>
            <a:off x="8335617" y="2423054"/>
            <a:ext cx="3018183" cy="2957475"/>
          </a:xfrm>
          <a:prstGeom prst="ellipse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68E73B9-EE19-432B-AE1E-E3D0A8FF784D}"/>
              </a:ext>
            </a:extLst>
          </p:cNvPr>
          <p:cNvGrpSpPr/>
          <p:nvPr/>
        </p:nvGrpSpPr>
        <p:grpSpPr>
          <a:xfrm>
            <a:off x="1293842" y="3015687"/>
            <a:ext cx="2106899" cy="1772209"/>
            <a:chOff x="1696070" y="3157111"/>
            <a:chExt cx="2106899" cy="177220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38B63538-3ACB-496F-AD4C-F89D8FA31A20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84" name="Freeform 7">
                <a:extLst>
                  <a:ext uri="{FF2B5EF4-FFF2-40B4-BE49-F238E27FC236}">
                    <a16:creationId xmlns:a16="http://schemas.microsoft.com/office/drawing/2014/main" id="{126B6E1A-B808-4DB1-A98B-A35D282A8C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EBFA6ECC-2339-4D96-8D72-1C95102E4A8E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0D03FAC-62E2-4AA3-BC90-E7F10D79E552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C849E178-53A7-492F-8E7B-39869E0313C6}"/>
              </a:ext>
            </a:extLst>
          </p:cNvPr>
          <p:cNvSpPr/>
          <p:nvPr/>
        </p:nvSpPr>
        <p:spPr bwMode="auto">
          <a:xfrm>
            <a:off x="976228" y="4787896"/>
            <a:ext cx="544012" cy="544012"/>
          </a:xfrm>
          <a:prstGeom prst="ellipse">
            <a:avLst/>
          </a:prstGeom>
          <a:solidFill>
            <a:schemeClr val="tx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2" name="Rectangle 6">
            <a:extLst>
              <a:ext uri="{FF2B5EF4-FFF2-40B4-BE49-F238E27FC236}">
                <a16:creationId xmlns:a16="http://schemas.microsoft.com/office/drawing/2014/main" id="{2B12C55F-726A-40F7-A5A6-07B56D1261DE}"/>
              </a:ext>
            </a:extLst>
          </p:cNvPr>
          <p:cNvSpPr>
            <a:spLocks/>
          </p:cNvSpPr>
          <p:nvPr/>
        </p:nvSpPr>
        <p:spPr bwMode="auto">
          <a:xfrm>
            <a:off x="1067445" y="4821037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b="1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724DE6A-77F4-4D29-8EE9-A287A2F7DE0F}"/>
              </a:ext>
            </a:extLst>
          </p:cNvPr>
          <p:cNvSpPr/>
          <p:nvPr/>
        </p:nvSpPr>
        <p:spPr bwMode="auto">
          <a:xfrm>
            <a:off x="4619126" y="4787896"/>
            <a:ext cx="544012" cy="544012"/>
          </a:xfrm>
          <a:prstGeom prst="ellipse">
            <a:avLst/>
          </a:prstGeom>
          <a:solidFill>
            <a:schemeClr val="tx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48" name="Rectangle 6">
            <a:extLst>
              <a:ext uri="{FF2B5EF4-FFF2-40B4-BE49-F238E27FC236}">
                <a16:creationId xmlns:a16="http://schemas.microsoft.com/office/drawing/2014/main" id="{6F44EF93-FA77-42D6-9374-6445FD6A0FB9}"/>
              </a:ext>
            </a:extLst>
          </p:cNvPr>
          <p:cNvSpPr>
            <a:spLocks/>
          </p:cNvSpPr>
          <p:nvPr/>
        </p:nvSpPr>
        <p:spPr bwMode="auto">
          <a:xfrm>
            <a:off x="4710343" y="4821037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b="1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7F64A71-3473-4312-9AEE-263143AA5FA9}"/>
              </a:ext>
            </a:extLst>
          </p:cNvPr>
          <p:cNvSpPr/>
          <p:nvPr/>
        </p:nvSpPr>
        <p:spPr bwMode="auto">
          <a:xfrm>
            <a:off x="8554061" y="4787896"/>
            <a:ext cx="544012" cy="544012"/>
          </a:xfrm>
          <a:prstGeom prst="ellipse">
            <a:avLst/>
          </a:prstGeom>
          <a:solidFill>
            <a:schemeClr val="tx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55" name="Rectangle 6">
            <a:extLst>
              <a:ext uri="{FF2B5EF4-FFF2-40B4-BE49-F238E27FC236}">
                <a16:creationId xmlns:a16="http://schemas.microsoft.com/office/drawing/2014/main" id="{980B1305-A809-44E4-96B4-19525C71E49F}"/>
              </a:ext>
            </a:extLst>
          </p:cNvPr>
          <p:cNvSpPr>
            <a:spLocks/>
          </p:cNvSpPr>
          <p:nvPr/>
        </p:nvSpPr>
        <p:spPr bwMode="auto">
          <a:xfrm>
            <a:off x="8645278" y="4821037"/>
            <a:ext cx="361578" cy="47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1500" b="1" dirty="0">
                <a:solidFill>
                  <a:srgbClr val="FFFFF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rPr>
              <a:t>3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E2A7663-5013-4971-AE21-A635191DD82F}"/>
              </a:ext>
            </a:extLst>
          </p:cNvPr>
          <p:cNvGrpSpPr/>
          <p:nvPr/>
        </p:nvGrpSpPr>
        <p:grpSpPr>
          <a:xfrm>
            <a:off x="5042550" y="3015687"/>
            <a:ext cx="2106899" cy="1772209"/>
            <a:chOff x="1696070" y="3157111"/>
            <a:chExt cx="2106899" cy="1772209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17C71C42-FC0E-40E6-9407-DC2D2B7A0277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80" name="Freeform 7">
                <a:extLst>
                  <a:ext uri="{FF2B5EF4-FFF2-40B4-BE49-F238E27FC236}">
                    <a16:creationId xmlns:a16="http://schemas.microsoft.com/office/drawing/2014/main" id="{0E6719F2-EFD9-45CE-BDE1-5AD29F232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3B5FEE8F-B4E8-4929-809C-6259CE4F9D0E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A4A1D06-8998-4933-8DF1-AA096EC6C541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CEE8D19-1C45-4345-A7BD-16595EAFDF07}"/>
              </a:ext>
            </a:extLst>
          </p:cNvPr>
          <p:cNvGrpSpPr/>
          <p:nvPr/>
        </p:nvGrpSpPr>
        <p:grpSpPr>
          <a:xfrm>
            <a:off x="8791259" y="3015687"/>
            <a:ext cx="2106899" cy="1772209"/>
            <a:chOff x="1696070" y="3157111"/>
            <a:chExt cx="2106899" cy="177220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B533801-0C4C-43FC-9B82-0E17182C20C6}"/>
                </a:ext>
              </a:extLst>
            </p:cNvPr>
            <p:cNvGrpSpPr/>
            <p:nvPr/>
          </p:nvGrpSpPr>
          <p:grpSpPr>
            <a:xfrm>
              <a:off x="1816658" y="3157111"/>
              <a:ext cx="1865722" cy="923323"/>
              <a:chOff x="1171747" y="3060700"/>
              <a:chExt cx="1865722" cy="923323"/>
            </a:xfrm>
          </p:grpSpPr>
          <p:sp>
            <p:nvSpPr>
              <p:cNvPr id="76" name="Freeform 7">
                <a:extLst>
                  <a:ext uri="{FF2B5EF4-FFF2-40B4-BE49-F238E27FC236}">
                    <a16:creationId xmlns:a16="http://schemas.microsoft.com/office/drawing/2014/main" id="{C16CB507-B55D-417A-B779-45A6DC70C6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19664" y="3060700"/>
                <a:ext cx="369888" cy="368300"/>
              </a:xfrm>
              <a:custGeom>
                <a:avLst/>
                <a:gdLst>
                  <a:gd name="T0" fmla="*/ 120 w 122"/>
                  <a:gd name="T1" fmla="*/ 1 h 121"/>
                  <a:gd name="T2" fmla="*/ 118 w 122"/>
                  <a:gd name="T3" fmla="*/ 0 h 121"/>
                  <a:gd name="T4" fmla="*/ 116 w 122"/>
                  <a:gd name="T5" fmla="*/ 1 h 121"/>
                  <a:gd name="T6" fmla="*/ 2 w 122"/>
                  <a:gd name="T7" fmla="*/ 76 h 121"/>
                  <a:gd name="T8" fmla="*/ 1 w 122"/>
                  <a:gd name="T9" fmla="*/ 80 h 121"/>
                  <a:gd name="T10" fmla="*/ 3 w 122"/>
                  <a:gd name="T11" fmla="*/ 83 h 121"/>
                  <a:gd name="T12" fmla="*/ 33 w 122"/>
                  <a:gd name="T13" fmla="*/ 95 h 121"/>
                  <a:gd name="T14" fmla="*/ 46 w 122"/>
                  <a:gd name="T15" fmla="*/ 119 h 121"/>
                  <a:gd name="T16" fmla="*/ 50 w 122"/>
                  <a:gd name="T17" fmla="*/ 121 h 121"/>
                  <a:gd name="T18" fmla="*/ 50 w 122"/>
                  <a:gd name="T19" fmla="*/ 121 h 121"/>
                  <a:gd name="T20" fmla="*/ 53 w 122"/>
                  <a:gd name="T21" fmla="*/ 119 h 121"/>
                  <a:gd name="T22" fmla="*/ 61 w 122"/>
                  <a:gd name="T23" fmla="*/ 106 h 121"/>
                  <a:gd name="T24" fmla="*/ 97 w 122"/>
                  <a:gd name="T25" fmla="*/ 121 h 121"/>
                  <a:gd name="T26" fmla="*/ 99 w 122"/>
                  <a:gd name="T27" fmla="*/ 121 h 121"/>
                  <a:gd name="T28" fmla="*/ 101 w 122"/>
                  <a:gd name="T29" fmla="*/ 121 h 121"/>
                  <a:gd name="T30" fmla="*/ 103 w 122"/>
                  <a:gd name="T31" fmla="*/ 118 h 121"/>
                  <a:gd name="T32" fmla="*/ 121 w 122"/>
                  <a:gd name="T33" fmla="*/ 5 h 121"/>
                  <a:gd name="T34" fmla="*/ 120 w 122"/>
                  <a:gd name="T35" fmla="*/ 1 h 121"/>
                  <a:gd name="T36" fmla="*/ 12 w 122"/>
                  <a:gd name="T37" fmla="*/ 79 h 121"/>
                  <a:gd name="T38" fmla="*/ 100 w 122"/>
                  <a:gd name="T39" fmla="*/ 20 h 121"/>
                  <a:gd name="T40" fmla="*/ 36 w 122"/>
                  <a:gd name="T41" fmla="*/ 89 h 121"/>
                  <a:gd name="T42" fmla="*/ 35 w 122"/>
                  <a:gd name="T43" fmla="*/ 88 h 121"/>
                  <a:gd name="T44" fmla="*/ 12 w 122"/>
                  <a:gd name="T45" fmla="*/ 79 h 121"/>
                  <a:gd name="T46" fmla="*/ 39 w 122"/>
                  <a:gd name="T47" fmla="*/ 91 h 121"/>
                  <a:gd name="T48" fmla="*/ 39 w 122"/>
                  <a:gd name="T49" fmla="*/ 91 h 121"/>
                  <a:gd name="T50" fmla="*/ 111 w 122"/>
                  <a:gd name="T51" fmla="*/ 15 h 121"/>
                  <a:gd name="T52" fmla="*/ 50 w 122"/>
                  <a:gd name="T53" fmla="*/ 110 h 121"/>
                  <a:gd name="T54" fmla="*/ 39 w 122"/>
                  <a:gd name="T55" fmla="*/ 91 h 121"/>
                  <a:gd name="T56" fmla="*/ 96 w 122"/>
                  <a:gd name="T57" fmla="*/ 112 h 121"/>
                  <a:gd name="T58" fmla="*/ 64 w 122"/>
                  <a:gd name="T59" fmla="*/ 99 h 121"/>
                  <a:gd name="T60" fmla="*/ 61 w 122"/>
                  <a:gd name="T61" fmla="*/ 99 h 121"/>
                  <a:gd name="T62" fmla="*/ 111 w 122"/>
                  <a:gd name="T63" fmla="*/ 22 h 121"/>
                  <a:gd name="T64" fmla="*/ 96 w 122"/>
                  <a:gd name="T65" fmla="*/ 112 h 121"/>
                  <a:gd name="T66" fmla="*/ 96 w 122"/>
                  <a:gd name="T67" fmla="*/ 112 h 121"/>
                  <a:gd name="T68" fmla="*/ 96 w 122"/>
                  <a:gd name="T69" fmla="*/ 11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" h="121">
                    <a:moveTo>
                      <a:pt x="120" y="1"/>
                    </a:moveTo>
                    <a:cubicBezTo>
                      <a:pt x="119" y="1"/>
                      <a:pt x="118" y="0"/>
                      <a:pt x="118" y="0"/>
                    </a:cubicBezTo>
                    <a:cubicBezTo>
                      <a:pt x="117" y="0"/>
                      <a:pt x="116" y="1"/>
                      <a:pt x="116" y="1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7"/>
                      <a:pt x="0" y="79"/>
                      <a:pt x="1" y="80"/>
                    </a:cubicBezTo>
                    <a:cubicBezTo>
                      <a:pt x="1" y="81"/>
                      <a:pt x="2" y="83"/>
                      <a:pt x="3" y="83"/>
                    </a:cubicBezTo>
                    <a:cubicBezTo>
                      <a:pt x="33" y="95"/>
                      <a:pt x="33" y="95"/>
                      <a:pt x="33" y="95"/>
                    </a:cubicBezTo>
                    <a:cubicBezTo>
                      <a:pt x="46" y="119"/>
                      <a:pt x="46" y="119"/>
                      <a:pt x="46" y="119"/>
                    </a:cubicBezTo>
                    <a:cubicBezTo>
                      <a:pt x="47" y="120"/>
                      <a:pt x="48" y="121"/>
                      <a:pt x="50" y="121"/>
                    </a:cubicBezTo>
                    <a:cubicBezTo>
                      <a:pt x="50" y="121"/>
                      <a:pt x="50" y="121"/>
                      <a:pt x="50" y="121"/>
                    </a:cubicBezTo>
                    <a:cubicBezTo>
                      <a:pt x="51" y="121"/>
                      <a:pt x="52" y="121"/>
                      <a:pt x="53" y="119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8" y="121"/>
                      <a:pt x="98" y="121"/>
                      <a:pt x="99" y="121"/>
                    </a:cubicBezTo>
                    <a:cubicBezTo>
                      <a:pt x="99" y="121"/>
                      <a:pt x="100" y="121"/>
                      <a:pt x="101" y="121"/>
                    </a:cubicBezTo>
                    <a:cubicBezTo>
                      <a:pt x="102" y="120"/>
                      <a:pt x="102" y="119"/>
                      <a:pt x="103" y="118"/>
                    </a:cubicBezTo>
                    <a:cubicBezTo>
                      <a:pt x="121" y="5"/>
                      <a:pt x="121" y="5"/>
                      <a:pt x="121" y="5"/>
                    </a:cubicBezTo>
                    <a:cubicBezTo>
                      <a:pt x="122" y="3"/>
                      <a:pt x="121" y="2"/>
                      <a:pt x="120" y="1"/>
                    </a:cubicBezTo>
                    <a:close/>
                    <a:moveTo>
                      <a:pt x="12" y="79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36" y="89"/>
                      <a:pt x="36" y="89"/>
                      <a:pt x="36" y="89"/>
                    </a:cubicBezTo>
                    <a:cubicBezTo>
                      <a:pt x="36" y="88"/>
                      <a:pt x="36" y="88"/>
                      <a:pt x="35" y="88"/>
                    </a:cubicBezTo>
                    <a:lnTo>
                      <a:pt x="12" y="79"/>
                    </a:ln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50" y="110"/>
                      <a:pt x="50" y="110"/>
                      <a:pt x="50" y="110"/>
                    </a:cubicBezTo>
                    <a:lnTo>
                      <a:pt x="39" y="91"/>
                    </a:lnTo>
                    <a:close/>
                    <a:moveTo>
                      <a:pt x="96" y="112"/>
                    </a:move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99"/>
                      <a:pt x="62" y="99"/>
                      <a:pt x="61" y="99"/>
                    </a:cubicBezTo>
                    <a:cubicBezTo>
                      <a:pt x="111" y="22"/>
                      <a:pt x="111" y="22"/>
                      <a:pt x="111" y="22"/>
                    </a:cubicBezTo>
                    <a:lnTo>
                      <a:pt x="96" y="112"/>
                    </a:lnTo>
                    <a:close/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4592FAD-B65B-4609-BCD4-98596DA38B1B}"/>
                  </a:ext>
                </a:extLst>
              </p:cNvPr>
              <p:cNvSpPr txBox="1"/>
              <p:nvPr/>
            </p:nvSpPr>
            <p:spPr>
              <a:xfrm>
                <a:off x="1171747" y="3635210"/>
                <a:ext cx="186572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Service </a:t>
                </a:r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E068C-93B7-434B-8C1D-AB6AEE1A12A7}"/>
                </a:ext>
              </a:extLst>
            </p:cNvPr>
            <p:cNvSpPr/>
            <p:nvPr/>
          </p:nvSpPr>
          <p:spPr>
            <a:xfrm>
              <a:off x="1696070" y="4098323"/>
              <a:ext cx="21068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58" name="Picture Placeholder 257">
            <a:extLst>
              <a:ext uri="{FF2B5EF4-FFF2-40B4-BE49-F238E27FC236}">
                <a16:creationId xmlns:a16="http://schemas.microsoft.com/office/drawing/2014/main" id="{E976245C-9368-457E-9C54-B742BF54015F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2" r="10702"/>
          <a:stretch>
            <a:fillRect/>
          </a:stretch>
        </p:blipFill>
        <p:spPr/>
      </p:pic>
      <p:pic>
        <p:nvPicPr>
          <p:cNvPr id="260" name="Picture Placeholder 259">
            <a:extLst>
              <a:ext uri="{FF2B5EF4-FFF2-40B4-BE49-F238E27FC236}">
                <a16:creationId xmlns:a16="http://schemas.microsoft.com/office/drawing/2014/main" id="{5AAE703D-3E99-485F-B7C7-DBA026114113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" r="1574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22C1A9A-8BE5-48E4-B407-4D7508D15DBA}"/>
              </a:ext>
            </a:extLst>
          </p:cNvPr>
          <p:cNvGrpSpPr/>
          <p:nvPr/>
        </p:nvGrpSpPr>
        <p:grpSpPr>
          <a:xfrm>
            <a:off x="1347583" y="4599334"/>
            <a:ext cx="1865722" cy="836312"/>
            <a:chOff x="2162175" y="7431539"/>
            <a:chExt cx="1865722" cy="836312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1CD9A83A-E1C8-4361-AA21-A842C991C422}"/>
                </a:ext>
              </a:extLst>
            </p:cNvPr>
            <p:cNvSpPr txBox="1"/>
            <p:nvPr/>
          </p:nvSpPr>
          <p:spPr>
            <a:xfrm>
              <a:off x="2162175" y="743153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470DAE8-B465-4F2C-B93A-0D0C5FC73850}"/>
                </a:ext>
              </a:extLst>
            </p:cNvPr>
            <p:cNvSpPr/>
            <p:nvPr/>
          </p:nvSpPr>
          <p:spPr>
            <a:xfrm>
              <a:off x="2692077" y="8010768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AutoShape 1">
              <a:extLst>
                <a:ext uri="{FF2B5EF4-FFF2-40B4-BE49-F238E27FC236}">
                  <a16:creationId xmlns:a16="http://schemas.microsoft.com/office/drawing/2014/main" id="{66FDE44D-121F-4907-AB59-A23472126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4173" y="808530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8A2FA55-03B8-4F55-85C2-D25B9162F6F5}"/>
                </a:ext>
              </a:extLst>
            </p:cNvPr>
            <p:cNvSpPr/>
            <p:nvPr/>
          </p:nvSpPr>
          <p:spPr>
            <a:xfrm>
              <a:off x="2966494" y="8010768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DC07A845-03D1-4868-9FB4-93DF4635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6176" y="809045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28FDD90-C857-4A44-938A-C27284943D08}"/>
                </a:ext>
              </a:extLst>
            </p:cNvPr>
            <p:cNvSpPr/>
            <p:nvPr/>
          </p:nvSpPr>
          <p:spPr>
            <a:xfrm>
              <a:off x="3240912" y="8010767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AutoShape 18">
              <a:extLst>
                <a:ext uri="{FF2B5EF4-FFF2-40B4-BE49-F238E27FC236}">
                  <a16:creationId xmlns:a16="http://schemas.microsoft.com/office/drawing/2014/main" id="{4EDC6CC1-3745-48E0-854E-3B7E77AC7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703" y="809283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99696EDB-C357-43E1-9F70-5BF11B5DBABE}"/>
              </a:ext>
            </a:extLst>
          </p:cNvPr>
          <p:cNvSpPr/>
          <p:nvPr/>
        </p:nvSpPr>
        <p:spPr>
          <a:xfrm>
            <a:off x="1189358" y="5549948"/>
            <a:ext cx="21821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specimen book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031FCF-6DF4-4843-87BF-76B442AD91D1}"/>
              </a:ext>
            </a:extLst>
          </p:cNvPr>
          <p:cNvGrpSpPr/>
          <p:nvPr/>
        </p:nvGrpSpPr>
        <p:grpSpPr>
          <a:xfrm>
            <a:off x="5163139" y="4599334"/>
            <a:ext cx="1865722" cy="836312"/>
            <a:chOff x="5163138" y="7431539"/>
            <a:chExt cx="1865722" cy="836312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999865F-BCC9-474E-8D9C-36B004CBDB9F}"/>
                </a:ext>
              </a:extLst>
            </p:cNvPr>
            <p:cNvSpPr txBox="1"/>
            <p:nvPr/>
          </p:nvSpPr>
          <p:spPr>
            <a:xfrm>
              <a:off x="5163138" y="743153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5D56EB1-6608-4539-881A-BED637506C06}"/>
                </a:ext>
              </a:extLst>
            </p:cNvPr>
            <p:cNvSpPr/>
            <p:nvPr/>
          </p:nvSpPr>
          <p:spPr>
            <a:xfrm>
              <a:off x="5708362" y="8010768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AutoShape 1">
              <a:extLst>
                <a:ext uri="{FF2B5EF4-FFF2-40B4-BE49-F238E27FC236}">
                  <a16:creationId xmlns:a16="http://schemas.microsoft.com/office/drawing/2014/main" id="{0F493E39-17D2-4626-A8D1-2383DDCA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458" y="808530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2C859DA-6D44-4672-995F-D88610FF7B1F}"/>
                </a:ext>
              </a:extLst>
            </p:cNvPr>
            <p:cNvSpPr/>
            <p:nvPr/>
          </p:nvSpPr>
          <p:spPr>
            <a:xfrm>
              <a:off x="5982779" y="8010768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utoShape 21">
              <a:extLst>
                <a:ext uri="{FF2B5EF4-FFF2-40B4-BE49-F238E27FC236}">
                  <a16:creationId xmlns:a16="http://schemas.microsoft.com/office/drawing/2014/main" id="{26CEDE91-9DC8-4CFF-AF75-CFB0DCC61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461" y="809045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80BF0BB-50C9-4593-BD85-798FE1CF5566}"/>
                </a:ext>
              </a:extLst>
            </p:cNvPr>
            <p:cNvSpPr/>
            <p:nvPr/>
          </p:nvSpPr>
          <p:spPr>
            <a:xfrm>
              <a:off x="6257197" y="8010767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AutoShape 18">
              <a:extLst>
                <a:ext uri="{FF2B5EF4-FFF2-40B4-BE49-F238E27FC236}">
                  <a16:creationId xmlns:a16="http://schemas.microsoft.com/office/drawing/2014/main" id="{17EE25C4-A41B-4055-90C5-AEACDE0F2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2988" y="809283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6F81B666-52F4-4A9A-ADCE-C0A26868E2B4}"/>
              </a:ext>
            </a:extLst>
          </p:cNvPr>
          <p:cNvSpPr/>
          <p:nvPr/>
        </p:nvSpPr>
        <p:spPr>
          <a:xfrm>
            <a:off x="5004914" y="5584466"/>
            <a:ext cx="21821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specimen book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5C4B2F-6BA9-456D-8B39-7240D7199E31}"/>
              </a:ext>
            </a:extLst>
          </p:cNvPr>
          <p:cNvGrpSpPr/>
          <p:nvPr/>
        </p:nvGrpSpPr>
        <p:grpSpPr>
          <a:xfrm>
            <a:off x="8978695" y="4599334"/>
            <a:ext cx="1865722" cy="836312"/>
            <a:chOff x="8164101" y="7431539"/>
            <a:chExt cx="1865722" cy="836312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143B925B-DC29-4EE8-A36B-B727A1328B0A}"/>
                </a:ext>
              </a:extLst>
            </p:cNvPr>
            <p:cNvSpPr txBox="1"/>
            <p:nvPr/>
          </p:nvSpPr>
          <p:spPr>
            <a:xfrm>
              <a:off x="8164101" y="7431539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2E09714-8BA9-4347-8CCE-1D8D238F8092}"/>
                </a:ext>
              </a:extLst>
            </p:cNvPr>
            <p:cNvSpPr/>
            <p:nvPr/>
          </p:nvSpPr>
          <p:spPr>
            <a:xfrm>
              <a:off x="8709325" y="8010768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AutoShape 1">
              <a:extLst>
                <a:ext uri="{FF2B5EF4-FFF2-40B4-BE49-F238E27FC236}">
                  <a16:creationId xmlns:a16="http://schemas.microsoft.com/office/drawing/2014/main" id="{550F184F-6C13-4CE9-B1B8-E93A5D292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1421" y="8085309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D41EFE8-0980-4D16-AA83-02ECD9ED5D09}"/>
                </a:ext>
              </a:extLst>
            </p:cNvPr>
            <p:cNvSpPr/>
            <p:nvPr/>
          </p:nvSpPr>
          <p:spPr>
            <a:xfrm>
              <a:off x="8983742" y="8010768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AutoShape 21">
              <a:extLst>
                <a:ext uri="{FF2B5EF4-FFF2-40B4-BE49-F238E27FC236}">
                  <a16:creationId xmlns:a16="http://schemas.microsoft.com/office/drawing/2014/main" id="{250D821A-5771-4852-8A58-2608089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3424" y="8090451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BE89D62-1ABE-4F52-9CEA-FD1521678953}"/>
                </a:ext>
              </a:extLst>
            </p:cNvPr>
            <p:cNvSpPr/>
            <p:nvPr/>
          </p:nvSpPr>
          <p:spPr>
            <a:xfrm>
              <a:off x="9258160" y="8010767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AutoShape 18">
              <a:extLst>
                <a:ext uri="{FF2B5EF4-FFF2-40B4-BE49-F238E27FC236}">
                  <a16:creationId xmlns:a16="http://schemas.microsoft.com/office/drawing/2014/main" id="{9A592D0A-A99E-447E-8486-21B4DF2B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51" y="8092835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5724C116-B338-420D-9B41-B3579BBF52EF}"/>
              </a:ext>
            </a:extLst>
          </p:cNvPr>
          <p:cNvSpPr/>
          <p:nvPr/>
        </p:nvSpPr>
        <p:spPr>
          <a:xfrm>
            <a:off x="8820470" y="5618982"/>
            <a:ext cx="21821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specimen book</a:t>
            </a:r>
          </a:p>
        </p:txBody>
      </p:sp>
      <p:pic>
        <p:nvPicPr>
          <p:cNvPr id="264" name="Picture Placeholder 263">
            <a:extLst>
              <a:ext uri="{FF2B5EF4-FFF2-40B4-BE49-F238E27FC236}">
                <a16:creationId xmlns:a16="http://schemas.microsoft.com/office/drawing/2014/main" id="{B096125F-E57E-401B-8B70-F0C3CF0B0CD7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5" b="74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8E2B4466-C794-42E7-B960-C5D91320A2A9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0" b="29880"/>
          <a:stretch>
            <a:fillRect/>
          </a:stretch>
        </p:blipFill>
        <p:spPr>
          <a:xfrm>
            <a:off x="838199" y="2159028"/>
            <a:ext cx="10515599" cy="2820531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5005CD5-5330-4064-95A9-989ACA65C316}"/>
              </a:ext>
            </a:extLst>
          </p:cNvPr>
          <p:cNvSpPr/>
          <p:nvPr/>
        </p:nvSpPr>
        <p:spPr>
          <a:xfrm>
            <a:off x="6203852" y="2656211"/>
            <a:ext cx="1708050" cy="1663520"/>
          </a:xfrm>
          <a:prstGeom prst="rect">
            <a:avLst/>
          </a:prstGeom>
          <a:solidFill>
            <a:schemeClr val="accent3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4829B3-26DB-4A8D-82C4-D4C2E2BB1E70}"/>
              </a:ext>
            </a:extLst>
          </p:cNvPr>
          <p:cNvSpPr/>
          <p:nvPr/>
        </p:nvSpPr>
        <p:spPr>
          <a:xfrm>
            <a:off x="4495802" y="4319731"/>
            <a:ext cx="1708050" cy="1663520"/>
          </a:xfrm>
          <a:prstGeom prst="rect">
            <a:avLst/>
          </a:prstGeom>
          <a:solidFill>
            <a:srgbClr val="00A9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BFB5F819-1306-4833-8A30-0D4A1FD87DBE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r="21129"/>
          <a:stretch>
            <a:fillRect/>
          </a:stretch>
        </p:blipFill>
        <p:spPr>
          <a:xfrm>
            <a:off x="6309818" y="2759414"/>
            <a:ext cx="1496118" cy="1457114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D1849017-0680-411E-949D-526C33C263DE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5" r="15795"/>
          <a:stretch>
            <a:fillRect/>
          </a:stretch>
        </p:blipFill>
        <p:spPr>
          <a:xfrm>
            <a:off x="4601768" y="4422934"/>
            <a:ext cx="1496118" cy="145711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F01A00-A3B6-4E6F-B52C-B3D06EAF0026}"/>
              </a:ext>
            </a:extLst>
          </p:cNvPr>
          <p:cNvSpPr>
            <a:spLocks/>
          </p:cNvSpPr>
          <p:nvPr/>
        </p:nvSpPr>
        <p:spPr bwMode="auto">
          <a:xfrm>
            <a:off x="6753977" y="5305178"/>
            <a:ext cx="4599823" cy="52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to lorem to reliability. By using simple alignments are This letterhead design is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E19C40-A33D-4796-B406-03500BC4A7BE}"/>
              </a:ext>
            </a:extLst>
          </p:cNvPr>
          <p:cNvSpPr>
            <a:spLocks/>
          </p:cNvSpPr>
          <p:nvPr/>
        </p:nvSpPr>
        <p:spPr bwMode="auto">
          <a:xfrm>
            <a:off x="838200" y="5413825"/>
            <a:ext cx="3107477" cy="302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lorem to reliability. By using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DB6C4747-44D8-4ACE-93EB-1606228CE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5E95E5-A660-427D-866B-4FAD7D52351B}"/>
              </a:ext>
            </a:extLst>
          </p:cNvPr>
          <p:cNvGrpSpPr/>
          <p:nvPr/>
        </p:nvGrpSpPr>
        <p:grpSpPr>
          <a:xfrm>
            <a:off x="838200" y="5074069"/>
            <a:ext cx="1697372" cy="916050"/>
            <a:chOff x="627744" y="5440301"/>
            <a:chExt cx="1697372" cy="916050"/>
          </a:xfrm>
        </p:grpSpPr>
        <p:sp>
          <p:nvSpPr>
            <p:cNvPr id="151" name="Rectangle 17">
              <a:extLst>
                <a:ext uri="{FF2B5EF4-FFF2-40B4-BE49-F238E27FC236}">
                  <a16:creationId xmlns:a16="http://schemas.microsoft.com/office/drawing/2014/main" id="{03CD4FAC-E80E-4AEB-9877-084C7B807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44" y="59345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9A82EC3-3C52-49D0-80DB-281F390FEBCB}"/>
                </a:ext>
              </a:extLst>
            </p:cNvPr>
            <p:cNvSpPr txBox="1"/>
            <p:nvPr/>
          </p:nvSpPr>
          <p:spPr>
            <a:xfrm>
              <a:off x="627744" y="5440301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sp>
        <p:nvSpPr>
          <p:cNvPr id="58" name="Oval 57">
            <a:extLst>
              <a:ext uri="{FF2B5EF4-FFF2-40B4-BE49-F238E27FC236}">
                <a16:creationId xmlns:a16="http://schemas.microsoft.com/office/drawing/2014/main" id="{4B3A5EFB-3F29-4796-A504-59FE379C7C87}"/>
              </a:ext>
            </a:extLst>
          </p:cNvPr>
          <p:cNvSpPr/>
          <p:nvPr/>
        </p:nvSpPr>
        <p:spPr>
          <a:xfrm>
            <a:off x="838200" y="2040390"/>
            <a:ext cx="1999650" cy="1999651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2F5F445-778B-42E9-8683-42A7D65EBD21}"/>
              </a:ext>
            </a:extLst>
          </p:cNvPr>
          <p:cNvCxnSpPr>
            <a:cxnSpLocks/>
            <a:stCxn id="58" idx="4"/>
          </p:cNvCxnSpPr>
          <p:nvPr/>
        </p:nvCxnSpPr>
        <p:spPr>
          <a:xfrm>
            <a:off x="1838025" y="4040041"/>
            <a:ext cx="0" cy="513221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F4096A3B-0604-40AA-B020-1F5AFF4BE02B}"/>
              </a:ext>
            </a:extLst>
          </p:cNvPr>
          <p:cNvSpPr/>
          <p:nvPr/>
        </p:nvSpPr>
        <p:spPr>
          <a:xfrm>
            <a:off x="3676850" y="2040390"/>
            <a:ext cx="1999650" cy="1999651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42BE248-23B4-494B-B108-AD9B398F3FAC}"/>
              </a:ext>
            </a:extLst>
          </p:cNvPr>
          <p:cNvCxnSpPr>
            <a:cxnSpLocks/>
            <a:stCxn id="60" idx="4"/>
          </p:cNvCxnSpPr>
          <p:nvPr/>
        </p:nvCxnSpPr>
        <p:spPr>
          <a:xfrm>
            <a:off x="4676675" y="4040041"/>
            <a:ext cx="0" cy="513221"/>
          </a:xfrm>
          <a:prstGeom prst="straightConnector1">
            <a:avLst/>
          </a:prstGeom>
          <a:ln w="762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>
            <a:extLst>
              <a:ext uri="{FF2B5EF4-FFF2-40B4-BE49-F238E27FC236}">
                <a16:creationId xmlns:a16="http://schemas.microsoft.com/office/drawing/2014/main" id="{72787220-526D-4947-827B-8240DF6D464C}"/>
              </a:ext>
            </a:extLst>
          </p:cNvPr>
          <p:cNvSpPr/>
          <p:nvPr/>
        </p:nvSpPr>
        <p:spPr>
          <a:xfrm>
            <a:off x="6515500" y="2040390"/>
            <a:ext cx="1999650" cy="1999651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F61AFA3-66F9-4F65-A15A-1D5E88EF3FCE}"/>
              </a:ext>
            </a:extLst>
          </p:cNvPr>
          <p:cNvCxnSpPr>
            <a:cxnSpLocks/>
            <a:stCxn id="62" idx="4"/>
          </p:cNvCxnSpPr>
          <p:nvPr/>
        </p:nvCxnSpPr>
        <p:spPr>
          <a:xfrm>
            <a:off x="7515325" y="4040041"/>
            <a:ext cx="0" cy="513221"/>
          </a:xfrm>
          <a:prstGeom prst="straightConnector1">
            <a:avLst/>
          </a:prstGeom>
          <a:ln w="762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2F2A5205-B007-4ED9-9DE6-CB982ECA3066}"/>
              </a:ext>
            </a:extLst>
          </p:cNvPr>
          <p:cNvSpPr/>
          <p:nvPr/>
        </p:nvSpPr>
        <p:spPr>
          <a:xfrm>
            <a:off x="9354150" y="2040390"/>
            <a:ext cx="1999650" cy="1999651"/>
          </a:xfrm>
          <a:prstGeom prst="ellipse">
            <a:avLst/>
          </a:prstGeom>
          <a:solidFill>
            <a:schemeClr val="accent5"/>
          </a:solidFill>
          <a:ln w="762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21705AE-8879-41A1-BA88-A1F9D34591F9}"/>
              </a:ext>
            </a:extLst>
          </p:cNvPr>
          <p:cNvCxnSpPr>
            <a:cxnSpLocks/>
            <a:stCxn id="64" idx="4"/>
          </p:cNvCxnSpPr>
          <p:nvPr/>
        </p:nvCxnSpPr>
        <p:spPr>
          <a:xfrm>
            <a:off x="10353975" y="4040041"/>
            <a:ext cx="0" cy="513221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AutoShape 51">
            <a:extLst>
              <a:ext uri="{FF2B5EF4-FFF2-40B4-BE49-F238E27FC236}">
                <a16:creationId xmlns:a16="http://schemas.microsoft.com/office/drawing/2014/main" id="{4FD1D6D3-1571-4626-B9BD-1C5D204BB742}"/>
              </a:ext>
            </a:extLst>
          </p:cNvPr>
          <p:cNvSpPr>
            <a:spLocks/>
          </p:cNvSpPr>
          <p:nvPr/>
        </p:nvSpPr>
        <p:spPr bwMode="auto">
          <a:xfrm>
            <a:off x="4220300" y="2583840"/>
            <a:ext cx="912750" cy="912750"/>
          </a:xfrm>
          <a:custGeom>
            <a:avLst/>
            <a:gdLst/>
            <a:ahLst/>
            <a:cxnLst/>
            <a:rect l="0" t="0" r="r" b="b"/>
            <a:pathLst>
              <a:path w="21552" h="21576">
                <a:moveTo>
                  <a:pt x="10792" y="14410"/>
                </a:moveTo>
                <a:cubicBezTo>
                  <a:pt x="8811" y="14410"/>
                  <a:pt x="7199" y="12795"/>
                  <a:pt x="7199" y="10812"/>
                </a:cubicBezTo>
                <a:cubicBezTo>
                  <a:pt x="7199" y="8827"/>
                  <a:pt x="8811" y="7213"/>
                  <a:pt x="10792" y="7213"/>
                </a:cubicBezTo>
                <a:cubicBezTo>
                  <a:pt x="12775" y="7213"/>
                  <a:pt x="14387" y="8827"/>
                  <a:pt x="14387" y="10812"/>
                </a:cubicBezTo>
                <a:cubicBezTo>
                  <a:pt x="14387" y="12795"/>
                  <a:pt x="12775" y="14410"/>
                  <a:pt x="10792" y="14410"/>
                </a:cubicBezTo>
                <a:cubicBezTo>
                  <a:pt x="10792" y="14410"/>
                  <a:pt x="10792" y="14410"/>
                  <a:pt x="10792" y="14410"/>
                </a:cubicBezTo>
                <a:close/>
                <a:moveTo>
                  <a:pt x="21484" y="9591"/>
                </a:moveTo>
                <a:cubicBezTo>
                  <a:pt x="21450" y="9287"/>
                  <a:pt x="21097" y="9059"/>
                  <a:pt x="20791" y="9059"/>
                </a:cubicBezTo>
                <a:cubicBezTo>
                  <a:pt x="19804" y="9059"/>
                  <a:pt x="18928" y="8479"/>
                  <a:pt x="18561" y="7581"/>
                </a:cubicBezTo>
                <a:cubicBezTo>
                  <a:pt x="18185" y="6661"/>
                  <a:pt x="18427" y="5590"/>
                  <a:pt x="19163" y="4914"/>
                </a:cubicBezTo>
                <a:cubicBezTo>
                  <a:pt x="19394" y="4702"/>
                  <a:pt x="19423" y="4347"/>
                  <a:pt x="19228" y="4100"/>
                </a:cubicBezTo>
                <a:cubicBezTo>
                  <a:pt x="18723" y="3458"/>
                  <a:pt x="18148" y="2877"/>
                  <a:pt x="17521" y="2374"/>
                </a:cubicBezTo>
                <a:cubicBezTo>
                  <a:pt x="17276" y="2177"/>
                  <a:pt x="16915" y="2205"/>
                  <a:pt x="16702" y="2441"/>
                </a:cubicBezTo>
                <a:cubicBezTo>
                  <a:pt x="16060" y="3153"/>
                  <a:pt x="14906" y="3418"/>
                  <a:pt x="14014" y="3045"/>
                </a:cubicBezTo>
                <a:cubicBezTo>
                  <a:pt x="13087" y="2655"/>
                  <a:pt x="12502" y="1713"/>
                  <a:pt x="12559" y="703"/>
                </a:cubicBezTo>
                <a:cubicBezTo>
                  <a:pt x="12578" y="386"/>
                  <a:pt x="12346" y="110"/>
                  <a:pt x="12030" y="73"/>
                </a:cubicBezTo>
                <a:cubicBezTo>
                  <a:pt x="11226" y="-21"/>
                  <a:pt x="10413" y="-24"/>
                  <a:pt x="9605" y="66"/>
                </a:cubicBezTo>
                <a:cubicBezTo>
                  <a:pt x="9293" y="101"/>
                  <a:pt x="9062" y="370"/>
                  <a:pt x="9072" y="684"/>
                </a:cubicBezTo>
                <a:cubicBezTo>
                  <a:pt x="9107" y="1684"/>
                  <a:pt x="8515" y="2609"/>
                  <a:pt x="7596" y="2986"/>
                </a:cubicBezTo>
                <a:cubicBezTo>
                  <a:pt x="6715" y="3345"/>
                  <a:pt x="5569" y="3083"/>
                  <a:pt x="4929" y="2377"/>
                </a:cubicBezTo>
                <a:cubicBezTo>
                  <a:pt x="4717" y="2144"/>
                  <a:pt x="4362" y="2116"/>
                  <a:pt x="4116" y="2309"/>
                </a:cubicBezTo>
                <a:cubicBezTo>
                  <a:pt x="3470" y="2816"/>
                  <a:pt x="2882" y="3397"/>
                  <a:pt x="2373" y="4034"/>
                </a:cubicBezTo>
                <a:cubicBezTo>
                  <a:pt x="2173" y="4282"/>
                  <a:pt x="2203" y="4641"/>
                  <a:pt x="2437" y="4853"/>
                </a:cubicBezTo>
                <a:cubicBezTo>
                  <a:pt x="3186" y="5534"/>
                  <a:pt x="3428" y="6615"/>
                  <a:pt x="3039" y="7546"/>
                </a:cubicBezTo>
                <a:cubicBezTo>
                  <a:pt x="2667" y="8433"/>
                  <a:pt x="1747" y="9004"/>
                  <a:pt x="695" y="9004"/>
                </a:cubicBezTo>
                <a:cubicBezTo>
                  <a:pt x="353" y="8993"/>
                  <a:pt x="109" y="9223"/>
                  <a:pt x="72" y="9534"/>
                </a:cubicBezTo>
                <a:cubicBezTo>
                  <a:pt x="-23" y="10344"/>
                  <a:pt x="-24" y="11170"/>
                  <a:pt x="67" y="11987"/>
                </a:cubicBezTo>
                <a:cubicBezTo>
                  <a:pt x="101" y="12291"/>
                  <a:pt x="465" y="12518"/>
                  <a:pt x="774" y="12518"/>
                </a:cubicBezTo>
                <a:cubicBezTo>
                  <a:pt x="1712" y="12493"/>
                  <a:pt x="2612" y="13074"/>
                  <a:pt x="2991" y="13996"/>
                </a:cubicBezTo>
                <a:cubicBezTo>
                  <a:pt x="3367" y="14914"/>
                  <a:pt x="3125" y="15987"/>
                  <a:pt x="2389" y="16663"/>
                </a:cubicBezTo>
                <a:cubicBezTo>
                  <a:pt x="2158" y="16875"/>
                  <a:pt x="2128" y="17229"/>
                  <a:pt x="2323" y="17476"/>
                </a:cubicBezTo>
                <a:cubicBezTo>
                  <a:pt x="2823" y="18114"/>
                  <a:pt x="3399" y="18696"/>
                  <a:pt x="4028" y="19203"/>
                </a:cubicBezTo>
                <a:cubicBezTo>
                  <a:pt x="4275" y="19401"/>
                  <a:pt x="4634" y="19374"/>
                  <a:pt x="4848" y="19137"/>
                </a:cubicBezTo>
                <a:cubicBezTo>
                  <a:pt x="5493" y="18424"/>
                  <a:pt x="6647" y="18159"/>
                  <a:pt x="7535" y="18533"/>
                </a:cubicBezTo>
                <a:cubicBezTo>
                  <a:pt x="8464" y="18923"/>
                  <a:pt x="9050" y="19864"/>
                  <a:pt x="8993" y="20874"/>
                </a:cubicBezTo>
                <a:cubicBezTo>
                  <a:pt x="8974" y="21191"/>
                  <a:pt x="9206" y="21469"/>
                  <a:pt x="9521" y="21504"/>
                </a:cubicBezTo>
                <a:cubicBezTo>
                  <a:pt x="9933" y="21552"/>
                  <a:pt x="10347" y="21576"/>
                  <a:pt x="10762" y="21576"/>
                </a:cubicBezTo>
                <a:cubicBezTo>
                  <a:pt x="11157" y="21576"/>
                  <a:pt x="11552" y="21554"/>
                  <a:pt x="11946" y="21511"/>
                </a:cubicBezTo>
                <a:cubicBezTo>
                  <a:pt x="12258" y="21476"/>
                  <a:pt x="12489" y="21206"/>
                  <a:pt x="12479" y="20893"/>
                </a:cubicBezTo>
                <a:cubicBezTo>
                  <a:pt x="12444" y="19893"/>
                  <a:pt x="13036" y="18968"/>
                  <a:pt x="13953" y="18593"/>
                </a:cubicBezTo>
                <a:cubicBezTo>
                  <a:pt x="14840" y="18230"/>
                  <a:pt x="15981" y="18495"/>
                  <a:pt x="16623" y="19200"/>
                </a:cubicBezTo>
                <a:cubicBezTo>
                  <a:pt x="16835" y="19432"/>
                  <a:pt x="17187" y="19460"/>
                  <a:pt x="17436" y="19268"/>
                </a:cubicBezTo>
                <a:cubicBezTo>
                  <a:pt x="18081" y="18762"/>
                  <a:pt x="18667" y="18182"/>
                  <a:pt x="19179" y="17542"/>
                </a:cubicBezTo>
                <a:cubicBezTo>
                  <a:pt x="19378" y="17295"/>
                  <a:pt x="19350" y="16936"/>
                  <a:pt x="19115" y="16722"/>
                </a:cubicBezTo>
                <a:cubicBezTo>
                  <a:pt x="18365" y="16044"/>
                  <a:pt x="18121" y="14961"/>
                  <a:pt x="18511" y="14032"/>
                </a:cubicBezTo>
                <a:cubicBezTo>
                  <a:pt x="18877" y="13157"/>
                  <a:pt x="19763" y="12570"/>
                  <a:pt x="20716" y="12570"/>
                </a:cubicBezTo>
                <a:lnTo>
                  <a:pt x="20849" y="12573"/>
                </a:lnTo>
                <a:cubicBezTo>
                  <a:pt x="21159" y="12599"/>
                  <a:pt x="21442" y="12359"/>
                  <a:pt x="21480" y="12044"/>
                </a:cubicBezTo>
                <a:cubicBezTo>
                  <a:pt x="21575" y="11233"/>
                  <a:pt x="21576" y="10408"/>
                  <a:pt x="21484" y="9591"/>
                </a:cubicBezTo>
                <a:cubicBezTo>
                  <a:pt x="21484" y="9591"/>
                  <a:pt x="21484" y="9591"/>
                  <a:pt x="21484" y="9591"/>
                </a:cubicBezTo>
                <a:close/>
                <a:moveTo>
                  <a:pt x="21484" y="9591"/>
                </a:move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9" name="AutoShape 9">
            <a:extLst>
              <a:ext uri="{FF2B5EF4-FFF2-40B4-BE49-F238E27FC236}">
                <a16:creationId xmlns:a16="http://schemas.microsoft.com/office/drawing/2014/main" id="{DC966DCD-21A1-44C1-A3AB-2515E2A88D59}"/>
              </a:ext>
            </a:extLst>
          </p:cNvPr>
          <p:cNvSpPr>
            <a:spLocks/>
          </p:cNvSpPr>
          <p:nvPr/>
        </p:nvSpPr>
        <p:spPr bwMode="auto">
          <a:xfrm>
            <a:off x="1365329" y="2547639"/>
            <a:ext cx="945393" cy="98515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0" name="AutoShape 17">
            <a:extLst>
              <a:ext uri="{FF2B5EF4-FFF2-40B4-BE49-F238E27FC236}">
                <a16:creationId xmlns:a16="http://schemas.microsoft.com/office/drawing/2014/main" id="{5CD31C17-31BE-4F92-9680-937AFA1C3490}"/>
              </a:ext>
            </a:extLst>
          </p:cNvPr>
          <p:cNvSpPr>
            <a:spLocks/>
          </p:cNvSpPr>
          <p:nvPr/>
        </p:nvSpPr>
        <p:spPr bwMode="auto">
          <a:xfrm>
            <a:off x="9793569" y="2722753"/>
            <a:ext cx="1120812" cy="6349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1" name="AutoShape 23">
            <a:extLst>
              <a:ext uri="{FF2B5EF4-FFF2-40B4-BE49-F238E27FC236}">
                <a16:creationId xmlns:a16="http://schemas.microsoft.com/office/drawing/2014/main" id="{E94A2E99-A55F-481B-8529-1E2AE8E6AF8C}"/>
              </a:ext>
            </a:extLst>
          </p:cNvPr>
          <p:cNvSpPr>
            <a:spLocks/>
          </p:cNvSpPr>
          <p:nvPr/>
        </p:nvSpPr>
        <p:spPr bwMode="auto">
          <a:xfrm>
            <a:off x="7078686" y="2533131"/>
            <a:ext cx="873279" cy="101416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00E26B8-E068-4346-8E70-36C0F718F9ED}"/>
              </a:ext>
            </a:extLst>
          </p:cNvPr>
          <p:cNvGrpSpPr/>
          <p:nvPr/>
        </p:nvGrpSpPr>
        <p:grpSpPr>
          <a:xfrm>
            <a:off x="3676850" y="5074069"/>
            <a:ext cx="1697372" cy="916050"/>
            <a:chOff x="627744" y="5440301"/>
            <a:chExt cx="1697372" cy="916050"/>
          </a:xfrm>
        </p:grpSpPr>
        <p:sp>
          <p:nvSpPr>
            <p:cNvPr id="74" name="Rectangle 17">
              <a:extLst>
                <a:ext uri="{FF2B5EF4-FFF2-40B4-BE49-F238E27FC236}">
                  <a16:creationId xmlns:a16="http://schemas.microsoft.com/office/drawing/2014/main" id="{A12124F5-CF67-46D6-9322-253C29BEF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44" y="59345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8E1C307-FB61-4DB5-ACB5-564EF49F1106}"/>
                </a:ext>
              </a:extLst>
            </p:cNvPr>
            <p:cNvSpPr txBox="1"/>
            <p:nvPr/>
          </p:nvSpPr>
          <p:spPr>
            <a:xfrm>
              <a:off x="627744" y="5440301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1872958-BE6A-4A8A-9CF0-C994DEB60C14}"/>
              </a:ext>
            </a:extLst>
          </p:cNvPr>
          <p:cNvGrpSpPr/>
          <p:nvPr/>
        </p:nvGrpSpPr>
        <p:grpSpPr>
          <a:xfrm>
            <a:off x="6515500" y="5074069"/>
            <a:ext cx="1697372" cy="916050"/>
            <a:chOff x="627744" y="5440301"/>
            <a:chExt cx="1697372" cy="916050"/>
          </a:xfrm>
        </p:grpSpPr>
        <p:sp>
          <p:nvSpPr>
            <p:cNvPr id="96" name="Rectangle 17">
              <a:extLst>
                <a:ext uri="{FF2B5EF4-FFF2-40B4-BE49-F238E27FC236}">
                  <a16:creationId xmlns:a16="http://schemas.microsoft.com/office/drawing/2014/main" id="{695A1102-589D-4259-AD46-F8005228A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44" y="59345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9DFE54C-E5C8-44FB-881E-ED1D8163477C}"/>
                </a:ext>
              </a:extLst>
            </p:cNvPr>
            <p:cNvSpPr txBox="1"/>
            <p:nvPr/>
          </p:nvSpPr>
          <p:spPr>
            <a:xfrm>
              <a:off x="627744" y="5440301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EB28CC9-20DE-4719-9D64-7263CD30F9CC}"/>
              </a:ext>
            </a:extLst>
          </p:cNvPr>
          <p:cNvGrpSpPr/>
          <p:nvPr/>
        </p:nvGrpSpPr>
        <p:grpSpPr>
          <a:xfrm>
            <a:off x="9354150" y="5074069"/>
            <a:ext cx="1697372" cy="916050"/>
            <a:chOff x="627744" y="5440301"/>
            <a:chExt cx="1697372" cy="916050"/>
          </a:xfrm>
        </p:grpSpPr>
        <p:sp>
          <p:nvSpPr>
            <p:cNvPr id="99" name="Rectangle 17">
              <a:extLst>
                <a:ext uri="{FF2B5EF4-FFF2-40B4-BE49-F238E27FC236}">
                  <a16:creationId xmlns:a16="http://schemas.microsoft.com/office/drawing/2014/main" id="{A372C102-691C-486C-BFAF-91D988686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744" y="593455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136CE4E-5EEE-4DA2-ABA4-DE0E23C50CA2}"/>
                </a:ext>
              </a:extLst>
            </p:cNvPr>
            <p:cNvSpPr txBox="1"/>
            <p:nvPr/>
          </p:nvSpPr>
          <p:spPr>
            <a:xfrm>
              <a:off x="627744" y="5440301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1D6B9D93-701F-4665-AA75-2FF3AC2A713C}"/>
              </a:ext>
            </a:extLst>
          </p:cNvPr>
          <p:cNvGrpSpPr/>
          <p:nvPr/>
        </p:nvGrpSpPr>
        <p:grpSpPr>
          <a:xfrm>
            <a:off x="838200" y="2185988"/>
            <a:ext cx="2128838" cy="2490787"/>
            <a:chOff x="838200" y="2014538"/>
            <a:chExt cx="2128838" cy="2490787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98DA383F-4181-47DE-94A0-8BACD6DEB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950" y="3054350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29F030E-2A15-41C6-B4DE-EBAF91B5C367}"/>
                </a:ext>
              </a:extLst>
            </p:cNvPr>
            <p:cNvGrpSpPr/>
            <p:nvPr/>
          </p:nvGrpSpPr>
          <p:grpSpPr>
            <a:xfrm>
              <a:off x="838200" y="2014538"/>
              <a:ext cx="2128838" cy="1679574"/>
              <a:chOff x="838200" y="2014538"/>
              <a:chExt cx="2128838" cy="1679574"/>
            </a:xfrm>
          </p:grpSpPr>
          <p:sp>
            <p:nvSpPr>
              <p:cNvPr id="49" name="Freeform 6">
                <a:extLst>
                  <a:ext uri="{FF2B5EF4-FFF2-40B4-BE49-F238E27FC236}">
                    <a16:creationId xmlns:a16="http://schemas.microsoft.com/office/drawing/2014/main" id="{0417E251-6966-4A85-919B-F507D7CFB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7">
                <a:extLst>
                  <a:ext uri="{FF2B5EF4-FFF2-40B4-BE49-F238E27FC236}">
                    <a16:creationId xmlns:a16="http://schemas.microsoft.com/office/drawing/2014/main" id="{9BAF5D3C-DE81-4E0B-912F-739CD4C7E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8">
                <a:extLst>
                  <a:ext uri="{FF2B5EF4-FFF2-40B4-BE49-F238E27FC236}">
                    <a16:creationId xmlns:a16="http://schemas.microsoft.com/office/drawing/2014/main" id="{0313278D-87BC-465E-BA65-9ED9255A07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9">
                <a:extLst>
                  <a:ext uri="{FF2B5EF4-FFF2-40B4-BE49-F238E27FC236}">
                    <a16:creationId xmlns:a16="http://schemas.microsoft.com/office/drawing/2014/main" id="{655D727A-0AF5-43E5-91BD-BAC30E331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0">
                <a:extLst>
                  <a:ext uri="{FF2B5EF4-FFF2-40B4-BE49-F238E27FC236}">
                    <a16:creationId xmlns:a16="http://schemas.microsoft.com/office/drawing/2014/main" id="{2068090E-2F13-4FDB-A8AB-5030FF89A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1">
                <a:extLst>
                  <a:ext uri="{FF2B5EF4-FFF2-40B4-BE49-F238E27FC236}">
                    <a16:creationId xmlns:a16="http://schemas.microsoft.com/office/drawing/2014/main" id="{2592E698-41BC-4B8A-8009-9C84B882A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2">
                <a:extLst>
                  <a:ext uri="{FF2B5EF4-FFF2-40B4-BE49-F238E27FC236}">
                    <a16:creationId xmlns:a16="http://schemas.microsoft.com/office/drawing/2014/main" id="{21B77406-2904-48DD-A4E6-A48F315E2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3">
                <a:extLst>
                  <a:ext uri="{FF2B5EF4-FFF2-40B4-BE49-F238E27FC236}">
                    <a16:creationId xmlns:a16="http://schemas.microsoft.com/office/drawing/2014/main" id="{FD4DC8C8-AA8F-4787-934D-0331F356E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">
                <a:extLst>
                  <a:ext uri="{FF2B5EF4-FFF2-40B4-BE49-F238E27FC236}">
                    <a16:creationId xmlns:a16="http://schemas.microsoft.com/office/drawing/2014/main" id="{940777F0-B516-4343-9409-3D9F61555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5">
                <a:extLst>
                  <a:ext uri="{FF2B5EF4-FFF2-40B4-BE49-F238E27FC236}">
                    <a16:creationId xmlns:a16="http://schemas.microsoft.com/office/drawing/2014/main" id="{34E9DCE5-7F60-451F-BBB3-236183B9B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6">
                <a:extLst>
                  <a:ext uri="{FF2B5EF4-FFF2-40B4-BE49-F238E27FC236}">
                    <a16:creationId xmlns:a16="http://schemas.microsoft.com/office/drawing/2014/main" id="{9DD9888C-33FD-4862-A66D-E5E25AE2F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7">
                <a:extLst>
                  <a:ext uri="{FF2B5EF4-FFF2-40B4-BE49-F238E27FC236}">
                    <a16:creationId xmlns:a16="http://schemas.microsoft.com/office/drawing/2014/main" id="{DC2F78D1-8C42-4F95-99E8-DB2DA49BB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8">
                <a:extLst>
                  <a:ext uri="{FF2B5EF4-FFF2-40B4-BE49-F238E27FC236}">
                    <a16:creationId xmlns:a16="http://schemas.microsoft.com/office/drawing/2014/main" id="{28202D62-ED8C-4CC9-9E91-5D434BAB3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9">
                <a:extLst>
                  <a:ext uri="{FF2B5EF4-FFF2-40B4-BE49-F238E27FC236}">
                    <a16:creationId xmlns:a16="http://schemas.microsoft.com/office/drawing/2014/main" id="{D54DB6C1-44E1-4DF4-AA31-DC7FAF253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0">
                <a:extLst>
                  <a:ext uri="{FF2B5EF4-FFF2-40B4-BE49-F238E27FC236}">
                    <a16:creationId xmlns:a16="http://schemas.microsoft.com/office/drawing/2014/main" id="{122DC202-813E-4ADC-AF48-C00B519DD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1">
                <a:extLst>
                  <a:ext uri="{FF2B5EF4-FFF2-40B4-BE49-F238E27FC236}">
                    <a16:creationId xmlns:a16="http://schemas.microsoft.com/office/drawing/2014/main" id="{75C2FD76-459D-4329-9193-A3B984F74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2">
                <a:extLst>
                  <a:ext uri="{FF2B5EF4-FFF2-40B4-BE49-F238E27FC236}">
                    <a16:creationId xmlns:a16="http://schemas.microsoft.com/office/drawing/2014/main" id="{EB6F0EC9-9AA5-4ECE-B45B-0E85C08CB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3">
                <a:extLst>
                  <a:ext uri="{FF2B5EF4-FFF2-40B4-BE49-F238E27FC236}">
                    <a16:creationId xmlns:a16="http://schemas.microsoft.com/office/drawing/2014/main" id="{61E0B9FB-C201-4614-B513-EB7C51DEA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24">
                <a:extLst>
                  <a:ext uri="{FF2B5EF4-FFF2-40B4-BE49-F238E27FC236}">
                    <a16:creationId xmlns:a16="http://schemas.microsoft.com/office/drawing/2014/main" id="{14B86BD5-8519-4D88-A83F-A2E53E2E1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5">
                <a:extLst>
                  <a:ext uri="{FF2B5EF4-FFF2-40B4-BE49-F238E27FC236}">
                    <a16:creationId xmlns:a16="http://schemas.microsoft.com/office/drawing/2014/main" id="{27C361F8-67D8-47DD-A40F-F307D21A6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6">
                <a:extLst>
                  <a:ext uri="{FF2B5EF4-FFF2-40B4-BE49-F238E27FC236}">
                    <a16:creationId xmlns:a16="http://schemas.microsoft.com/office/drawing/2014/main" id="{0C439ECE-6212-4DAA-ACDE-5FA3E6CC2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>
                <a:extLst>
                  <a:ext uri="{FF2B5EF4-FFF2-40B4-BE49-F238E27FC236}">
                    <a16:creationId xmlns:a16="http://schemas.microsoft.com/office/drawing/2014/main" id="{256BEE4F-6AA6-4196-87DD-E32453E13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8">
                <a:extLst>
                  <a:ext uri="{FF2B5EF4-FFF2-40B4-BE49-F238E27FC236}">
                    <a16:creationId xmlns:a16="http://schemas.microsoft.com/office/drawing/2014/main" id="{A2824E1F-DE99-4960-843F-E4036FE32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9">
                <a:extLst>
                  <a:ext uri="{FF2B5EF4-FFF2-40B4-BE49-F238E27FC236}">
                    <a16:creationId xmlns:a16="http://schemas.microsoft.com/office/drawing/2014/main" id="{3F62CF7D-9380-4B98-B67E-603025640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0">
                <a:extLst>
                  <a:ext uri="{FF2B5EF4-FFF2-40B4-BE49-F238E27FC236}">
                    <a16:creationId xmlns:a16="http://schemas.microsoft.com/office/drawing/2014/main" id="{FB587438-7228-4023-8E49-9BA4753EB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>
                <a:extLst>
                  <a:ext uri="{FF2B5EF4-FFF2-40B4-BE49-F238E27FC236}">
                    <a16:creationId xmlns:a16="http://schemas.microsoft.com/office/drawing/2014/main" id="{5EDCE82D-3C94-401A-A9B8-E9BE1D35B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2">
                <a:extLst>
                  <a:ext uri="{FF2B5EF4-FFF2-40B4-BE49-F238E27FC236}">
                    <a16:creationId xmlns:a16="http://schemas.microsoft.com/office/drawing/2014/main" id="{E20BDD36-6C14-4680-A9CF-C9305E310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3">
                <a:extLst>
                  <a:ext uri="{FF2B5EF4-FFF2-40B4-BE49-F238E27FC236}">
                    <a16:creationId xmlns:a16="http://schemas.microsoft.com/office/drawing/2014/main" id="{30B96557-0D76-475D-8E5E-126D3B788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>
                <a:extLst>
                  <a:ext uri="{FF2B5EF4-FFF2-40B4-BE49-F238E27FC236}">
                    <a16:creationId xmlns:a16="http://schemas.microsoft.com/office/drawing/2014/main" id="{727453FA-99E7-453C-9CAC-466110338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3D81F949-629B-4461-B07C-75C823501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6">
                <a:extLst>
                  <a:ext uri="{FF2B5EF4-FFF2-40B4-BE49-F238E27FC236}">
                    <a16:creationId xmlns:a16="http://schemas.microsoft.com/office/drawing/2014/main" id="{B613CBDF-D40A-4EB9-A0EA-C02257A26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7">
                <a:extLst>
                  <a:ext uri="{FF2B5EF4-FFF2-40B4-BE49-F238E27FC236}">
                    <a16:creationId xmlns:a16="http://schemas.microsoft.com/office/drawing/2014/main" id="{FFCB4296-5494-4C69-A633-E004E7476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FA92339-2805-490F-99F6-F16C19AA623A}"/>
              </a:ext>
            </a:extLst>
          </p:cNvPr>
          <p:cNvGrpSpPr/>
          <p:nvPr/>
        </p:nvGrpSpPr>
        <p:grpSpPr>
          <a:xfrm>
            <a:off x="3908330" y="2350053"/>
            <a:ext cx="2209800" cy="2428875"/>
            <a:chOff x="3389313" y="2165351"/>
            <a:chExt cx="2209800" cy="2428875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EF899114-1323-4E9A-9FF3-0943608905DD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98" name="Freeform 41">
                <a:extLst>
                  <a:ext uri="{FF2B5EF4-FFF2-40B4-BE49-F238E27FC236}">
                    <a16:creationId xmlns:a16="http://schemas.microsoft.com/office/drawing/2014/main" id="{69947B3A-D281-452C-B789-225963D5A9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2">
                <a:extLst>
                  <a:ext uri="{FF2B5EF4-FFF2-40B4-BE49-F238E27FC236}">
                    <a16:creationId xmlns:a16="http://schemas.microsoft.com/office/drawing/2014/main" id="{6CC18BB6-F55B-4226-A585-0C55DC039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3">
                <a:extLst>
                  <a:ext uri="{FF2B5EF4-FFF2-40B4-BE49-F238E27FC236}">
                    <a16:creationId xmlns:a16="http://schemas.microsoft.com/office/drawing/2014/main" id="{DBAE6D5E-EA99-437F-8111-9BA8D1D83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4">
                <a:extLst>
                  <a:ext uri="{FF2B5EF4-FFF2-40B4-BE49-F238E27FC236}">
                    <a16:creationId xmlns:a16="http://schemas.microsoft.com/office/drawing/2014/main" id="{26D92D4F-EFE5-4C3C-AAAD-73D761A96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5">
                <a:extLst>
                  <a:ext uri="{FF2B5EF4-FFF2-40B4-BE49-F238E27FC236}">
                    <a16:creationId xmlns:a16="http://schemas.microsoft.com/office/drawing/2014/main" id="{97FC0AC2-E279-4EFC-8B5C-B8A9F8DF0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6" name="Freeform 46">
              <a:extLst>
                <a:ext uri="{FF2B5EF4-FFF2-40B4-BE49-F238E27FC236}">
                  <a16:creationId xmlns:a16="http://schemas.microsoft.com/office/drawing/2014/main" id="{76152DE6-BAA0-4188-8070-8144D4DE9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7">
              <a:extLst>
                <a:ext uri="{FF2B5EF4-FFF2-40B4-BE49-F238E27FC236}">
                  <a16:creationId xmlns:a16="http://schemas.microsoft.com/office/drawing/2014/main" id="{C4CA8F64-7FDB-414A-9080-7100101E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C513942-6187-466B-880E-726BD320B0BB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78" b="24878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E4D13A7-EFC0-48E4-B697-CEEC23F79CD8}"/>
              </a:ext>
            </a:extLst>
          </p:cNvPr>
          <p:cNvSpPr/>
          <p:nvPr/>
        </p:nvSpPr>
        <p:spPr>
          <a:xfrm>
            <a:off x="0" y="4570412"/>
            <a:ext cx="6829358" cy="2287588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421492-1A4F-42BF-B120-8A609D2173CD}"/>
              </a:ext>
            </a:extLst>
          </p:cNvPr>
          <p:cNvGrpSpPr/>
          <p:nvPr/>
        </p:nvGrpSpPr>
        <p:grpSpPr>
          <a:xfrm>
            <a:off x="838200" y="5547292"/>
            <a:ext cx="2203323" cy="333829"/>
            <a:chOff x="1392981" y="7849545"/>
            <a:chExt cx="2203323" cy="333829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348893C-6FD3-4240-ABAD-5D6C520FA0BB}"/>
                </a:ext>
              </a:extLst>
            </p:cNvPr>
            <p:cNvSpPr/>
            <p:nvPr/>
          </p:nvSpPr>
          <p:spPr>
            <a:xfrm rot="2700000">
              <a:off x="1392981" y="7849545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AA8B1694-DE9B-47F0-89C5-42EBB5E6F8EA}"/>
                </a:ext>
              </a:extLst>
            </p:cNvPr>
            <p:cNvSpPr txBox="1"/>
            <p:nvPr/>
          </p:nvSpPr>
          <p:spPr>
            <a:xfrm>
              <a:off x="1425031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141" name="Rectangle 9">
              <a:extLst>
                <a:ext uri="{FF2B5EF4-FFF2-40B4-BE49-F238E27FC236}">
                  <a16:creationId xmlns:a16="http://schemas.microsoft.com/office/drawing/2014/main" id="{7C5B2316-FB95-41CE-91D9-A9137DBD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0866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4BAB3B-207E-4F0F-A026-03FA1141FBE9}"/>
              </a:ext>
            </a:extLst>
          </p:cNvPr>
          <p:cNvGrpSpPr/>
          <p:nvPr/>
        </p:nvGrpSpPr>
        <p:grpSpPr>
          <a:xfrm>
            <a:off x="3520671" y="5547292"/>
            <a:ext cx="2203323" cy="333829"/>
            <a:chOff x="4994338" y="7849545"/>
            <a:chExt cx="2203323" cy="333829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AFB5474-4332-4253-8B7B-17807CC86806}"/>
                </a:ext>
              </a:extLst>
            </p:cNvPr>
            <p:cNvSpPr/>
            <p:nvPr/>
          </p:nvSpPr>
          <p:spPr>
            <a:xfrm rot="2700000">
              <a:off x="4994338" y="7849545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3B7E6732-1651-4542-8143-49259FC1697C}"/>
                </a:ext>
              </a:extLst>
            </p:cNvPr>
            <p:cNvSpPr txBox="1"/>
            <p:nvPr/>
          </p:nvSpPr>
          <p:spPr>
            <a:xfrm>
              <a:off x="5026388" y="7854877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37" name="Rectangle 9">
              <a:extLst>
                <a:ext uri="{FF2B5EF4-FFF2-40B4-BE49-F238E27FC236}">
                  <a16:creationId xmlns:a16="http://schemas.microsoft.com/office/drawing/2014/main" id="{27C497EA-6A2C-4FC3-AC00-E5631B29A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2223" y="7854876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136FB33B-191C-49D6-AFB2-FC2DA41CDB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925790"/>
              </p:ext>
            </p:extLst>
          </p:nvPr>
        </p:nvGraphicFramePr>
        <p:xfrm>
          <a:off x="7255107" y="2886777"/>
          <a:ext cx="3658593" cy="2314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3826D52-2A24-4767-99EF-14C22960A1B1}"/>
              </a:ext>
            </a:extLst>
          </p:cNvPr>
          <p:cNvCxnSpPr/>
          <p:nvPr/>
        </p:nvCxnSpPr>
        <p:spPr>
          <a:xfrm>
            <a:off x="7255107" y="5382149"/>
            <a:ext cx="336731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17">
            <a:extLst>
              <a:ext uri="{FF2B5EF4-FFF2-40B4-BE49-F238E27FC236}">
                <a16:creationId xmlns:a16="http://schemas.microsoft.com/office/drawing/2014/main" id="{8105138B-66C3-435F-B3F1-968AFFB92DF8}"/>
              </a:ext>
            </a:extLst>
          </p:cNvPr>
          <p:cNvSpPr>
            <a:spLocks/>
          </p:cNvSpPr>
          <p:nvPr/>
        </p:nvSpPr>
        <p:spPr bwMode="auto">
          <a:xfrm>
            <a:off x="7255107" y="5640964"/>
            <a:ext cx="3367314" cy="70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have to connect.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5423C64-B826-4558-B2AB-0ADE51FD2D9A}"/>
              </a:ext>
            </a:extLst>
          </p:cNvPr>
          <p:cNvSpPr/>
          <p:nvPr/>
        </p:nvSpPr>
        <p:spPr>
          <a:xfrm>
            <a:off x="0" y="3315168"/>
            <a:ext cx="12192001" cy="23147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D74C686-1993-46A7-AA95-EAB698119A1D}"/>
              </a:ext>
            </a:extLst>
          </p:cNvPr>
          <p:cNvSpPr/>
          <p:nvPr/>
        </p:nvSpPr>
        <p:spPr>
          <a:xfrm>
            <a:off x="3722937" y="2105739"/>
            <a:ext cx="4746127" cy="477087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6799249-AE7B-4FB4-B9B3-518731C5BF59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2" r="1681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74B9759-69B1-4241-8E5E-D887130F2019}"/>
              </a:ext>
            </a:extLst>
          </p:cNvPr>
          <p:cNvGrpSpPr/>
          <p:nvPr/>
        </p:nvGrpSpPr>
        <p:grpSpPr>
          <a:xfrm>
            <a:off x="1092401" y="3893997"/>
            <a:ext cx="2203323" cy="333829"/>
            <a:chOff x="8665178" y="7250974"/>
            <a:chExt cx="2203323" cy="333829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F8D7FD3C-C317-4FBA-94F4-8F754B184683}"/>
                </a:ext>
              </a:extLst>
            </p:cNvPr>
            <p:cNvSpPr/>
            <p:nvPr/>
          </p:nvSpPr>
          <p:spPr>
            <a:xfrm rot="2700000">
              <a:off x="8665178" y="7250974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E6208E0A-B0EC-40C5-ADD1-FEF761313ED4}"/>
                </a:ext>
              </a:extLst>
            </p:cNvPr>
            <p:cNvSpPr txBox="1"/>
            <p:nvPr/>
          </p:nvSpPr>
          <p:spPr>
            <a:xfrm>
              <a:off x="8697228" y="7256306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231" name="Rectangle 9">
              <a:extLst>
                <a:ext uri="{FF2B5EF4-FFF2-40B4-BE49-F238E27FC236}">
                  <a16:creationId xmlns:a16="http://schemas.microsoft.com/office/drawing/2014/main" id="{A41392F2-3C98-4753-9A35-197CD76F4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7256305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F63327E-D213-4E0B-8E26-6FD38D9EFADF}"/>
              </a:ext>
            </a:extLst>
          </p:cNvPr>
          <p:cNvGrpSpPr/>
          <p:nvPr/>
        </p:nvGrpSpPr>
        <p:grpSpPr>
          <a:xfrm>
            <a:off x="1092401" y="4717297"/>
            <a:ext cx="2203323" cy="333829"/>
            <a:chOff x="8665178" y="8310078"/>
            <a:chExt cx="2203323" cy="333829"/>
          </a:xfrm>
        </p:grpSpPr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8FCF9A8F-01A3-4202-BFD2-D0A92427AE02}"/>
                </a:ext>
              </a:extLst>
            </p:cNvPr>
            <p:cNvSpPr/>
            <p:nvPr/>
          </p:nvSpPr>
          <p:spPr>
            <a:xfrm rot="2700000">
              <a:off x="8665178" y="8310078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DF388647-2CE9-4929-B5FB-57E204F9FC81}"/>
                </a:ext>
              </a:extLst>
            </p:cNvPr>
            <p:cNvSpPr txBox="1"/>
            <p:nvPr/>
          </p:nvSpPr>
          <p:spPr>
            <a:xfrm>
              <a:off x="8697228" y="8315410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234" name="Rectangle 9">
              <a:extLst>
                <a:ext uri="{FF2B5EF4-FFF2-40B4-BE49-F238E27FC236}">
                  <a16:creationId xmlns:a16="http://schemas.microsoft.com/office/drawing/2014/main" id="{FE74BC51-2A39-46E8-ABCB-C80DA3BDF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8315409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87572B5-6E20-4562-BDE3-1D67D35E96B5}"/>
              </a:ext>
            </a:extLst>
          </p:cNvPr>
          <p:cNvGrpSpPr/>
          <p:nvPr/>
        </p:nvGrpSpPr>
        <p:grpSpPr>
          <a:xfrm>
            <a:off x="8865232" y="3893997"/>
            <a:ext cx="2203323" cy="333829"/>
            <a:chOff x="8665178" y="9369183"/>
            <a:chExt cx="2203323" cy="333829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F092F67F-C5B5-4D60-8493-771972550ED3}"/>
                </a:ext>
              </a:extLst>
            </p:cNvPr>
            <p:cNvSpPr/>
            <p:nvPr/>
          </p:nvSpPr>
          <p:spPr>
            <a:xfrm rot="2700000">
              <a:off x="8665178" y="9369183"/>
              <a:ext cx="333829" cy="33382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7CC18E50-6F04-4FA7-8AA0-BE80B46BFBCC}"/>
                </a:ext>
              </a:extLst>
            </p:cNvPr>
            <p:cNvSpPr txBox="1"/>
            <p:nvPr/>
          </p:nvSpPr>
          <p:spPr>
            <a:xfrm>
              <a:off x="8697228" y="9374515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237" name="Rectangle 9">
              <a:extLst>
                <a:ext uri="{FF2B5EF4-FFF2-40B4-BE49-F238E27FC236}">
                  <a16:creationId xmlns:a16="http://schemas.microsoft.com/office/drawing/2014/main" id="{5A90872F-9740-4478-8B85-F307600FE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9374514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95D3588-FEE2-46FE-BB9A-4D244788E263}"/>
              </a:ext>
            </a:extLst>
          </p:cNvPr>
          <p:cNvGrpSpPr/>
          <p:nvPr/>
        </p:nvGrpSpPr>
        <p:grpSpPr>
          <a:xfrm>
            <a:off x="8892803" y="4717297"/>
            <a:ext cx="2203323" cy="333829"/>
            <a:chOff x="8665178" y="9369183"/>
            <a:chExt cx="2203323" cy="333829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B2C19FF-2515-4C9F-8A56-AFAB5B3B7954}"/>
                </a:ext>
              </a:extLst>
            </p:cNvPr>
            <p:cNvSpPr/>
            <p:nvPr/>
          </p:nvSpPr>
          <p:spPr>
            <a:xfrm rot="2700000">
              <a:off x="8665178" y="9369183"/>
              <a:ext cx="333829" cy="33382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64829CF-A036-47B9-9954-375BD7C078B1}"/>
                </a:ext>
              </a:extLst>
            </p:cNvPr>
            <p:cNvSpPr txBox="1"/>
            <p:nvPr/>
          </p:nvSpPr>
          <p:spPr>
            <a:xfrm>
              <a:off x="8697228" y="9374515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</a:t>
              </a: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98D2A766-2FA0-45DC-BC3C-A82B37221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3063" y="9374514"/>
              <a:ext cx="1595438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Hello! letterhead design is meant to project 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4649</TotalTime>
  <Words>364</Words>
  <Application>Microsoft Office PowerPoint</Application>
  <PresentationFormat>Widescreen</PresentationFormat>
  <Paragraphs>78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Gill Sans</vt:lpstr>
      <vt:lpstr>Lato</vt:lpstr>
      <vt:lpstr>Montserrat-Bold</vt:lpstr>
      <vt:lpstr>Montserrat-Regular</vt:lpstr>
      <vt:lpstr>Roboto</vt:lpstr>
      <vt:lpstr>ヒラギノ角ゴ ProN W3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679</cp:revision>
  <dcterms:created xsi:type="dcterms:W3CDTF">2017-07-18T09:08:44Z</dcterms:created>
  <dcterms:modified xsi:type="dcterms:W3CDTF">2017-08-08T20:46:26Z</dcterms:modified>
</cp:coreProperties>
</file>