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30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340D654-219B-445F-A291-E39CD4F4C4F7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2678406"/>
            <a:ext cx="8058150" cy="2522244"/>
          </a:xfrm>
          <a:custGeom>
            <a:avLst/>
            <a:gdLst>
              <a:gd name="connsiteX0" fmla="*/ 0 w 8058150"/>
              <a:gd name="connsiteY0" fmla="*/ 0 h 2522244"/>
              <a:gd name="connsiteX1" fmla="*/ 8058150 w 8058150"/>
              <a:gd name="connsiteY1" fmla="*/ 0 h 2522244"/>
              <a:gd name="connsiteX2" fmla="*/ 8058150 w 8058150"/>
              <a:gd name="connsiteY2" fmla="*/ 2522244 h 2522244"/>
              <a:gd name="connsiteX3" fmla="*/ 0 w 8058150"/>
              <a:gd name="connsiteY3" fmla="*/ 2522244 h 252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8150" h="2522244">
                <a:moveTo>
                  <a:pt x="0" y="0"/>
                </a:moveTo>
                <a:lnTo>
                  <a:pt x="8058150" y="0"/>
                </a:lnTo>
                <a:lnTo>
                  <a:pt x="8058150" y="2522244"/>
                </a:lnTo>
                <a:lnTo>
                  <a:pt x="0" y="2522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C40AD6-4E43-456C-BB62-15DC1BCB6226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6000750" y="0"/>
            <a:ext cx="6191250" cy="6858000"/>
          </a:xfrm>
          <a:custGeom>
            <a:avLst/>
            <a:gdLst>
              <a:gd name="connsiteX0" fmla="*/ 0 w 6191250"/>
              <a:gd name="connsiteY0" fmla="*/ 0 h 6858000"/>
              <a:gd name="connsiteX1" fmla="*/ 6191250 w 6191250"/>
              <a:gd name="connsiteY1" fmla="*/ 0 h 6858000"/>
              <a:gd name="connsiteX2" fmla="*/ 6191250 w 6191250"/>
              <a:gd name="connsiteY2" fmla="*/ 6858000 h 6858000"/>
              <a:gd name="connsiteX3" fmla="*/ 0 w 61912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1250" h="6858000">
                <a:moveTo>
                  <a:pt x="0" y="0"/>
                </a:moveTo>
                <a:lnTo>
                  <a:pt x="6191250" y="0"/>
                </a:lnTo>
                <a:lnTo>
                  <a:pt x="61912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04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363272-92A4-4AF1-B654-150C36E4FE4A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1766480"/>
            <a:ext cx="12192000" cy="2762250"/>
          </a:xfrm>
          <a:custGeom>
            <a:avLst/>
            <a:gdLst>
              <a:gd name="connsiteX0" fmla="*/ 0 w 12192000"/>
              <a:gd name="connsiteY0" fmla="*/ 0 h 2762250"/>
              <a:gd name="connsiteX1" fmla="*/ 12192000 w 12192000"/>
              <a:gd name="connsiteY1" fmla="*/ 0 h 2762250"/>
              <a:gd name="connsiteX2" fmla="*/ 12192000 w 12192000"/>
              <a:gd name="connsiteY2" fmla="*/ 2762250 h 2762250"/>
              <a:gd name="connsiteX3" fmla="*/ 0 w 121920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62250">
                <a:moveTo>
                  <a:pt x="0" y="0"/>
                </a:moveTo>
                <a:lnTo>
                  <a:pt x="12192000" y="0"/>
                </a:lnTo>
                <a:lnTo>
                  <a:pt x="121920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5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E89C24-767C-4EAF-B616-D7F05CE67B35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114926" y="-3175"/>
            <a:ext cx="7077074" cy="6858000"/>
          </a:xfrm>
          <a:custGeom>
            <a:avLst/>
            <a:gdLst>
              <a:gd name="connsiteX0" fmla="*/ 0 w 7077074"/>
              <a:gd name="connsiteY0" fmla="*/ 0 h 6858000"/>
              <a:gd name="connsiteX1" fmla="*/ 7077074 w 7077074"/>
              <a:gd name="connsiteY1" fmla="*/ 0 h 6858000"/>
              <a:gd name="connsiteX2" fmla="*/ 7077074 w 7077074"/>
              <a:gd name="connsiteY2" fmla="*/ 6858000 h 6858000"/>
              <a:gd name="connsiteX3" fmla="*/ 3682999 w 70770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7074" h="6858000">
                <a:moveTo>
                  <a:pt x="0" y="0"/>
                </a:moveTo>
                <a:lnTo>
                  <a:pt x="7077074" y="0"/>
                </a:lnTo>
                <a:lnTo>
                  <a:pt x="7077074" y="6858000"/>
                </a:lnTo>
                <a:lnTo>
                  <a:pt x="3682999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73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C06018-894A-45F1-9682-ECFCF95CFB88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5132867" y="1959832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3A455ED-B678-462F-AD1C-61FD890D6A9C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8378673" y="1847980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DA9FFE8-F8C7-442F-8441-F427B583DB57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852638" y="1901689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35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538059B-5D52-4753-A932-719A067A1DB1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1001939" y="4647974"/>
            <a:ext cx="6386286" cy="2210026"/>
          </a:xfrm>
          <a:custGeom>
            <a:avLst/>
            <a:gdLst>
              <a:gd name="connsiteX0" fmla="*/ 0 w 6386286"/>
              <a:gd name="connsiteY0" fmla="*/ 0 h 2210026"/>
              <a:gd name="connsiteX1" fmla="*/ 6386286 w 6386286"/>
              <a:gd name="connsiteY1" fmla="*/ 0 h 2210026"/>
              <a:gd name="connsiteX2" fmla="*/ 6386286 w 6386286"/>
              <a:gd name="connsiteY2" fmla="*/ 2210026 h 2210026"/>
              <a:gd name="connsiteX3" fmla="*/ 0 w 6386286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210026">
                <a:moveTo>
                  <a:pt x="0" y="0"/>
                </a:moveTo>
                <a:lnTo>
                  <a:pt x="6386286" y="0"/>
                </a:lnTo>
                <a:lnTo>
                  <a:pt x="6386286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4A0577C-51F6-4C57-80A7-1EB16A5F636A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805714" y="1960108"/>
            <a:ext cx="6386286" cy="2467428"/>
          </a:xfrm>
          <a:custGeom>
            <a:avLst/>
            <a:gdLst>
              <a:gd name="connsiteX0" fmla="*/ 0 w 6386286"/>
              <a:gd name="connsiteY0" fmla="*/ 0 h 2467428"/>
              <a:gd name="connsiteX1" fmla="*/ 6386286 w 6386286"/>
              <a:gd name="connsiteY1" fmla="*/ 0 h 2467428"/>
              <a:gd name="connsiteX2" fmla="*/ 6386286 w 6386286"/>
              <a:gd name="connsiteY2" fmla="*/ 2467428 h 2467428"/>
              <a:gd name="connsiteX3" fmla="*/ 0 w 6386286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467428">
                <a:moveTo>
                  <a:pt x="0" y="0"/>
                </a:moveTo>
                <a:lnTo>
                  <a:pt x="6386286" y="0"/>
                </a:lnTo>
                <a:lnTo>
                  <a:pt x="6386286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6F13A16-E304-4AAB-B419-32BD9156127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605939" y="4647974"/>
            <a:ext cx="4586061" cy="2210026"/>
          </a:xfrm>
          <a:custGeom>
            <a:avLst/>
            <a:gdLst>
              <a:gd name="connsiteX0" fmla="*/ 0 w 4586061"/>
              <a:gd name="connsiteY0" fmla="*/ 0 h 2210026"/>
              <a:gd name="connsiteX1" fmla="*/ 4586061 w 4586061"/>
              <a:gd name="connsiteY1" fmla="*/ 0 h 2210026"/>
              <a:gd name="connsiteX2" fmla="*/ 4586061 w 4586061"/>
              <a:gd name="connsiteY2" fmla="*/ 2210026 h 2210026"/>
              <a:gd name="connsiteX3" fmla="*/ 0 w 4586061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6061" h="2210026">
                <a:moveTo>
                  <a:pt x="0" y="0"/>
                </a:moveTo>
                <a:lnTo>
                  <a:pt x="4586061" y="0"/>
                </a:lnTo>
                <a:lnTo>
                  <a:pt x="4586061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65979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B246D4E-D7E7-4E7F-9A74-6264661CE80C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3771942" y="4391142"/>
            <a:ext cx="4399601" cy="1202672"/>
          </a:xfrm>
          <a:custGeom>
            <a:avLst/>
            <a:gdLst>
              <a:gd name="connsiteX0" fmla="*/ 0 w 4399601"/>
              <a:gd name="connsiteY0" fmla="*/ 0 h 1202672"/>
              <a:gd name="connsiteX1" fmla="*/ 4399601 w 4399601"/>
              <a:gd name="connsiteY1" fmla="*/ 0 h 1202672"/>
              <a:gd name="connsiteX2" fmla="*/ 4399601 w 4399601"/>
              <a:gd name="connsiteY2" fmla="*/ 1202672 h 1202672"/>
              <a:gd name="connsiteX3" fmla="*/ 0 w 4399601"/>
              <a:gd name="connsiteY3" fmla="*/ 1202672 h 120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601" h="1202672">
                <a:moveTo>
                  <a:pt x="0" y="0"/>
                </a:moveTo>
                <a:lnTo>
                  <a:pt x="4399601" y="0"/>
                </a:lnTo>
                <a:lnTo>
                  <a:pt x="4399601" y="1202672"/>
                </a:lnTo>
                <a:lnTo>
                  <a:pt x="0" y="12026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7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B9CFBB-1142-4C32-8082-A736BC3E9561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827995" y="5515430"/>
            <a:ext cx="4656856" cy="1099457"/>
          </a:xfrm>
          <a:custGeom>
            <a:avLst/>
            <a:gdLst>
              <a:gd name="connsiteX0" fmla="*/ 0 w 4656856"/>
              <a:gd name="connsiteY0" fmla="*/ 0 h 1099457"/>
              <a:gd name="connsiteX1" fmla="*/ 4656856 w 4656856"/>
              <a:gd name="connsiteY1" fmla="*/ 0 h 1099457"/>
              <a:gd name="connsiteX2" fmla="*/ 4656856 w 4656856"/>
              <a:gd name="connsiteY2" fmla="*/ 1099457 h 1099457"/>
              <a:gd name="connsiteX3" fmla="*/ 0 w 4656856"/>
              <a:gd name="connsiteY3" fmla="*/ 1099457 h 10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856" h="1099457">
                <a:moveTo>
                  <a:pt x="0" y="0"/>
                </a:moveTo>
                <a:lnTo>
                  <a:pt x="4656856" y="0"/>
                </a:lnTo>
                <a:lnTo>
                  <a:pt x="4656856" y="1099457"/>
                </a:lnTo>
                <a:lnTo>
                  <a:pt x="0" y="109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40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49326-6F36-464D-BA8A-274460728D6D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3889829"/>
            <a:ext cx="12192000" cy="2496457"/>
          </a:xfrm>
          <a:custGeom>
            <a:avLst/>
            <a:gdLst>
              <a:gd name="connsiteX0" fmla="*/ 0 w 12192000"/>
              <a:gd name="connsiteY0" fmla="*/ 0 h 2496457"/>
              <a:gd name="connsiteX1" fmla="*/ 12192000 w 12192000"/>
              <a:gd name="connsiteY1" fmla="*/ 0 h 2496457"/>
              <a:gd name="connsiteX2" fmla="*/ 12192000 w 12192000"/>
              <a:gd name="connsiteY2" fmla="*/ 2496457 h 2496457"/>
              <a:gd name="connsiteX3" fmla="*/ 0 w 12192000"/>
              <a:gd name="connsiteY3" fmla="*/ 2496457 h 249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96457">
                <a:moveTo>
                  <a:pt x="0" y="0"/>
                </a:moveTo>
                <a:lnTo>
                  <a:pt x="12192000" y="0"/>
                </a:lnTo>
                <a:lnTo>
                  <a:pt x="12192000" y="2496457"/>
                </a:lnTo>
                <a:lnTo>
                  <a:pt x="0" y="2496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67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7A5B83B-82EF-4B66-938A-1F6E97CACA51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4274745" y="0"/>
            <a:ext cx="7913688" cy="5200650"/>
          </a:xfrm>
          <a:custGeom>
            <a:avLst/>
            <a:gdLst>
              <a:gd name="connsiteX0" fmla="*/ 0 w 7913688"/>
              <a:gd name="connsiteY0" fmla="*/ 0 h 5200650"/>
              <a:gd name="connsiteX1" fmla="*/ 7913688 w 7913688"/>
              <a:gd name="connsiteY1" fmla="*/ 0 h 5200650"/>
              <a:gd name="connsiteX2" fmla="*/ 7913688 w 7913688"/>
              <a:gd name="connsiteY2" fmla="*/ 4764088 h 5200650"/>
              <a:gd name="connsiteX3" fmla="*/ 2827338 w 7913688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13688" h="5200650">
                <a:moveTo>
                  <a:pt x="0" y="0"/>
                </a:moveTo>
                <a:lnTo>
                  <a:pt x="7913688" y="0"/>
                </a:lnTo>
                <a:lnTo>
                  <a:pt x="7913688" y="4764088"/>
                </a:lnTo>
                <a:lnTo>
                  <a:pt x="2827338" y="5200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02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97F90D-F7A2-442A-8D49-1DFF30C32031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882908" y="4547449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1281542-F9EC-451E-8FC8-ACDD0F863787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5145925" y="4547449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F612EB8-3D60-4904-B97A-C3986BE93EBB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8408943" y="4547449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78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D11410B-2DFC-41D7-9C96-28F3A568B22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1960108"/>
            <a:ext cx="5602515" cy="2467428"/>
          </a:xfrm>
          <a:custGeom>
            <a:avLst/>
            <a:gdLst>
              <a:gd name="connsiteX0" fmla="*/ 0 w 5602515"/>
              <a:gd name="connsiteY0" fmla="*/ 0 h 2467428"/>
              <a:gd name="connsiteX1" fmla="*/ 5602515 w 5602515"/>
              <a:gd name="connsiteY1" fmla="*/ 0 h 2467428"/>
              <a:gd name="connsiteX2" fmla="*/ 5602515 w 5602515"/>
              <a:gd name="connsiteY2" fmla="*/ 2467428 h 2467428"/>
              <a:gd name="connsiteX3" fmla="*/ 0 w 5602515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5" h="2467428">
                <a:moveTo>
                  <a:pt x="0" y="0"/>
                </a:moveTo>
                <a:lnTo>
                  <a:pt x="5602515" y="0"/>
                </a:lnTo>
                <a:lnTo>
                  <a:pt x="5602515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FFC982-E4A7-4ACC-A4E4-69E58205B4F0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1001939" y="4647974"/>
            <a:ext cx="6386286" cy="2210026"/>
          </a:xfrm>
          <a:custGeom>
            <a:avLst/>
            <a:gdLst>
              <a:gd name="connsiteX0" fmla="*/ 0 w 6386286"/>
              <a:gd name="connsiteY0" fmla="*/ 0 h 2210026"/>
              <a:gd name="connsiteX1" fmla="*/ 6386286 w 6386286"/>
              <a:gd name="connsiteY1" fmla="*/ 0 h 2210026"/>
              <a:gd name="connsiteX2" fmla="*/ 6386286 w 6386286"/>
              <a:gd name="connsiteY2" fmla="*/ 2210026 h 2210026"/>
              <a:gd name="connsiteX3" fmla="*/ 0 w 6386286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210026">
                <a:moveTo>
                  <a:pt x="0" y="0"/>
                </a:moveTo>
                <a:lnTo>
                  <a:pt x="6386286" y="0"/>
                </a:lnTo>
                <a:lnTo>
                  <a:pt x="6386286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346C3F4-38FD-445D-8946-8233E8C838B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805714" y="1960108"/>
            <a:ext cx="6386286" cy="2467428"/>
          </a:xfrm>
          <a:custGeom>
            <a:avLst/>
            <a:gdLst>
              <a:gd name="connsiteX0" fmla="*/ 0 w 6386286"/>
              <a:gd name="connsiteY0" fmla="*/ 0 h 2467428"/>
              <a:gd name="connsiteX1" fmla="*/ 6386286 w 6386286"/>
              <a:gd name="connsiteY1" fmla="*/ 0 h 2467428"/>
              <a:gd name="connsiteX2" fmla="*/ 6386286 w 6386286"/>
              <a:gd name="connsiteY2" fmla="*/ 2467428 h 2467428"/>
              <a:gd name="connsiteX3" fmla="*/ 0 w 6386286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467428">
                <a:moveTo>
                  <a:pt x="0" y="0"/>
                </a:moveTo>
                <a:lnTo>
                  <a:pt x="6386286" y="0"/>
                </a:lnTo>
                <a:lnTo>
                  <a:pt x="6386286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14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A361065-DCDB-41A8-A8A6-C81AC27D6C02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098865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72036E-E2B3-46BE-B3DB-1BA82BD762C3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9175273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C55E0C3-2032-4542-8492-22F811D29178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137070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56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7BBDDB-A207-471F-8629-BBA8D37A3F44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" y="1749055"/>
            <a:ext cx="12192000" cy="1909086"/>
          </a:xfrm>
          <a:custGeom>
            <a:avLst/>
            <a:gdLst>
              <a:gd name="connsiteX0" fmla="*/ 0 w 12192000"/>
              <a:gd name="connsiteY0" fmla="*/ 0 h 1909086"/>
              <a:gd name="connsiteX1" fmla="*/ 12192000 w 12192000"/>
              <a:gd name="connsiteY1" fmla="*/ 0 h 1909086"/>
              <a:gd name="connsiteX2" fmla="*/ 12192000 w 12192000"/>
              <a:gd name="connsiteY2" fmla="*/ 1909086 h 1909086"/>
              <a:gd name="connsiteX3" fmla="*/ 0 w 12192000"/>
              <a:gd name="connsiteY3" fmla="*/ 1909086 h 19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9086">
                <a:moveTo>
                  <a:pt x="0" y="0"/>
                </a:moveTo>
                <a:lnTo>
                  <a:pt x="12192000" y="0"/>
                </a:lnTo>
                <a:lnTo>
                  <a:pt x="12192000" y="1909086"/>
                </a:lnTo>
                <a:lnTo>
                  <a:pt x="0" y="1909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16EB1F0-810D-46A0-A385-CCD7F953B7EF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827995" y="5515432"/>
            <a:ext cx="4656856" cy="1099457"/>
          </a:xfrm>
          <a:custGeom>
            <a:avLst/>
            <a:gdLst>
              <a:gd name="connsiteX0" fmla="*/ 0 w 4656856"/>
              <a:gd name="connsiteY0" fmla="*/ 0 h 1099457"/>
              <a:gd name="connsiteX1" fmla="*/ 4656856 w 4656856"/>
              <a:gd name="connsiteY1" fmla="*/ 0 h 1099457"/>
              <a:gd name="connsiteX2" fmla="*/ 4656856 w 4656856"/>
              <a:gd name="connsiteY2" fmla="*/ 1099457 h 1099457"/>
              <a:gd name="connsiteX3" fmla="*/ 0 w 4656856"/>
              <a:gd name="connsiteY3" fmla="*/ 1099457 h 10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856" h="1099457">
                <a:moveTo>
                  <a:pt x="0" y="0"/>
                </a:moveTo>
                <a:lnTo>
                  <a:pt x="4656856" y="0"/>
                </a:lnTo>
                <a:lnTo>
                  <a:pt x="4656856" y="1099457"/>
                </a:lnTo>
                <a:lnTo>
                  <a:pt x="0" y="109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3F9A5C5-31F5-4918-81F0-5C50189A1C4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006420" y="4027658"/>
            <a:ext cx="6185581" cy="2830342"/>
          </a:xfrm>
          <a:custGeom>
            <a:avLst/>
            <a:gdLst>
              <a:gd name="connsiteX0" fmla="*/ 0 w 6185581"/>
              <a:gd name="connsiteY0" fmla="*/ 0 h 2830342"/>
              <a:gd name="connsiteX1" fmla="*/ 6185581 w 6185581"/>
              <a:gd name="connsiteY1" fmla="*/ 0 h 2830342"/>
              <a:gd name="connsiteX2" fmla="*/ 6185581 w 6185581"/>
              <a:gd name="connsiteY2" fmla="*/ 2830342 h 2830342"/>
              <a:gd name="connsiteX3" fmla="*/ 0 w 6185581"/>
              <a:gd name="connsiteY3" fmla="*/ 2830342 h 283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5581" h="2830342">
                <a:moveTo>
                  <a:pt x="0" y="0"/>
                </a:moveTo>
                <a:lnTo>
                  <a:pt x="6185581" y="0"/>
                </a:lnTo>
                <a:lnTo>
                  <a:pt x="6185581" y="2830342"/>
                </a:lnTo>
                <a:lnTo>
                  <a:pt x="0" y="2830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02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13017A4-4762-47E8-A504-754DBD4CE820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4711397" y="0"/>
            <a:ext cx="7480603" cy="6858000"/>
          </a:xfrm>
          <a:custGeom>
            <a:avLst/>
            <a:gdLst>
              <a:gd name="connsiteX0" fmla="*/ 2773665 w 7480603"/>
              <a:gd name="connsiteY0" fmla="*/ 0 h 6858000"/>
              <a:gd name="connsiteX1" fmla="*/ 7480603 w 7480603"/>
              <a:gd name="connsiteY1" fmla="*/ 0 h 6858000"/>
              <a:gd name="connsiteX2" fmla="*/ 7480603 w 7480603"/>
              <a:gd name="connsiteY2" fmla="*/ 6858000 h 6858000"/>
              <a:gd name="connsiteX3" fmla="*/ 0 w 74806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0603" h="6858000">
                <a:moveTo>
                  <a:pt x="2773665" y="0"/>
                </a:moveTo>
                <a:lnTo>
                  <a:pt x="7480603" y="0"/>
                </a:lnTo>
                <a:lnTo>
                  <a:pt x="74806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4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AB3B58C-54C4-4BED-8F04-004CBE85DC12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6515100" y="2115174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329205-82B8-48CC-A8BA-DC759B9BE30C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4738007" y="3858531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208FBB-E006-47B1-84BB-D301E2BB6D3E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838201" y="2115174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5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4D3E950-145E-40B5-BE33-537A5CE7A646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7924800" y="2529682"/>
            <a:ext cx="4267200" cy="2741612"/>
          </a:xfrm>
          <a:custGeom>
            <a:avLst/>
            <a:gdLst>
              <a:gd name="connsiteX0" fmla="*/ 0 w 4267200"/>
              <a:gd name="connsiteY0" fmla="*/ 0 h 2741612"/>
              <a:gd name="connsiteX1" fmla="*/ 4267200 w 4267200"/>
              <a:gd name="connsiteY1" fmla="*/ 0 h 2741612"/>
              <a:gd name="connsiteX2" fmla="*/ 4267200 w 4267200"/>
              <a:gd name="connsiteY2" fmla="*/ 2741612 h 2741612"/>
              <a:gd name="connsiteX3" fmla="*/ 0 w 42672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200" h="2741612">
                <a:moveTo>
                  <a:pt x="0" y="0"/>
                </a:moveTo>
                <a:lnTo>
                  <a:pt x="4267200" y="0"/>
                </a:lnTo>
                <a:lnTo>
                  <a:pt x="42672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46DE516-E758-495E-BCC3-268B90F7EC9A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2529682"/>
            <a:ext cx="7924800" cy="2741612"/>
          </a:xfrm>
          <a:custGeom>
            <a:avLst/>
            <a:gdLst>
              <a:gd name="connsiteX0" fmla="*/ 0 w 7924800"/>
              <a:gd name="connsiteY0" fmla="*/ 0 h 2741612"/>
              <a:gd name="connsiteX1" fmla="*/ 7924800 w 7924800"/>
              <a:gd name="connsiteY1" fmla="*/ 0 h 2741612"/>
              <a:gd name="connsiteX2" fmla="*/ 7924800 w 7924800"/>
              <a:gd name="connsiteY2" fmla="*/ 2741612 h 2741612"/>
              <a:gd name="connsiteX3" fmla="*/ 0 w 79248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24800" h="2741612">
                <a:moveTo>
                  <a:pt x="0" y="0"/>
                </a:moveTo>
                <a:lnTo>
                  <a:pt x="7924800" y="0"/>
                </a:lnTo>
                <a:lnTo>
                  <a:pt x="79248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8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0BF6DA-F4BB-47D8-AF4F-4DCD7BB377C5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4384836"/>
            <a:ext cx="12192000" cy="2473164"/>
          </a:xfrm>
          <a:custGeom>
            <a:avLst/>
            <a:gdLst>
              <a:gd name="connsiteX0" fmla="*/ 0 w 12192000"/>
              <a:gd name="connsiteY0" fmla="*/ 0 h 2473164"/>
              <a:gd name="connsiteX1" fmla="*/ 12192000 w 12192000"/>
              <a:gd name="connsiteY1" fmla="*/ 0 h 2473164"/>
              <a:gd name="connsiteX2" fmla="*/ 12192000 w 12192000"/>
              <a:gd name="connsiteY2" fmla="*/ 2473164 h 2473164"/>
              <a:gd name="connsiteX3" fmla="*/ 0 w 12192000"/>
              <a:gd name="connsiteY3" fmla="*/ 2473164 h 247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3164">
                <a:moveTo>
                  <a:pt x="0" y="0"/>
                </a:moveTo>
                <a:lnTo>
                  <a:pt x="12192000" y="0"/>
                </a:lnTo>
                <a:lnTo>
                  <a:pt x="12192000" y="2473164"/>
                </a:lnTo>
                <a:lnTo>
                  <a:pt x="0" y="24731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3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951" r:id="rId16"/>
    <p:sldLayoutId id="2147483952" r:id="rId17"/>
    <p:sldLayoutId id="2147483953" r:id="rId18"/>
    <p:sldLayoutId id="2147483954" r:id="rId19"/>
    <p:sldLayoutId id="2147483955" r:id="rId20"/>
    <p:sldLayoutId id="2147483956" r:id="rId21"/>
    <p:sldLayoutId id="2147483957" r:id="rId22"/>
    <p:sldLayoutId id="2147483958" r:id="rId23"/>
    <p:sldLayoutId id="2147483959" r:id="rId2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07F709BE-7D92-4E2A-BB73-0AB74F0CEF2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9" r="8629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D14261-2D3D-4F1D-A619-C453C57E431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740819D-5F7D-44E9-8937-36C79278552B}"/>
              </a:ext>
            </a:extLst>
          </p:cNvPr>
          <p:cNvGrpSpPr/>
          <p:nvPr/>
        </p:nvGrpSpPr>
        <p:grpSpPr>
          <a:xfrm>
            <a:off x="4037012" y="2083751"/>
            <a:ext cx="4117976" cy="2695574"/>
            <a:chOff x="-6648451" y="2082801"/>
            <a:chExt cx="4117976" cy="269557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872353B9-4AB5-446C-B491-626325CDC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48451" y="3687763"/>
              <a:ext cx="481013" cy="823912"/>
            </a:xfrm>
            <a:custGeom>
              <a:avLst/>
              <a:gdLst>
                <a:gd name="T0" fmla="*/ 20 w 363"/>
                <a:gd name="T1" fmla="*/ 517 h 621"/>
                <a:gd name="T2" fmla="*/ 159 w 363"/>
                <a:gd name="T3" fmla="*/ 556 h 621"/>
                <a:gd name="T4" fmla="*/ 284 w 363"/>
                <a:gd name="T5" fmla="*/ 454 h 621"/>
                <a:gd name="T6" fmla="*/ 171 w 363"/>
                <a:gd name="T7" fmla="*/ 335 h 621"/>
                <a:gd name="T8" fmla="*/ 12 w 363"/>
                <a:gd name="T9" fmla="*/ 163 h 621"/>
                <a:gd name="T10" fmla="*/ 207 w 363"/>
                <a:gd name="T11" fmla="*/ 0 h 621"/>
                <a:gd name="T12" fmla="*/ 339 w 363"/>
                <a:gd name="T13" fmla="*/ 30 h 621"/>
                <a:gd name="T14" fmla="*/ 318 w 363"/>
                <a:gd name="T15" fmla="*/ 93 h 621"/>
                <a:gd name="T16" fmla="*/ 204 w 363"/>
                <a:gd name="T17" fmla="*/ 64 h 621"/>
                <a:gd name="T18" fmla="*/ 91 w 363"/>
                <a:gd name="T19" fmla="*/ 155 h 621"/>
                <a:gd name="T20" fmla="*/ 210 w 363"/>
                <a:gd name="T21" fmla="*/ 271 h 621"/>
                <a:gd name="T22" fmla="*/ 363 w 363"/>
                <a:gd name="T23" fmla="*/ 447 h 621"/>
                <a:gd name="T24" fmla="*/ 153 w 363"/>
                <a:gd name="T25" fmla="*/ 621 h 621"/>
                <a:gd name="T26" fmla="*/ 0 w 363"/>
                <a:gd name="T27" fmla="*/ 582 h 621"/>
                <a:gd name="T28" fmla="*/ 20 w 363"/>
                <a:gd name="T29" fmla="*/ 51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3" h="621">
                  <a:moveTo>
                    <a:pt x="20" y="517"/>
                  </a:moveTo>
                  <a:cubicBezTo>
                    <a:pt x="55" y="539"/>
                    <a:pt x="105" y="556"/>
                    <a:pt x="159" y="556"/>
                  </a:cubicBezTo>
                  <a:cubicBezTo>
                    <a:pt x="238" y="556"/>
                    <a:pt x="284" y="514"/>
                    <a:pt x="284" y="454"/>
                  </a:cubicBezTo>
                  <a:cubicBezTo>
                    <a:pt x="284" y="398"/>
                    <a:pt x="252" y="365"/>
                    <a:pt x="171" y="335"/>
                  </a:cubicBezTo>
                  <a:cubicBezTo>
                    <a:pt x="73" y="299"/>
                    <a:pt x="12" y="247"/>
                    <a:pt x="12" y="163"/>
                  </a:cubicBezTo>
                  <a:cubicBezTo>
                    <a:pt x="12" y="70"/>
                    <a:pt x="90" y="0"/>
                    <a:pt x="207" y="0"/>
                  </a:cubicBezTo>
                  <a:cubicBezTo>
                    <a:pt x="268" y="0"/>
                    <a:pt x="313" y="14"/>
                    <a:pt x="339" y="30"/>
                  </a:cubicBezTo>
                  <a:cubicBezTo>
                    <a:pt x="318" y="93"/>
                    <a:pt x="318" y="93"/>
                    <a:pt x="318" y="93"/>
                  </a:cubicBezTo>
                  <a:cubicBezTo>
                    <a:pt x="299" y="81"/>
                    <a:pt x="259" y="64"/>
                    <a:pt x="204" y="64"/>
                  </a:cubicBezTo>
                  <a:cubicBezTo>
                    <a:pt x="122" y="64"/>
                    <a:pt x="91" y="113"/>
                    <a:pt x="91" y="155"/>
                  </a:cubicBezTo>
                  <a:cubicBezTo>
                    <a:pt x="91" y="211"/>
                    <a:pt x="127" y="238"/>
                    <a:pt x="210" y="271"/>
                  </a:cubicBezTo>
                  <a:cubicBezTo>
                    <a:pt x="312" y="310"/>
                    <a:pt x="363" y="359"/>
                    <a:pt x="363" y="447"/>
                  </a:cubicBezTo>
                  <a:cubicBezTo>
                    <a:pt x="363" y="540"/>
                    <a:pt x="295" y="621"/>
                    <a:pt x="153" y="621"/>
                  </a:cubicBezTo>
                  <a:cubicBezTo>
                    <a:pt x="95" y="621"/>
                    <a:pt x="32" y="604"/>
                    <a:pt x="0" y="582"/>
                  </a:cubicBezTo>
                  <a:lnTo>
                    <a:pt x="20" y="517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386AC92-8532-4E52-A90D-564CA9A4B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46788" y="3702050"/>
              <a:ext cx="590550" cy="796925"/>
            </a:xfrm>
            <a:custGeom>
              <a:avLst/>
              <a:gdLst>
                <a:gd name="T0" fmla="*/ 152 w 372"/>
                <a:gd name="T1" fmla="*/ 55 h 502"/>
                <a:gd name="T2" fmla="*/ 0 w 372"/>
                <a:gd name="T3" fmla="*/ 55 h 502"/>
                <a:gd name="T4" fmla="*/ 0 w 372"/>
                <a:gd name="T5" fmla="*/ 0 h 502"/>
                <a:gd name="T6" fmla="*/ 372 w 372"/>
                <a:gd name="T7" fmla="*/ 0 h 502"/>
                <a:gd name="T8" fmla="*/ 372 w 372"/>
                <a:gd name="T9" fmla="*/ 55 h 502"/>
                <a:gd name="T10" fmla="*/ 218 w 372"/>
                <a:gd name="T11" fmla="*/ 55 h 502"/>
                <a:gd name="T12" fmla="*/ 218 w 372"/>
                <a:gd name="T13" fmla="*/ 502 h 502"/>
                <a:gd name="T14" fmla="*/ 152 w 372"/>
                <a:gd name="T15" fmla="*/ 502 h 502"/>
                <a:gd name="T16" fmla="*/ 152 w 372"/>
                <a:gd name="T17" fmla="*/ 5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502">
                  <a:moveTo>
                    <a:pt x="152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372" y="0"/>
                  </a:lnTo>
                  <a:lnTo>
                    <a:pt x="372" y="55"/>
                  </a:lnTo>
                  <a:lnTo>
                    <a:pt x="218" y="55"/>
                  </a:lnTo>
                  <a:lnTo>
                    <a:pt x="218" y="502"/>
                  </a:lnTo>
                  <a:lnTo>
                    <a:pt x="152" y="502"/>
                  </a:lnTo>
                  <a:lnTo>
                    <a:pt x="152" y="55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EFA836B6-782C-461E-A5BB-C23AFCDF0A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08601" y="3695700"/>
              <a:ext cx="519113" cy="803275"/>
            </a:xfrm>
            <a:custGeom>
              <a:avLst/>
              <a:gdLst>
                <a:gd name="T0" fmla="*/ 0 w 392"/>
                <a:gd name="T1" fmla="*/ 13 h 607"/>
                <a:gd name="T2" fmla="*/ 150 w 392"/>
                <a:gd name="T3" fmla="*/ 0 h 607"/>
                <a:gd name="T4" fmla="*/ 324 w 392"/>
                <a:gd name="T5" fmla="*/ 50 h 607"/>
                <a:gd name="T6" fmla="*/ 371 w 392"/>
                <a:gd name="T7" fmla="*/ 165 h 607"/>
                <a:gd name="T8" fmla="*/ 258 w 392"/>
                <a:gd name="T9" fmla="*/ 317 h 607"/>
                <a:gd name="T10" fmla="*/ 258 w 392"/>
                <a:gd name="T11" fmla="*/ 320 h 607"/>
                <a:gd name="T12" fmla="*/ 346 w 392"/>
                <a:gd name="T13" fmla="*/ 441 h 607"/>
                <a:gd name="T14" fmla="*/ 392 w 392"/>
                <a:gd name="T15" fmla="*/ 607 h 607"/>
                <a:gd name="T16" fmla="*/ 312 w 392"/>
                <a:gd name="T17" fmla="*/ 607 h 607"/>
                <a:gd name="T18" fmla="*/ 273 w 392"/>
                <a:gd name="T19" fmla="*/ 463 h 607"/>
                <a:gd name="T20" fmla="*/ 151 w 392"/>
                <a:gd name="T21" fmla="*/ 346 h 607"/>
                <a:gd name="T22" fmla="*/ 78 w 392"/>
                <a:gd name="T23" fmla="*/ 346 h 607"/>
                <a:gd name="T24" fmla="*/ 78 w 392"/>
                <a:gd name="T25" fmla="*/ 607 h 607"/>
                <a:gd name="T26" fmla="*/ 0 w 392"/>
                <a:gd name="T27" fmla="*/ 607 h 607"/>
                <a:gd name="T28" fmla="*/ 0 w 392"/>
                <a:gd name="T29" fmla="*/ 13 h 607"/>
                <a:gd name="T30" fmla="*/ 78 w 392"/>
                <a:gd name="T31" fmla="*/ 287 h 607"/>
                <a:gd name="T32" fmla="*/ 158 w 392"/>
                <a:gd name="T33" fmla="*/ 287 h 607"/>
                <a:gd name="T34" fmla="*/ 293 w 392"/>
                <a:gd name="T35" fmla="*/ 173 h 607"/>
                <a:gd name="T36" fmla="*/ 155 w 392"/>
                <a:gd name="T37" fmla="*/ 61 h 607"/>
                <a:gd name="T38" fmla="*/ 78 w 392"/>
                <a:gd name="T39" fmla="*/ 67 h 607"/>
                <a:gd name="T40" fmla="*/ 78 w 392"/>
                <a:gd name="T41" fmla="*/ 28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2" h="607">
                  <a:moveTo>
                    <a:pt x="0" y="13"/>
                  </a:moveTo>
                  <a:cubicBezTo>
                    <a:pt x="40" y="6"/>
                    <a:pt x="97" y="0"/>
                    <a:pt x="150" y="0"/>
                  </a:cubicBezTo>
                  <a:cubicBezTo>
                    <a:pt x="233" y="0"/>
                    <a:pt x="287" y="16"/>
                    <a:pt x="324" y="50"/>
                  </a:cubicBezTo>
                  <a:cubicBezTo>
                    <a:pt x="353" y="76"/>
                    <a:pt x="371" y="117"/>
                    <a:pt x="371" y="165"/>
                  </a:cubicBezTo>
                  <a:cubicBezTo>
                    <a:pt x="371" y="243"/>
                    <a:pt x="321" y="296"/>
                    <a:pt x="258" y="317"/>
                  </a:cubicBezTo>
                  <a:cubicBezTo>
                    <a:pt x="258" y="320"/>
                    <a:pt x="258" y="320"/>
                    <a:pt x="258" y="320"/>
                  </a:cubicBezTo>
                  <a:cubicBezTo>
                    <a:pt x="304" y="336"/>
                    <a:pt x="332" y="379"/>
                    <a:pt x="346" y="441"/>
                  </a:cubicBezTo>
                  <a:cubicBezTo>
                    <a:pt x="366" y="525"/>
                    <a:pt x="380" y="583"/>
                    <a:pt x="392" y="607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02" y="589"/>
                    <a:pt x="289" y="538"/>
                    <a:pt x="273" y="463"/>
                  </a:cubicBezTo>
                  <a:cubicBezTo>
                    <a:pt x="255" y="380"/>
                    <a:pt x="222" y="349"/>
                    <a:pt x="151" y="346"/>
                  </a:cubicBezTo>
                  <a:cubicBezTo>
                    <a:pt x="78" y="346"/>
                    <a:pt x="78" y="346"/>
                    <a:pt x="78" y="346"/>
                  </a:cubicBezTo>
                  <a:cubicBezTo>
                    <a:pt x="78" y="607"/>
                    <a:pt x="78" y="607"/>
                    <a:pt x="78" y="607"/>
                  </a:cubicBezTo>
                  <a:cubicBezTo>
                    <a:pt x="0" y="607"/>
                    <a:pt x="0" y="607"/>
                    <a:pt x="0" y="607"/>
                  </a:cubicBezTo>
                  <a:lnTo>
                    <a:pt x="0" y="13"/>
                  </a:lnTo>
                  <a:close/>
                  <a:moveTo>
                    <a:pt x="78" y="287"/>
                  </a:moveTo>
                  <a:cubicBezTo>
                    <a:pt x="158" y="287"/>
                    <a:pt x="158" y="287"/>
                    <a:pt x="158" y="287"/>
                  </a:cubicBezTo>
                  <a:cubicBezTo>
                    <a:pt x="241" y="287"/>
                    <a:pt x="293" y="241"/>
                    <a:pt x="293" y="173"/>
                  </a:cubicBezTo>
                  <a:cubicBezTo>
                    <a:pt x="293" y="95"/>
                    <a:pt x="237" y="61"/>
                    <a:pt x="155" y="61"/>
                  </a:cubicBezTo>
                  <a:cubicBezTo>
                    <a:pt x="117" y="61"/>
                    <a:pt x="91" y="64"/>
                    <a:pt x="78" y="67"/>
                  </a:cubicBezTo>
                  <a:lnTo>
                    <a:pt x="78" y="287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7C4C4E00-898B-4ED4-9C81-BDA39D7B2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611688" y="3702050"/>
              <a:ext cx="103188" cy="796925"/>
            </a:xfrm>
            <a:prstGeom prst="rect">
              <a:avLst/>
            </a:pr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508AE04-F59A-4652-9BD4-65B5140FC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7651" y="3702050"/>
              <a:ext cx="598488" cy="796925"/>
            </a:xfrm>
            <a:custGeom>
              <a:avLst/>
              <a:gdLst>
                <a:gd name="T0" fmla="*/ 0 w 452"/>
                <a:gd name="T1" fmla="*/ 602 h 602"/>
                <a:gd name="T2" fmla="*/ 0 w 452"/>
                <a:gd name="T3" fmla="*/ 0 h 602"/>
                <a:gd name="T4" fmla="*/ 86 w 452"/>
                <a:gd name="T5" fmla="*/ 0 h 602"/>
                <a:gd name="T6" fmla="*/ 278 w 452"/>
                <a:gd name="T7" fmla="*/ 304 h 602"/>
                <a:gd name="T8" fmla="*/ 385 w 452"/>
                <a:gd name="T9" fmla="*/ 500 h 602"/>
                <a:gd name="T10" fmla="*/ 388 w 452"/>
                <a:gd name="T11" fmla="*/ 499 h 602"/>
                <a:gd name="T12" fmla="*/ 379 w 452"/>
                <a:gd name="T13" fmla="*/ 252 h 602"/>
                <a:gd name="T14" fmla="*/ 379 w 452"/>
                <a:gd name="T15" fmla="*/ 0 h 602"/>
                <a:gd name="T16" fmla="*/ 452 w 452"/>
                <a:gd name="T17" fmla="*/ 0 h 602"/>
                <a:gd name="T18" fmla="*/ 452 w 452"/>
                <a:gd name="T19" fmla="*/ 602 h 602"/>
                <a:gd name="T20" fmla="*/ 374 w 452"/>
                <a:gd name="T21" fmla="*/ 602 h 602"/>
                <a:gd name="T22" fmla="*/ 182 w 452"/>
                <a:gd name="T23" fmla="*/ 296 h 602"/>
                <a:gd name="T24" fmla="*/ 71 w 452"/>
                <a:gd name="T25" fmla="*/ 95 h 602"/>
                <a:gd name="T26" fmla="*/ 68 w 452"/>
                <a:gd name="T27" fmla="*/ 96 h 602"/>
                <a:gd name="T28" fmla="*/ 74 w 452"/>
                <a:gd name="T29" fmla="*/ 345 h 602"/>
                <a:gd name="T30" fmla="*/ 74 w 452"/>
                <a:gd name="T31" fmla="*/ 602 h 602"/>
                <a:gd name="T32" fmla="*/ 0 w 452"/>
                <a:gd name="T33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2" h="602">
                  <a:moveTo>
                    <a:pt x="0" y="60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278" y="304"/>
                    <a:pt x="278" y="304"/>
                    <a:pt x="278" y="304"/>
                  </a:cubicBezTo>
                  <a:cubicBezTo>
                    <a:pt x="322" y="375"/>
                    <a:pt x="357" y="438"/>
                    <a:pt x="385" y="500"/>
                  </a:cubicBezTo>
                  <a:cubicBezTo>
                    <a:pt x="388" y="499"/>
                    <a:pt x="388" y="499"/>
                    <a:pt x="388" y="499"/>
                  </a:cubicBezTo>
                  <a:cubicBezTo>
                    <a:pt x="381" y="419"/>
                    <a:pt x="379" y="345"/>
                    <a:pt x="379" y="252"/>
                  </a:cubicBezTo>
                  <a:cubicBezTo>
                    <a:pt x="379" y="0"/>
                    <a:pt x="379" y="0"/>
                    <a:pt x="379" y="0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2" y="602"/>
                    <a:pt x="452" y="602"/>
                    <a:pt x="452" y="602"/>
                  </a:cubicBezTo>
                  <a:cubicBezTo>
                    <a:pt x="374" y="602"/>
                    <a:pt x="374" y="602"/>
                    <a:pt x="374" y="602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40" y="229"/>
                    <a:pt x="100" y="161"/>
                    <a:pt x="71" y="95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73" y="172"/>
                    <a:pt x="74" y="245"/>
                    <a:pt x="74" y="345"/>
                  </a:cubicBezTo>
                  <a:cubicBezTo>
                    <a:pt x="74" y="602"/>
                    <a:pt x="74" y="602"/>
                    <a:pt x="74" y="602"/>
                  </a:cubicBezTo>
                  <a:lnTo>
                    <a:pt x="0" y="602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43D5A511-A69A-42BB-81A2-6CFFC5B0BD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46451" y="3702050"/>
              <a:ext cx="668338" cy="796925"/>
            </a:xfrm>
            <a:custGeom>
              <a:avLst/>
              <a:gdLst>
                <a:gd name="T0" fmla="*/ 143 w 504"/>
                <a:gd name="T1" fmla="*/ 412 h 602"/>
                <a:gd name="T2" fmla="*/ 80 w 504"/>
                <a:gd name="T3" fmla="*/ 602 h 602"/>
                <a:gd name="T4" fmla="*/ 0 w 504"/>
                <a:gd name="T5" fmla="*/ 602 h 602"/>
                <a:gd name="T6" fmla="*/ 205 w 504"/>
                <a:gd name="T7" fmla="*/ 0 h 602"/>
                <a:gd name="T8" fmla="*/ 298 w 504"/>
                <a:gd name="T9" fmla="*/ 0 h 602"/>
                <a:gd name="T10" fmla="*/ 504 w 504"/>
                <a:gd name="T11" fmla="*/ 602 h 602"/>
                <a:gd name="T12" fmla="*/ 420 w 504"/>
                <a:gd name="T13" fmla="*/ 602 h 602"/>
                <a:gd name="T14" fmla="*/ 356 w 504"/>
                <a:gd name="T15" fmla="*/ 412 h 602"/>
                <a:gd name="T16" fmla="*/ 143 w 504"/>
                <a:gd name="T17" fmla="*/ 412 h 602"/>
                <a:gd name="T18" fmla="*/ 341 w 504"/>
                <a:gd name="T19" fmla="*/ 352 h 602"/>
                <a:gd name="T20" fmla="*/ 281 w 504"/>
                <a:gd name="T21" fmla="*/ 178 h 602"/>
                <a:gd name="T22" fmla="*/ 250 w 504"/>
                <a:gd name="T23" fmla="*/ 69 h 602"/>
                <a:gd name="T24" fmla="*/ 248 w 504"/>
                <a:gd name="T25" fmla="*/ 69 h 602"/>
                <a:gd name="T26" fmla="*/ 218 w 504"/>
                <a:gd name="T27" fmla="*/ 178 h 602"/>
                <a:gd name="T28" fmla="*/ 159 w 504"/>
                <a:gd name="T29" fmla="*/ 352 h 602"/>
                <a:gd name="T30" fmla="*/ 341 w 504"/>
                <a:gd name="T31" fmla="*/ 35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4" h="602">
                  <a:moveTo>
                    <a:pt x="143" y="412"/>
                  </a:moveTo>
                  <a:cubicBezTo>
                    <a:pt x="80" y="602"/>
                    <a:pt x="80" y="602"/>
                    <a:pt x="80" y="602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504" y="602"/>
                    <a:pt x="504" y="602"/>
                    <a:pt x="504" y="602"/>
                  </a:cubicBezTo>
                  <a:cubicBezTo>
                    <a:pt x="420" y="602"/>
                    <a:pt x="420" y="602"/>
                    <a:pt x="420" y="602"/>
                  </a:cubicBezTo>
                  <a:cubicBezTo>
                    <a:pt x="356" y="412"/>
                    <a:pt x="356" y="412"/>
                    <a:pt x="356" y="412"/>
                  </a:cubicBezTo>
                  <a:lnTo>
                    <a:pt x="143" y="412"/>
                  </a:lnTo>
                  <a:close/>
                  <a:moveTo>
                    <a:pt x="341" y="352"/>
                  </a:moveTo>
                  <a:cubicBezTo>
                    <a:pt x="281" y="178"/>
                    <a:pt x="281" y="178"/>
                    <a:pt x="281" y="178"/>
                  </a:cubicBezTo>
                  <a:cubicBezTo>
                    <a:pt x="268" y="139"/>
                    <a:pt x="259" y="103"/>
                    <a:pt x="250" y="69"/>
                  </a:cubicBezTo>
                  <a:cubicBezTo>
                    <a:pt x="248" y="69"/>
                    <a:pt x="248" y="69"/>
                    <a:pt x="248" y="69"/>
                  </a:cubicBezTo>
                  <a:cubicBezTo>
                    <a:pt x="239" y="103"/>
                    <a:pt x="230" y="141"/>
                    <a:pt x="218" y="178"/>
                  </a:cubicBezTo>
                  <a:cubicBezTo>
                    <a:pt x="159" y="352"/>
                    <a:pt x="159" y="352"/>
                    <a:pt x="159" y="352"/>
                  </a:cubicBezTo>
                  <a:lnTo>
                    <a:pt x="341" y="352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1">
              <a:extLst>
                <a:ext uri="{FF2B5EF4-FFF2-40B4-BE49-F238E27FC236}">
                  <a16:creationId xmlns:a16="http://schemas.microsoft.com/office/drawing/2014/main" id="{D6462E18-4B28-4F89-9E60-CDAEA2DC2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967163" y="3421063"/>
              <a:ext cx="1436688" cy="42862"/>
            </a:xfrm>
            <a:prstGeom prst="rect">
              <a:avLst/>
            </a:prstGeom>
            <a:solidFill>
              <a:srgbClr val="8EB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2">
              <a:extLst>
                <a:ext uri="{FF2B5EF4-FFF2-40B4-BE49-F238E27FC236}">
                  <a16:creationId xmlns:a16="http://schemas.microsoft.com/office/drawing/2014/main" id="{D95E00A2-8FC3-46C6-95AD-CFD35F262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616701" y="4735513"/>
              <a:ext cx="4086225" cy="42862"/>
            </a:xfrm>
            <a:prstGeom prst="rect">
              <a:avLst/>
            </a:prstGeom>
            <a:solidFill>
              <a:srgbClr val="8EB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3">
              <a:extLst>
                <a:ext uri="{FF2B5EF4-FFF2-40B4-BE49-F238E27FC236}">
                  <a16:creationId xmlns:a16="http://schemas.microsoft.com/office/drawing/2014/main" id="{FF10A0EF-B570-4FC2-ABEB-F6A3ED326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73701" y="3048000"/>
              <a:ext cx="287338" cy="287337"/>
            </a:xfrm>
            <a:prstGeom prst="ellipse">
              <a:avLst/>
            </a:pr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5509E21A-E079-47E4-B4DC-5D7C081AF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08763" y="2868613"/>
              <a:ext cx="1014413" cy="635000"/>
            </a:xfrm>
            <a:custGeom>
              <a:avLst/>
              <a:gdLst>
                <a:gd name="T0" fmla="*/ 404 w 765"/>
                <a:gd name="T1" fmla="*/ 0 h 480"/>
                <a:gd name="T2" fmla="*/ 0 w 765"/>
                <a:gd name="T3" fmla="*/ 240 h 480"/>
                <a:gd name="T4" fmla="*/ 404 w 765"/>
                <a:gd name="T5" fmla="*/ 480 h 480"/>
                <a:gd name="T6" fmla="*/ 765 w 765"/>
                <a:gd name="T7" fmla="*/ 295 h 480"/>
                <a:gd name="T8" fmla="*/ 641 w 765"/>
                <a:gd name="T9" fmla="*/ 240 h 480"/>
                <a:gd name="T10" fmla="*/ 765 w 765"/>
                <a:gd name="T11" fmla="*/ 184 h 480"/>
                <a:gd name="T12" fmla="*/ 404 w 765"/>
                <a:gd name="T1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5" h="480">
                  <a:moveTo>
                    <a:pt x="404" y="0"/>
                  </a:moveTo>
                  <a:cubicBezTo>
                    <a:pt x="235" y="0"/>
                    <a:pt x="86" y="108"/>
                    <a:pt x="0" y="240"/>
                  </a:cubicBezTo>
                  <a:cubicBezTo>
                    <a:pt x="86" y="371"/>
                    <a:pt x="235" y="480"/>
                    <a:pt x="404" y="480"/>
                  </a:cubicBezTo>
                  <a:cubicBezTo>
                    <a:pt x="547" y="480"/>
                    <a:pt x="676" y="395"/>
                    <a:pt x="765" y="295"/>
                  </a:cubicBezTo>
                  <a:cubicBezTo>
                    <a:pt x="736" y="270"/>
                    <a:pt x="693" y="250"/>
                    <a:pt x="641" y="240"/>
                  </a:cubicBezTo>
                  <a:cubicBezTo>
                    <a:pt x="693" y="229"/>
                    <a:pt x="736" y="209"/>
                    <a:pt x="765" y="184"/>
                  </a:cubicBezTo>
                  <a:cubicBezTo>
                    <a:pt x="676" y="84"/>
                    <a:pt x="547" y="0"/>
                    <a:pt x="404" y="0"/>
                  </a:cubicBezTo>
                </a:path>
              </a:pathLst>
            </a:custGeom>
            <a:solidFill>
              <a:srgbClr val="8EB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343F577-F18B-4DFC-ACB5-DF100E9A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72213" y="3135313"/>
              <a:ext cx="646113" cy="101600"/>
            </a:xfrm>
            <a:custGeom>
              <a:avLst/>
              <a:gdLst>
                <a:gd name="T0" fmla="*/ 488 w 488"/>
                <a:gd name="T1" fmla="*/ 77 h 77"/>
                <a:gd name="T2" fmla="*/ 388 w 488"/>
                <a:gd name="T3" fmla="*/ 39 h 77"/>
                <a:gd name="T4" fmla="*/ 488 w 488"/>
                <a:gd name="T5" fmla="*/ 0 h 77"/>
                <a:gd name="T6" fmla="*/ 0 w 488"/>
                <a:gd name="T7" fmla="*/ 39 h 77"/>
                <a:gd name="T8" fmla="*/ 488 w 488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77">
                  <a:moveTo>
                    <a:pt x="488" y="77"/>
                  </a:moveTo>
                  <a:cubicBezTo>
                    <a:pt x="462" y="60"/>
                    <a:pt x="427" y="46"/>
                    <a:pt x="388" y="39"/>
                  </a:cubicBezTo>
                  <a:cubicBezTo>
                    <a:pt x="427" y="31"/>
                    <a:pt x="462" y="18"/>
                    <a:pt x="488" y="0"/>
                  </a:cubicBezTo>
                  <a:cubicBezTo>
                    <a:pt x="370" y="17"/>
                    <a:pt x="193" y="24"/>
                    <a:pt x="0" y="39"/>
                  </a:cubicBezTo>
                  <a:cubicBezTo>
                    <a:pt x="196" y="57"/>
                    <a:pt x="370" y="61"/>
                    <a:pt x="488" y="77"/>
                  </a:cubicBezTo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92565A3A-720E-4B28-A980-AE9B4AA54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65713" y="2879725"/>
              <a:ext cx="1012825" cy="635000"/>
            </a:xfrm>
            <a:custGeom>
              <a:avLst/>
              <a:gdLst>
                <a:gd name="T0" fmla="*/ 360 w 764"/>
                <a:gd name="T1" fmla="*/ 480 h 480"/>
                <a:gd name="T2" fmla="*/ 764 w 764"/>
                <a:gd name="T3" fmla="*/ 240 h 480"/>
                <a:gd name="T4" fmla="*/ 360 w 764"/>
                <a:gd name="T5" fmla="*/ 0 h 480"/>
                <a:gd name="T6" fmla="*/ 0 w 764"/>
                <a:gd name="T7" fmla="*/ 184 h 480"/>
                <a:gd name="T8" fmla="*/ 123 w 764"/>
                <a:gd name="T9" fmla="*/ 240 h 480"/>
                <a:gd name="T10" fmla="*/ 0 w 764"/>
                <a:gd name="T11" fmla="*/ 296 h 480"/>
                <a:gd name="T12" fmla="*/ 360 w 764"/>
                <a:gd name="T13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480">
                  <a:moveTo>
                    <a:pt x="360" y="480"/>
                  </a:moveTo>
                  <a:cubicBezTo>
                    <a:pt x="529" y="480"/>
                    <a:pt x="678" y="372"/>
                    <a:pt x="764" y="240"/>
                  </a:cubicBezTo>
                  <a:cubicBezTo>
                    <a:pt x="678" y="109"/>
                    <a:pt x="529" y="0"/>
                    <a:pt x="360" y="0"/>
                  </a:cubicBezTo>
                  <a:cubicBezTo>
                    <a:pt x="217" y="0"/>
                    <a:pt x="88" y="85"/>
                    <a:pt x="0" y="184"/>
                  </a:cubicBezTo>
                  <a:cubicBezTo>
                    <a:pt x="28" y="210"/>
                    <a:pt x="71" y="230"/>
                    <a:pt x="123" y="240"/>
                  </a:cubicBezTo>
                  <a:cubicBezTo>
                    <a:pt x="71" y="250"/>
                    <a:pt x="28" y="270"/>
                    <a:pt x="0" y="296"/>
                  </a:cubicBezTo>
                  <a:cubicBezTo>
                    <a:pt x="88" y="396"/>
                    <a:pt x="217" y="480"/>
                    <a:pt x="360" y="480"/>
                  </a:cubicBezTo>
                </a:path>
              </a:pathLst>
            </a:custGeom>
            <a:solidFill>
              <a:srgbClr val="F99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2371B58F-A933-486D-BDF9-18E61BF62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5551" y="3146425"/>
              <a:ext cx="647700" cy="101600"/>
            </a:xfrm>
            <a:custGeom>
              <a:avLst/>
              <a:gdLst>
                <a:gd name="T0" fmla="*/ 0 w 488"/>
                <a:gd name="T1" fmla="*/ 0 h 76"/>
                <a:gd name="T2" fmla="*/ 100 w 488"/>
                <a:gd name="T3" fmla="*/ 38 h 76"/>
                <a:gd name="T4" fmla="*/ 0 w 488"/>
                <a:gd name="T5" fmla="*/ 76 h 76"/>
                <a:gd name="T6" fmla="*/ 488 w 488"/>
                <a:gd name="T7" fmla="*/ 38 h 76"/>
                <a:gd name="T8" fmla="*/ 0 w 48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76">
                  <a:moveTo>
                    <a:pt x="0" y="0"/>
                  </a:moveTo>
                  <a:cubicBezTo>
                    <a:pt x="26" y="17"/>
                    <a:pt x="61" y="30"/>
                    <a:pt x="100" y="38"/>
                  </a:cubicBezTo>
                  <a:cubicBezTo>
                    <a:pt x="61" y="46"/>
                    <a:pt x="27" y="59"/>
                    <a:pt x="0" y="76"/>
                  </a:cubicBezTo>
                  <a:cubicBezTo>
                    <a:pt x="118" y="60"/>
                    <a:pt x="295" y="52"/>
                    <a:pt x="488" y="38"/>
                  </a:cubicBezTo>
                  <a:cubicBezTo>
                    <a:pt x="292" y="19"/>
                    <a:pt x="118" y="16"/>
                    <a:pt x="0" y="0"/>
                  </a:cubicBezTo>
                </a:path>
              </a:pathLst>
            </a:custGeom>
            <a:solidFill>
              <a:srgbClr val="F68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E29B1D7F-6E01-4C8F-BA0D-964D910CB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4476" y="2089150"/>
              <a:ext cx="758825" cy="914400"/>
            </a:xfrm>
            <a:custGeom>
              <a:avLst/>
              <a:gdLst>
                <a:gd name="T0" fmla="*/ 487 w 572"/>
                <a:gd name="T1" fmla="*/ 470 h 691"/>
                <a:gd name="T2" fmla="*/ 481 w 572"/>
                <a:gd name="T3" fmla="*/ 0 h 691"/>
                <a:gd name="T4" fmla="*/ 71 w 572"/>
                <a:gd name="T5" fmla="*/ 230 h 691"/>
                <a:gd name="T6" fmla="*/ 50 w 572"/>
                <a:gd name="T7" fmla="*/ 635 h 691"/>
                <a:gd name="T8" fmla="*/ 160 w 572"/>
                <a:gd name="T9" fmla="*/ 556 h 691"/>
                <a:gd name="T10" fmla="*/ 147 w 572"/>
                <a:gd name="T11" fmla="*/ 691 h 691"/>
                <a:gd name="T12" fmla="*/ 487 w 572"/>
                <a:gd name="T13" fmla="*/ 47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691">
                  <a:moveTo>
                    <a:pt x="487" y="470"/>
                  </a:moveTo>
                  <a:cubicBezTo>
                    <a:pt x="572" y="324"/>
                    <a:pt x="552" y="141"/>
                    <a:pt x="481" y="0"/>
                  </a:cubicBezTo>
                  <a:cubicBezTo>
                    <a:pt x="324" y="9"/>
                    <a:pt x="156" y="84"/>
                    <a:pt x="71" y="230"/>
                  </a:cubicBezTo>
                  <a:cubicBezTo>
                    <a:pt x="0" y="354"/>
                    <a:pt x="8" y="508"/>
                    <a:pt x="50" y="635"/>
                  </a:cubicBezTo>
                  <a:cubicBezTo>
                    <a:pt x="87" y="623"/>
                    <a:pt x="126" y="595"/>
                    <a:pt x="160" y="556"/>
                  </a:cubicBezTo>
                  <a:cubicBezTo>
                    <a:pt x="143" y="606"/>
                    <a:pt x="139" y="653"/>
                    <a:pt x="147" y="691"/>
                  </a:cubicBezTo>
                  <a:cubicBezTo>
                    <a:pt x="278" y="664"/>
                    <a:pt x="415" y="594"/>
                    <a:pt x="487" y="470"/>
                  </a:cubicBezTo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0670C309-8BF9-4505-94A6-751FFFE0B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22876" y="2379663"/>
              <a:ext cx="368300" cy="585787"/>
            </a:xfrm>
            <a:custGeom>
              <a:avLst/>
              <a:gdLst>
                <a:gd name="T0" fmla="*/ 0 w 277"/>
                <a:gd name="T1" fmla="*/ 403 h 442"/>
                <a:gd name="T2" fmla="*/ 83 w 277"/>
                <a:gd name="T3" fmla="*/ 336 h 442"/>
                <a:gd name="T4" fmla="*/ 66 w 277"/>
                <a:gd name="T5" fmla="*/ 442 h 442"/>
                <a:gd name="T6" fmla="*/ 277 w 277"/>
                <a:gd name="T7" fmla="*/ 0 h 442"/>
                <a:gd name="T8" fmla="*/ 0 w 277"/>
                <a:gd name="T9" fmla="*/ 40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442">
                  <a:moveTo>
                    <a:pt x="0" y="403"/>
                  </a:moveTo>
                  <a:cubicBezTo>
                    <a:pt x="29" y="389"/>
                    <a:pt x="57" y="366"/>
                    <a:pt x="83" y="336"/>
                  </a:cubicBezTo>
                  <a:cubicBezTo>
                    <a:pt x="71" y="373"/>
                    <a:pt x="65" y="410"/>
                    <a:pt x="66" y="442"/>
                  </a:cubicBezTo>
                  <a:cubicBezTo>
                    <a:pt x="111" y="331"/>
                    <a:pt x="193" y="174"/>
                    <a:pt x="277" y="0"/>
                  </a:cubicBezTo>
                  <a:cubicBezTo>
                    <a:pt x="163" y="160"/>
                    <a:pt x="73" y="309"/>
                    <a:pt x="0" y="403"/>
                  </a:cubicBezTo>
                </a:path>
              </a:pathLst>
            </a:custGeom>
            <a:solidFill>
              <a:srgbClr val="EF4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A12DEEC3-BE8C-46C5-9279-5DC2896720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4888" y="2082801"/>
              <a:ext cx="758825" cy="914400"/>
            </a:xfrm>
            <a:custGeom>
              <a:avLst/>
              <a:gdLst>
                <a:gd name="T0" fmla="*/ 500 w 572"/>
                <a:gd name="T1" fmla="*/ 230 h 690"/>
                <a:gd name="T2" fmla="*/ 90 w 572"/>
                <a:gd name="T3" fmla="*/ 0 h 690"/>
                <a:gd name="T4" fmla="*/ 84 w 572"/>
                <a:gd name="T5" fmla="*/ 470 h 690"/>
                <a:gd name="T6" fmla="*/ 424 w 572"/>
                <a:gd name="T7" fmla="*/ 690 h 690"/>
                <a:gd name="T8" fmla="*/ 411 w 572"/>
                <a:gd name="T9" fmla="*/ 556 h 690"/>
                <a:gd name="T10" fmla="*/ 521 w 572"/>
                <a:gd name="T11" fmla="*/ 634 h 690"/>
                <a:gd name="T12" fmla="*/ 500 w 572"/>
                <a:gd name="T13" fmla="*/ 23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690">
                  <a:moveTo>
                    <a:pt x="500" y="230"/>
                  </a:moveTo>
                  <a:cubicBezTo>
                    <a:pt x="416" y="83"/>
                    <a:pt x="247" y="9"/>
                    <a:pt x="90" y="0"/>
                  </a:cubicBezTo>
                  <a:cubicBezTo>
                    <a:pt x="20" y="140"/>
                    <a:pt x="0" y="323"/>
                    <a:pt x="84" y="470"/>
                  </a:cubicBezTo>
                  <a:cubicBezTo>
                    <a:pt x="156" y="594"/>
                    <a:pt x="294" y="663"/>
                    <a:pt x="424" y="690"/>
                  </a:cubicBezTo>
                  <a:cubicBezTo>
                    <a:pt x="433" y="653"/>
                    <a:pt x="428" y="605"/>
                    <a:pt x="411" y="556"/>
                  </a:cubicBezTo>
                  <a:cubicBezTo>
                    <a:pt x="446" y="595"/>
                    <a:pt x="485" y="623"/>
                    <a:pt x="521" y="634"/>
                  </a:cubicBezTo>
                  <a:cubicBezTo>
                    <a:pt x="563" y="508"/>
                    <a:pt x="572" y="354"/>
                    <a:pt x="500" y="230"/>
                  </a:cubicBezTo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3DAA9D31-D46D-4924-BCD4-35EBA075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97551" y="2374900"/>
              <a:ext cx="368300" cy="584200"/>
            </a:xfrm>
            <a:custGeom>
              <a:avLst/>
              <a:gdLst>
                <a:gd name="T0" fmla="*/ 211 w 277"/>
                <a:gd name="T1" fmla="*/ 441 h 441"/>
                <a:gd name="T2" fmla="*/ 194 w 277"/>
                <a:gd name="T3" fmla="*/ 336 h 441"/>
                <a:gd name="T4" fmla="*/ 277 w 277"/>
                <a:gd name="T5" fmla="*/ 403 h 441"/>
                <a:gd name="T6" fmla="*/ 0 w 277"/>
                <a:gd name="T7" fmla="*/ 0 h 441"/>
                <a:gd name="T8" fmla="*/ 211 w 277"/>
                <a:gd name="T9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441">
                  <a:moveTo>
                    <a:pt x="211" y="441"/>
                  </a:moveTo>
                  <a:cubicBezTo>
                    <a:pt x="213" y="410"/>
                    <a:pt x="207" y="373"/>
                    <a:pt x="194" y="336"/>
                  </a:cubicBezTo>
                  <a:cubicBezTo>
                    <a:pt x="220" y="366"/>
                    <a:pt x="249" y="389"/>
                    <a:pt x="277" y="403"/>
                  </a:cubicBezTo>
                  <a:cubicBezTo>
                    <a:pt x="204" y="309"/>
                    <a:pt x="109" y="159"/>
                    <a:pt x="0" y="0"/>
                  </a:cubicBezTo>
                  <a:cubicBezTo>
                    <a:pt x="82" y="179"/>
                    <a:pt x="166" y="331"/>
                    <a:pt x="211" y="441"/>
                  </a:cubicBezTo>
                </a:path>
              </a:pathLst>
            </a:custGeom>
            <a:solidFill>
              <a:srgbClr val="00A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17BCBF2-A1B1-40B4-9897-60D3CF3EA0D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r="2429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6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80C8E09-225D-4AC3-8AC4-7A500B2A7044}"/>
              </a:ext>
            </a:extLst>
          </p:cNvPr>
          <p:cNvSpPr/>
          <p:nvPr/>
        </p:nvSpPr>
        <p:spPr>
          <a:xfrm>
            <a:off x="4267200" y="2682695"/>
            <a:ext cx="3657600" cy="1497687"/>
          </a:xfrm>
          <a:prstGeom prst="ellipse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3000651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19A4428-FEAE-4C0C-BF79-0833EC8963B5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4" b="8504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7C065C9-A54B-483F-9B2C-7CC9798B91A3}"/>
              </a:ext>
            </a:extLst>
          </p:cNvPr>
          <p:cNvSpPr/>
          <p:nvPr/>
        </p:nvSpPr>
        <p:spPr>
          <a:xfrm>
            <a:off x="605804" y="792387"/>
            <a:ext cx="3331361" cy="1406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  <a:endParaRPr lang="en-US" sz="6000" dirty="0">
              <a:solidFill>
                <a:schemeClr val="accent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973DBA1-1433-42E9-BE47-06B17F345A5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5B8D46B-B808-4558-B8F2-372A138BE50C}"/>
              </a:ext>
            </a:extLst>
          </p:cNvPr>
          <p:cNvGrpSpPr/>
          <p:nvPr/>
        </p:nvGrpSpPr>
        <p:grpSpPr>
          <a:xfrm>
            <a:off x="605804" y="2817422"/>
            <a:ext cx="4960406" cy="2913979"/>
            <a:chOff x="671172" y="2971119"/>
            <a:chExt cx="4960406" cy="2913979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4943A30-99EC-43C3-A3B8-9DD3DFB0BB31}"/>
                </a:ext>
              </a:extLst>
            </p:cNvPr>
            <p:cNvCxnSpPr>
              <a:cxnSpLocks/>
            </p:cNvCxnSpPr>
            <p:nvPr/>
          </p:nvCxnSpPr>
          <p:spPr>
            <a:xfrm>
              <a:off x="1886831" y="5455621"/>
              <a:ext cx="0" cy="2923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B01ED40-8A17-450E-A38D-5C793F6BF486}"/>
                </a:ext>
              </a:extLst>
            </p:cNvPr>
            <p:cNvSpPr txBox="1"/>
            <p:nvPr/>
          </p:nvSpPr>
          <p:spPr>
            <a:xfrm>
              <a:off x="671172" y="5324816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27%</a:t>
              </a:r>
            </a:p>
          </p:txBody>
        </p:sp>
        <p:sp>
          <p:nvSpPr>
            <p:cNvPr id="74" name="Rectangle 9">
              <a:extLst>
                <a:ext uri="{FF2B5EF4-FFF2-40B4-BE49-F238E27FC236}">
                  <a16:creationId xmlns:a16="http://schemas.microsoft.com/office/drawing/2014/main" id="{A29C49B8-A946-4879-9412-0AFE8127E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153" y="5318533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8709631-0A8E-4747-B71E-5C7EE7364163}"/>
                </a:ext>
              </a:extLst>
            </p:cNvPr>
            <p:cNvCxnSpPr>
              <a:cxnSpLocks/>
            </p:cNvCxnSpPr>
            <p:nvPr/>
          </p:nvCxnSpPr>
          <p:spPr>
            <a:xfrm>
              <a:off x="1886831" y="4288904"/>
              <a:ext cx="0" cy="2923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35804D3-D440-4E49-A7AE-672B758DCB61}"/>
                </a:ext>
              </a:extLst>
            </p:cNvPr>
            <p:cNvSpPr txBox="1"/>
            <p:nvPr/>
          </p:nvSpPr>
          <p:spPr>
            <a:xfrm>
              <a:off x="671172" y="4158099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26%</a:t>
              </a:r>
            </a:p>
          </p:txBody>
        </p:sp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980F0CAD-70FD-4611-A059-23032D00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153" y="4151816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ED2C268-15FC-41A4-AF29-0515C5494CAC}"/>
                </a:ext>
              </a:extLst>
            </p:cNvPr>
            <p:cNvCxnSpPr>
              <a:cxnSpLocks/>
            </p:cNvCxnSpPr>
            <p:nvPr/>
          </p:nvCxnSpPr>
          <p:spPr>
            <a:xfrm>
              <a:off x="1886831" y="3108207"/>
              <a:ext cx="0" cy="2923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865FB6B-0B9E-4EFB-B77B-71055AE2B24D}"/>
                </a:ext>
              </a:extLst>
            </p:cNvPr>
            <p:cNvSpPr txBox="1"/>
            <p:nvPr/>
          </p:nvSpPr>
          <p:spPr>
            <a:xfrm>
              <a:off x="671172" y="2977402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25%</a:t>
              </a:r>
            </a:p>
          </p:txBody>
        </p:sp>
        <p:sp>
          <p:nvSpPr>
            <p:cNvPr id="80" name="Rectangle 9">
              <a:extLst>
                <a:ext uri="{FF2B5EF4-FFF2-40B4-BE49-F238E27FC236}">
                  <a16:creationId xmlns:a16="http://schemas.microsoft.com/office/drawing/2014/main" id="{325A2FA6-C2CF-442F-8D2C-DAFA5E4FE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153" y="2971119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:a16="http://schemas.microsoft.com/office/drawing/2014/main" id="{235ADCA3-3773-4828-9A91-1F4B1A1DB054}"/>
              </a:ext>
            </a:extLst>
          </p:cNvPr>
          <p:cNvSpPr>
            <a:spLocks/>
          </p:cNvSpPr>
          <p:nvPr/>
        </p:nvSpPr>
        <p:spPr bwMode="auto">
          <a:xfrm>
            <a:off x="3892157" y="0"/>
            <a:ext cx="8296275" cy="5486401"/>
          </a:xfrm>
          <a:custGeom>
            <a:avLst/>
            <a:gdLst>
              <a:gd name="T0" fmla="*/ 2022 w 5226"/>
              <a:gd name="T1" fmla="*/ 3276 h 3456"/>
              <a:gd name="T2" fmla="*/ 241 w 5226"/>
              <a:gd name="T3" fmla="*/ 0 h 3456"/>
              <a:gd name="T4" fmla="*/ 0 w 5226"/>
              <a:gd name="T5" fmla="*/ 0 h 3456"/>
              <a:gd name="T6" fmla="*/ 1878 w 5226"/>
              <a:gd name="T7" fmla="*/ 3456 h 3456"/>
              <a:gd name="T8" fmla="*/ 5226 w 5226"/>
              <a:gd name="T9" fmla="*/ 3168 h 3456"/>
              <a:gd name="T10" fmla="*/ 5226 w 5226"/>
              <a:gd name="T11" fmla="*/ 3001 h 3456"/>
              <a:gd name="T12" fmla="*/ 2022 w 5226"/>
              <a:gd name="T13" fmla="*/ 3276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26" h="3456">
                <a:moveTo>
                  <a:pt x="2022" y="3276"/>
                </a:moveTo>
                <a:lnTo>
                  <a:pt x="241" y="0"/>
                </a:lnTo>
                <a:lnTo>
                  <a:pt x="0" y="0"/>
                </a:lnTo>
                <a:lnTo>
                  <a:pt x="1878" y="3456"/>
                </a:lnTo>
                <a:lnTo>
                  <a:pt x="5226" y="3168"/>
                </a:lnTo>
                <a:lnTo>
                  <a:pt x="5226" y="3001"/>
                </a:lnTo>
                <a:lnTo>
                  <a:pt x="2022" y="32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3EA5AA1-ABD4-4DD9-B9DD-502915367F44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r="2429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2" name="Freeform 5">
            <a:extLst>
              <a:ext uri="{FF2B5EF4-FFF2-40B4-BE49-F238E27FC236}">
                <a16:creationId xmlns:a16="http://schemas.microsoft.com/office/drawing/2014/main" id="{4CC96873-4FF6-4163-89D5-AA14E25F876E}"/>
              </a:ext>
            </a:extLst>
          </p:cNvPr>
          <p:cNvSpPr>
            <a:spLocks/>
          </p:cNvSpPr>
          <p:nvPr/>
        </p:nvSpPr>
        <p:spPr bwMode="auto">
          <a:xfrm>
            <a:off x="4710112" y="0"/>
            <a:ext cx="7481888" cy="6861176"/>
          </a:xfrm>
          <a:custGeom>
            <a:avLst/>
            <a:gdLst>
              <a:gd name="T0" fmla="*/ 1748 w 4713"/>
              <a:gd name="T1" fmla="*/ 0 h 4322"/>
              <a:gd name="T2" fmla="*/ 0 w 4713"/>
              <a:gd name="T3" fmla="*/ 4322 h 4322"/>
              <a:gd name="T4" fmla="*/ 4713 w 4713"/>
              <a:gd name="T5" fmla="*/ 4322 h 4322"/>
              <a:gd name="T6" fmla="*/ 4713 w 4713"/>
              <a:gd name="T7" fmla="*/ 0 h 4322"/>
              <a:gd name="T8" fmla="*/ 1748 w 4713"/>
              <a:gd name="T9" fmla="*/ 0 h 4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13" h="4322">
                <a:moveTo>
                  <a:pt x="1748" y="0"/>
                </a:moveTo>
                <a:lnTo>
                  <a:pt x="0" y="4322"/>
                </a:lnTo>
                <a:lnTo>
                  <a:pt x="4713" y="4322"/>
                </a:lnTo>
                <a:lnTo>
                  <a:pt x="4713" y="0"/>
                </a:lnTo>
                <a:lnTo>
                  <a:pt x="1748" y="0"/>
                </a:lnTo>
                <a:close/>
              </a:path>
            </a:pathLst>
          </a:custGeom>
          <a:solidFill>
            <a:srgbClr val="91BE3E">
              <a:alpha val="8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072FF4D-0558-44C3-B5B5-31390DA76A18}"/>
              </a:ext>
            </a:extLst>
          </p:cNvPr>
          <p:cNvSpPr/>
          <p:nvPr/>
        </p:nvSpPr>
        <p:spPr>
          <a:xfrm>
            <a:off x="781050" y="1490624"/>
            <a:ext cx="2819400" cy="1466850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85" y="1900884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DE8901D-BF6C-43A8-9A6C-2590080897F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C725C1E-FB9D-416A-B347-12F2C4634DFF}"/>
              </a:ext>
            </a:extLst>
          </p:cNvPr>
          <p:cNvGrpSpPr/>
          <p:nvPr/>
        </p:nvGrpSpPr>
        <p:grpSpPr>
          <a:xfrm>
            <a:off x="7772399" y="1559238"/>
            <a:ext cx="3675018" cy="3742701"/>
            <a:chOff x="7772399" y="1629902"/>
            <a:chExt cx="3675018" cy="374270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E1DFFAB-C371-4F98-B0BB-E9D9A0E85195}"/>
                </a:ext>
              </a:extLst>
            </p:cNvPr>
            <p:cNvGrpSpPr/>
            <p:nvPr/>
          </p:nvGrpSpPr>
          <p:grpSpPr>
            <a:xfrm>
              <a:off x="7772399" y="1629902"/>
              <a:ext cx="3675018" cy="1410460"/>
              <a:chOff x="7848599" y="7367636"/>
              <a:chExt cx="3675018" cy="1410460"/>
            </a:xfrm>
          </p:grpSpPr>
          <p:sp>
            <p:nvSpPr>
              <p:cNvPr id="106" name="Rectangle 9">
                <a:extLst>
                  <a:ext uri="{FF2B5EF4-FFF2-40B4-BE49-F238E27FC236}">
                    <a16:creationId xmlns:a16="http://schemas.microsoft.com/office/drawing/2014/main" id="{BEFF23F6-18C7-415B-B4BB-DF90784ED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8599" y="8229184"/>
                <a:ext cx="3675017" cy="54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r"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for  using simple alignments we have created a very of the layout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2AA2E4FC-A33F-4E5D-9F6F-016411F64C47}"/>
                  </a:ext>
                </a:extLst>
              </p:cNvPr>
              <p:cNvSpPr txBox="1"/>
              <p:nvPr/>
            </p:nvSpPr>
            <p:spPr>
              <a:xfrm>
                <a:off x="8782050" y="7367636"/>
                <a:ext cx="2002130" cy="656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2200"/>
                  </a:lnSpc>
                </a:pPr>
                <a:r>
                  <a:rPr lang="en-US" sz="23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About</a:t>
                </a:r>
              </a:p>
              <a:p>
                <a:pPr algn="r">
                  <a:lnSpc>
                    <a:spcPts val="2200"/>
                  </a:lnSpc>
                </a:pPr>
                <a:r>
                  <a:rPr lang="en-US" sz="2300" b="1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Powerplan</a:t>
                </a:r>
                <a:endParaRPr lang="en-US" sz="23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19C77443-AE16-4364-B102-24F3CDD1FCA1}"/>
                  </a:ext>
                </a:extLst>
              </p:cNvPr>
              <p:cNvGrpSpPr/>
              <p:nvPr/>
            </p:nvGrpSpPr>
            <p:grpSpPr>
              <a:xfrm>
                <a:off x="10940849" y="7430079"/>
                <a:ext cx="582768" cy="531704"/>
                <a:chOff x="7320658" y="2755926"/>
                <a:chExt cx="582768" cy="531704"/>
              </a:xfrm>
            </p:grpSpPr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A3CE3168-7EC7-4FA7-A5FF-4E29F51E99F4}"/>
                    </a:ext>
                  </a:extLst>
                </p:cNvPr>
                <p:cNvSpPr/>
                <p:nvPr/>
              </p:nvSpPr>
              <p:spPr>
                <a:xfrm>
                  <a:off x="7320658" y="2755926"/>
                  <a:ext cx="582768" cy="5317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9292CB22-D368-4875-989B-839A04519D82}"/>
                    </a:ext>
                  </a:extLst>
                </p:cNvPr>
                <p:cNvSpPr txBox="1"/>
                <p:nvPr/>
              </p:nvSpPr>
              <p:spPr>
                <a:xfrm>
                  <a:off x="7384033" y="2821723"/>
                  <a:ext cx="45601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1</a:t>
                  </a:r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8DD8A44-26C6-4575-9513-AF2C7FCF8FE0}"/>
                </a:ext>
              </a:extLst>
            </p:cNvPr>
            <p:cNvGrpSpPr/>
            <p:nvPr/>
          </p:nvGrpSpPr>
          <p:grpSpPr>
            <a:xfrm>
              <a:off x="7772399" y="3962143"/>
              <a:ext cx="3675018" cy="1410460"/>
              <a:chOff x="7772399" y="3962143"/>
              <a:chExt cx="3675018" cy="1410460"/>
            </a:xfrm>
          </p:grpSpPr>
          <p:sp>
            <p:nvSpPr>
              <p:cNvPr id="65" name="Rectangle 9">
                <a:extLst>
                  <a:ext uri="{FF2B5EF4-FFF2-40B4-BE49-F238E27FC236}">
                    <a16:creationId xmlns:a16="http://schemas.microsoft.com/office/drawing/2014/main" id="{853EE990-4036-4A03-A81A-C85EF00F7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2399" y="4823691"/>
                <a:ext cx="3675017" cy="54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r"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for  using simple alignments we have created a very of the layout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7A977E6-0C07-41AE-BA7C-40907CA4C883}"/>
                  </a:ext>
                </a:extLst>
              </p:cNvPr>
              <p:cNvSpPr txBox="1"/>
              <p:nvPr/>
            </p:nvSpPr>
            <p:spPr>
              <a:xfrm>
                <a:off x="8705850" y="3962143"/>
                <a:ext cx="2002130" cy="656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2200"/>
                  </a:lnSpc>
                </a:pPr>
                <a:r>
                  <a:rPr lang="en-US" sz="23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Business</a:t>
                </a:r>
              </a:p>
              <a:p>
                <a:pPr algn="r">
                  <a:lnSpc>
                    <a:spcPts val="2200"/>
                  </a:lnSpc>
                </a:pPr>
                <a:r>
                  <a:rPr lang="en-US" sz="23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Goal</a:t>
                </a:r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DB8F0A5C-D962-48FD-B9D7-79D12844E8A8}"/>
                  </a:ext>
                </a:extLst>
              </p:cNvPr>
              <p:cNvGrpSpPr/>
              <p:nvPr/>
            </p:nvGrpSpPr>
            <p:grpSpPr>
              <a:xfrm>
                <a:off x="10864649" y="4024586"/>
                <a:ext cx="582768" cy="531704"/>
                <a:chOff x="7320658" y="2755926"/>
                <a:chExt cx="582768" cy="531704"/>
              </a:xfrm>
              <a:solidFill>
                <a:schemeClr val="accent3"/>
              </a:solidFill>
            </p:grpSpPr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3A838B6C-74A7-47C5-85FC-0B197BE24C5A}"/>
                    </a:ext>
                  </a:extLst>
                </p:cNvPr>
                <p:cNvSpPr/>
                <p:nvPr/>
              </p:nvSpPr>
              <p:spPr>
                <a:xfrm>
                  <a:off x="7320658" y="2755926"/>
                  <a:ext cx="582768" cy="5317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B2BF1F9B-974A-4DF3-B9D4-3BD6C6870F0D}"/>
                    </a:ext>
                  </a:extLst>
                </p:cNvPr>
                <p:cNvSpPr txBox="1"/>
                <p:nvPr/>
              </p:nvSpPr>
              <p:spPr>
                <a:xfrm>
                  <a:off x="7384033" y="2821723"/>
                  <a:ext cx="456019" cy="400110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BEC408F-DC4F-4CE9-A56C-9EA202036AC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1F93BAE4-82F4-49D1-A9E9-23103A688F2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67972EF4-D5CF-4595-8840-61DA7058EE7A}"/>
              </a:ext>
            </a:extLst>
          </p:cNvPr>
          <p:cNvSpPr>
            <a:spLocks/>
          </p:cNvSpPr>
          <p:nvPr/>
        </p:nvSpPr>
        <p:spPr bwMode="auto">
          <a:xfrm>
            <a:off x="655638" y="-3175"/>
            <a:ext cx="7077075" cy="6861175"/>
          </a:xfrm>
          <a:custGeom>
            <a:avLst/>
            <a:gdLst>
              <a:gd name="T0" fmla="*/ 2998 w 4458"/>
              <a:gd name="T1" fmla="*/ 4322 h 4322"/>
              <a:gd name="T2" fmla="*/ 0 w 4458"/>
              <a:gd name="T3" fmla="*/ 4322 h 4322"/>
              <a:gd name="T4" fmla="*/ 1548 w 4458"/>
              <a:gd name="T5" fmla="*/ 0 h 4322"/>
              <a:gd name="T6" fmla="*/ 4458 w 4458"/>
              <a:gd name="T7" fmla="*/ 0 h 4322"/>
              <a:gd name="T8" fmla="*/ 2998 w 4458"/>
              <a:gd name="T9" fmla="*/ 4322 h 4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8" h="4322">
                <a:moveTo>
                  <a:pt x="2998" y="4322"/>
                </a:moveTo>
                <a:lnTo>
                  <a:pt x="0" y="4322"/>
                </a:lnTo>
                <a:lnTo>
                  <a:pt x="1548" y="0"/>
                </a:lnTo>
                <a:lnTo>
                  <a:pt x="4458" y="0"/>
                </a:lnTo>
                <a:lnTo>
                  <a:pt x="2998" y="4322"/>
                </a:lnTo>
                <a:close/>
              </a:path>
            </a:pathLst>
          </a:custGeom>
          <a:solidFill>
            <a:schemeClr val="accent6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C38153E-0AC1-42A6-B18A-76DB67CA446B}"/>
              </a:ext>
            </a:extLst>
          </p:cNvPr>
          <p:cNvSpPr/>
          <p:nvPr/>
        </p:nvSpPr>
        <p:spPr>
          <a:xfrm>
            <a:off x="3170912" y="1853911"/>
            <a:ext cx="304924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specimen book</a:t>
            </a:r>
          </a:p>
        </p:txBody>
      </p:sp>
      <p:sp>
        <p:nvSpPr>
          <p:cNvPr id="113" name="Title 25">
            <a:extLst>
              <a:ext uri="{FF2B5EF4-FFF2-40B4-BE49-F238E27FC236}">
                <a16:creationId xmlns:a16="http://schemas.microsoft.com/office/drawing/2014/main" id="{C56FD327-C9FF-4AE7-A01F-E01060479526}"/>
              </a:ext>
            </a:extLst>
          </p:cNvPr>
          <p:cNvSpPr txBox="1">
            <a:spLocks/>
          </p:cNvSpPr>
          <p:nvPr/>
        </p:nvSpPr>
        <p:spPr>
          <a:xfrm>
            <a:off x="3170912" y="579544"/>
            <a:ext cx="2903194" cy="126957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5000" b="1" dirty="0">
                <a:solidFill>
                  <a:schemeClr val="bg1"/>
                </a:solidFill>
              </a:rPr>
              <a:t>Company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Service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F9F9058-8D78-4CC2-8E72-A381B5265D40}"/>
              </a:ext>
            </a:extLst>
          </p:cNvPr>
          <p:cNvGrpSpPr/>
          <p:nvPr/>
        </p:nvGrpSpPr>
        <p:grpSpPr>
          <a:xfrm>
            <a:off x="3170912" y="3212374"/>
            <a:ext cx="2817120" cy="540656"/>
            <a:chOff x="838200" y="5101771"/>
            <a:chExt cx="2817120" cy="540656"/>
          </a:xfrm>
        </p:grpSpPr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96396122-240E-482A-B1A1-B6F29FBB6500}"/>
                </a:ext>
              </a:extLst>
            </p:cNvPr>
            <p:cNvGrpSpPr/>
            <p:nvPr/>
          </p:nvGrpSpPr>
          <p:grpSpPr>
            <a:xfrm>
              <a:off x="838200" y="5101771"/>
              <a:ext cx="540658" cy="540656"/>
              <a:chOff x="894443" y="4991101"/>
              <a:chExt cx="540658" cy="540656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9154F9D8-E703-4033-9FB2-8C4743D2C812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13A1D7-8A8E-4226-82B0-9365A5133EEF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sp>
          <p:nvSpPr>
            <p:cNvPr id="122" name="Rectangle 9">
              <a:extLst>
                <a:ext uri="{FF2B5EF4-FFF2-40B4-BE49-F238E27FC236}">
                  <a16:creationId xmlns:a16="http://schemas.microsoft.com/office/drawing/2014/main" id="{72A970D0-4732-450C-9081-2BAD1BBFF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1534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FFF7E979-6388-4B3F-87FC-22B715B88C7C}"/>
              </a:ext>
            </a:extLst>
          </p:cNvPr>
          <p:cNvGrpSpPr/>
          <p:nvPr/>
        </p:nvGrpSpPr>
        <p:grpSpPr>
          <a:xfrm>
            <a:off x="2618942" y="4318756"/>
            <a:ext cx="2824610" cy="540656"/>
            <a:chOff x="4766360" y="5101771"/>
            <a:chExt cx="2824610" cy="540656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7B5D4905-38EA-4A4F-8837-4E85D97EF92C}"/>
                </a:ext>
              </a:extLst>
            </p:cNvPr>
            <p:cNvGrpSpPr/>
            <p:nvPr/>
          </p:nvGrpSpPr>
          <p:grpSpPr>
            <a:xfrm>
              <a:off x="4766360" y="5101771"/>
              <a:ext cx="540658" cy="540656"/>
              <a:chOff x="894443" y="4991101"/>
              <a:chExt cx="540658" cy="540656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3E5FC808-76F8-4678-9D7B-E597CB434104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BDB08779-2EAB-44E0-9B93-5AE52B948128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sp>
          <p:nvSpPr>
            <p:cNvPr id="127" name="Rectangle 9">
              <a:extLst>
                <a:ext uri="{FF2B5EF4-FFF2-40B4-BE49-F238E27FC236}">
                  <a16:creationId xmlns:a16="http://schemas.microsoft.com/office/drawing/2014/main" id="{4A3A3B82-2F31-4F79-821F-82ADD1E41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663" y="51534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65CD1AF-1DEE-4A62-9935-88ED6EA550E4}"/>
              </a:ext>
            </a:extLst>
          </p:cNvPr>
          <p:cNvGrpSpPr/>
          <p:nvPr/>
        </p:nvGrpSpPr>
        <p:grpSpPr>
          <a:xfrm>
            <a:off x="1976490" y="5454668"/>
            <a:ext cx="2915092" cy="540656"/>
            <a:chOff x="8638278" y="5101771"/>
            <a:chExt cx="2915092" cy="540656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EF215682-BC3C-483D-BB71-A9F4BED5DCA6}"/>
                </a:ext>
              </a:extLst>
            </p:cNvPr>
            <p:cNvGrpSpPr/>
            <p:nvPr/>
          </p:nvGrpSpPr>
          <p:grpSpPr>
            <a:xfrm>
              <a:off x="8638278" y="5101771"/>
              <a:ext cx="540658" cy="540656"/>
              <a:chOff x="894443" y="4991101"/>
              <a:chExt cx="540658" cy="540656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096E2332-A248-46BC-92ED-4143FBD396DF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815F592-6EAD-4884-AE36-D1EC002605AD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  <p:sp>
          <p:nvSpPr>
            <p:cNvPr id="132" name="Rectangle 9">
              <a:extLst>
                <a:ext uri="{FF2B5EF4-FFF2-40B4-BE49-F238E27FC236}">
                  <a16:creationId xmlns:a16="http://schemas.microsoft.com/office/drawing/2014/main" id="{BAC2ED1C-7582-4ED5-B57F-309DD391B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81" y="51534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A291A903-490C-49BA-92B5-0AAFB38EEB5F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5" r="11705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4BA9923-00E7-4F88-9C04-D478281281C1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9" r="8239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4E38DB88-B4E3-492D-90F9-A44C28F74C58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" r="4980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37A38A2-1BE5-4195-AA29-1B8AA13FA67A}"/>
              </a:ext>
            </a:extLst>
          </p:cNvPr>
          <p:cNvCxnSpPr>
            <a:cxnSpLocks/>
          </p:cNvCxnSpPr>
          <p:nvPr/>
        </p:nvCxnSpPr>
        <p:spPr>
          <a:xfrm>
            <a:off x="838200" y="4118682"/>
            <a:ext cx="10515600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5A829821-A3F8-4F51-A012-1F07A3B5FE1B}"/>
              </a:ext>
            </a:extLst>
          </p:cNvPr>
          <p:cNvSpPr/>
          <p:nvPr/>
        </p:nvSpPr>
        <p:spPr>
          <a:xfrm>
            <a:off x="2675095" y="3978005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A57913C3-815C-47CA-B2AD-4B9B62614414}"/>
              </a:ext>
            </a:extLst>
          </p:cNvPr>
          <p:cNvSpPr/>
          <p:nvPr/>
        </p:nvSpPr>
        <p:spPr>
          <a:xfrm>
            <a:off x="5955323" y="3978004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E7BC62B-D614-421B-96B3-3D6AB244A8B6}"/>
              </a:ext>
            </a:extLst>
          </p:cNvPr>
          <p:cNvSpPr/>
          <p:nvPr/>
        </p:nvSpPr>
        <p:spPr>
          <a:xfrm>
            <a:off x="9235551" y="3978004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1A0A7C4-123A-4854-AB3E-43A2D51FA6A9}"/>
              </a:ext>
            </a:extLst>
          </p:cNvPr>
          <p:cNvGrpSpPr/>
          <p:nvPr/>
        </p:nvGrpSpPr>
        <p:grpSpPr>
          <a:xfrm>
            <a:off x="1809313" y="2005317"/>
            <a:ext cx="8573375" cy="1545592"/>
            <a:chOff x="1809313" y="4429461"/>
            <a:chExt cx="8573375" cy="1545592"/>
          </a:xfrm>
        </p:grpSpPr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id="{9D55CB9A-CB93-4D9A-93BE-ACCA12B98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313" y="5164608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600BFB6-9FF7-4537-944F-6A7CF396AACF}"/>
                </a:ext>
              </a:extLst>
            </p:cNvPr>
            <p:cNvSpPr txBox="1"/>
            <p:nvPr/>
          </p:nvSpPr>
          <p:spPr>
            <a:xfrm>
              <a:off x="1882911" y="4429462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800CE27-C493-40E5-8FC5-0BE5DD36CE35}"/>
                </a:ext>
              </a:extLst>
            </p:cNvPr>
            <p:cNvCxnSpPr>
              <a:cxnSpLocks/>
            </p:cNvCxnSpPr>
            <p:nvPr/>
          </p:nvCxnSpPr>
          <p:spPr>
            <a:xfrm>
              <a:off x="2111063" y="5063388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03A48BC-4021-4445-88F2-F289E6C031A4}"/>
                </a:ext>
              </a:extLst>
            </p:cNvPr>
            <p:cNvGrpSpPr/>
            <p:nvPr/>
          </p:nvGrpSpPr>
          <p:grpSpPr>
            <a:xfrm>
              <a:off x="2412813" y="5717969"/>
              <a:ext cx="805918" cy="257084"/>
              <a:chOff x="4052943" y="5412792"/>
              <a:chExt cx="958829" cy="305862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CC1752D2-A0C8-4B50-A34D-49C821930FB7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6F2EA5B6-DD00-44F4-A8D2-B72A566B024D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8" name="AutoShape 1">
                  <a:extLst>
                    <a:ext uri="{FF2B5EF4-FFF2-40B4-BE49-F238E27FC236}">
                      <a16:creationId xmlns:a16="http://schemas.microsoft.com/office/drawing/2014/main" id="{51D02559-14C0-4445-9EDA-CDAB282744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70EE6895-7B4A-41AA-ABC7-46AAAD441FF2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FE99BC14-3EDF-4D02-AA33-49D43822FBBA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4" name="AutoShape 21">
                  <a:extLst>
                    <a:ext uri="{FF2B5EF4-FFF2-40B4-BE49-F238E27FC236}">
                      <a16:creationId xmlns:a16="http://schemas.microsoft.com/office/drawing/2014/main" id="{2BAFE66B-CEF0-4878-B98E-8C567F85E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BFC8D7CD-13EB-43DF-96D5-753FF5FB910F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FC8C9FA6-F2F5-4994-8BCB-0E99A487164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0" name="AutoShape 18">
                  <a:extLst>
                    <a:ext uri="{FF2B5EF4-FFF2-40B4-BE49-F238E27FC236}">
                      <a16:creationId xmlns:a16="http://schemas.microsoft.com/office/drawing/2014/main" id="{F5F264E0-9925-4413-A21D-C2296502B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CC20F810-8297-4035-A052-F63F50B86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41" y="5164607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41E0903-1CCE-44CF-B616-B4B9A522592B}"/>
                </a:ext>
              </a:extLst>
            </p:cNvPr>
            <p:cNvSpPr txBox="1"/>
            <p:nvPr/>
          </p:nvSpPr>
          <p:spPr>
            <a:xfrm>
              <a:off x="5163139" y="4429461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b="1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EB7845A-59D2-43AC-B6B9-D8F68DCB81FC}"/>
                </a:ext>
              </a:extLst>
            </p:cNvPr>
            <p:cNvCxnSpPr>
              <a:cxnSpLocks/>
            </p:cNvCxnSpPr>
            <p:nvPr/>
          </p:nvCxnSpPr>
          <p:spPr>
            <a:xfrm>
              <a:off x="5391291" y="5063387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D3FC2B1-E55B-4597-9ACF-F5B364444007}"/>
                </a:ext>
              </a:extLst>
            </p:cNvPr>
            <p:cNvGrpSpPr/>
            <p:nvPr/>
          </p:nvGrpSpPr>
          <p:grpSpPr>
            <a:xfrm>
              <a:off x="5693041" y="5717968"/>
              <a:ext cx="805918" cy="257084"/>
              <a:chOff x="4052943" y="5412792"/>
              <a:chExt cx="958829" cy="305862"/>
            </a:xfrm>
          </p:grpSpPr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7CBE9E4D-6191-43DD-AD2D-E853DE16B22E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EB4437C4-8057-4B57-88CE-B26454785FC5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AutoShape 1">
                  <a:extLst>
                    <a:ext uri="{FF2B5EF4-FFF2-40B4-BE49-F238E27FC236}">
                      <a16:creationId xmlns:a16="http://schemas.microsoft.com/office/drawing/2014/main" id="{8D8C4A40-3936-46D7-8E17-9ADF359BB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006B785B-C6C5-4415-8351-DD46D9598F6D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0E8594A3-7A3F-4995-93AF-7B80E18A0C83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0" name="AutoShape 21">
                  <a:extLst>
                    <a:ext uri="{FF2B5EF4-FFF2-40B4-BE49-F238E27FC236}">
                      <a16:creationId xmlns:a16="http://schemas.microsoft.com/office/drawing/2014/main" id="{78C303DB-C2CE-48AB-9C1C-6CFF7FCEE4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9B52BBFB-31AD-4A96-A125-417BB8FC5A74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6A313CDC-5D24-4E13-ACAA-EA1AF479564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AutoShape 18">
                  <a:extLst>
                    <a:ext uri="{FF2B5EF4-FFF2-40B4-BE49-F238E27FC236}">
                      <a16:creationId xmlns:a16="http://schemas.microsoft.com/office/drawing/2014/main" id="{8D6A935C-E51D-4D5A-8B6B-1007FF3764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14" name="Rectangle 9">
              <a:extLst>
                <a:ext uri="{FF2B5EF4-FFF2-40B4-BE49-F238E27FC236}">
                  <a16:creationId xmlns:a16="http://schemas.microsoft.com/office/drawing/2014/main" id="{A6AE9E80-5370-43EE-83B4-9C47D7806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9769" y="5164607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BBE0ABC6-18D7-407F-A05B-24D667D92C8C}"/>
                </a:ext>
              </a:extLst>
            </p:cNvPr>
            <p:cNvSpPr txBox="1"/>
            <p:nvPr/>
          </p:nvSpPr>
          <p:spPr>
            <a:xfrm>
              <a:off x="8443367" y="4429461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Manilo</a:t>
              </a:r>
              <a:r>
                <a:rPr lang="en-US" b="1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Darwy</a:t>
              </a:r>
              <a:endParaRPr lang="en-US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890D5CE0-2A73-4B48-98A6-0A679E2D236B}"/>
                </a:ext>
              </a:extLst>
            </p:cNvPr>
            <p:cNvCxnSpPr>
              <a:cxnSpLocks/>
            </p:cNvCxnSpPr>
            <p:nvPr/>
          </p:nvCxnSpPr>
          <p:spPr>
            <a:xfrm>
              <a:off x="8671519" y="5063387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14E74C8F-21DF-4109-A7CA-72082AC4AE26}"/>
                </a:ext>
              </a:extLst>
            </p:cNvPr>
            <p:cNvGrpSpPr/>
            <p:nvPr/>
          </p:nvGrpSpPr>
          <p:grpSpPr>
            <a:xfrm>
              <a:off x="8973269" y="5717968"/>
              <a:ext cx="805918" cy="257084"/>
              <a:chOff x="4052943" y="5412792"/>
              <a:chExt cx="958829" cy="305862"/>
            </a:xfrm>
          </p:grpSpPr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6180D13D-3715-4F21-BA15-FAA3D0F1FB2B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3695566D-1127-4ECE-9A7E-07E80A1017AA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6" name="AutoShape 1">
                  <a:extLst>
                    <a:ext uri="{FF2B5EF4-FFF2-40B4-BE49-F238E27FC236}">
                      <a16:creationId xmlns:a16="http://schemas.microsoft.com/office/drawing/2014/main" id="{B2A99E2A-D2B5-43FA-B4FF-D7C49F82AB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1ABC11DD-6360-4578-9CEF-B2CDC1ACE3F7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123" name="Oval 122">
                  <a:extLst>
                    <a:ext uri="{FF2B5EF4-FFF2-40B4-BE49-F238E27FC236}">
                      <a16:creationId xmlns:a16="http://schemas.microsoft.com/office/drawing/2014/main" id="{71446F0F-9591-44F5-9CE0-081ED6667F9C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4" name="AutoShape 21">
                  <a:extLst>
                    <a:ext uri="{FF2B5EF4-FFF2-40B4-BE49-F238E27FC236}">
                      <a16:creationId xmlns:a16="http://schemas.microsoft.com/office/drawing/2014/main" id="{EA39474F-084C-47A3-A8B6-7643F98241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12200C4D-03F3-4A2C-A1B3-F37EA21E7BE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49A2D1BE-A22E-4AEE-BE0C-BA548EB8B4C5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2" name="AutoShape 18">
                  <a:extLst>
                    <a:ext uri="{FF2B5EF4-FFF2-40B4-BE49-F238E27FC236}">
                      <a16:creationId xmlns:a16="http://schemas.microsoft.com/office/drawing/2014/main" id="{56DAB516-23DB-4C5E-807A-6D8D90304F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85668414-2C06-40AE-8002-4E13E48DFC45}"/>
              </a:ext>
            </a:extLst>
          </p:cNvPr>
          <p:cNvSpPr/>
          <p:nvPr/>
        </p:nvSpPr>
        <p:spPr>
          <a:xfrm>
            <a:off x="9265794" y="4008247"/>
            <a:ext cx="220869" cy="22086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A0D0F165-D7BD-4F8F-A979-A7F873076B6A}"/>
              </a:ext>
            </a:extLst>
          </p:cNvPr>
          <p:cNvSpPr/>
          <p:nvPr/>
        </p:nvSpPr>
        <p:spPr>
          <a:xfrm>
            <a:off x="5985566" y="4008247"/>
            <a:ext cx="220869" cy="22086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09D4A98-BCAA-4C47-BFBC-84F67231F5AE}"/>
              </a:ext>
            </a:extLst>
          </p:cNvPr>
          <p:cNvSpPr/>
          <p:nvPr/>
        </p:nvSpPr>
        <p:spPr>
          <a:xfrm>
            <a:off x="2705338" y="4008248"/>
            <a:ext cx="220869" cy="2208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C061A6BC-4544-40A8-B8BE-30E59F61D67F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49" b="24049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2960D52E-9225-49EA-8153-B500CBFD8914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6" b="15676"/>
          <a:stretch>
            <a:fillRect/>
          </a:stretch>
        </p:blipFill>
        <p:spPr/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4E34A1AA-D19C-4B88-90FF-33786B2AE1F4}"/>
              </a:ext>
            </a:extLst>
          </p:cNvPr>
          <p:cNvSpPr/>
          <p:nvPr/>
        </p:nvSpPr>
        <p:spPr>
          <a:xfrm>
            <a:off x="5805714" y="1960108"/>
            <a:ext cx="6386286" cy="2467428"/>
          </a:xfrm>
          <a:prstGeom prst="rect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1E955B5-5915-49CE-A0E8-FFFDB482BD1E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4" b="16974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Creative Portfolio</a:t>
            </a:r>
            <a:endParaRPr lang="en-US" dirty="0"/>
          </a:p>
        </p:txBody>
      </p:sp>
      <p:sp>
        <p:nvSpPr>
          <p:cNvPr id="19" name="Subtitle 18">
            <a:extLst>
              <a:ext uri="{FF2B5EF4-FFF2-40B4-BE49-F238E27FC236}">
                <a16:creationId xmlns:a16="http://schemas.microsoft.com/office/drawing/2014/main" id="{2956D619-8696-47C9-B35F-E20DB3B902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B8AC23B-81FA-4918-BA69-2A389CC2A66B}"/>
              </a:ext>
            </a:extLst>
          </p:cNvPr>
          <p:cNvSpPr/>
          <p:nvPr/>
        </p:nvSpPr>
        <p:spPr>
          <a:xfrm>
            <a:off x="6576829" y="2634695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3F4ADEE-1E72-4955-AC8A-4F55E781484B}"/>
              </a:ext>
            </a:extLst>
          </p:cNvPr>
          <p:cNvGrpSpPr/>
          <p:nvPr/>
        </p:nvGrpSpPr>
        <p:grpSpPr>
          <a:xfrm>
            <a:off x="8462282" y="4847771"/>
            <a:ext cx="2558311" cy="1674637"/>
            <a:chOff x="-6648451" y="2082801"/>
            <a:chExt cx="4117976" cy="2695574"/>
          </a:xfrm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D228B6BB-79C0-4A18-A509-58D60CBA1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48451" y="3687763"/>
              <a:ext cx="481013" cy="823912"/>
            </a:xfrm>
            <a:custGeom>
              <a:avLst/>
              <a:gdLst>
                <a:gd name="T0" fmla="*/ 20 w 363"/>
                <a:gd name="T1" fmla="*/ 517 h 621"/>
                <a:gd name="T2" fmla="*/ 159 w 363"/>
                <a:gd name="T3" fmla="*/ 556 h 621"/>
                <a:gd name="T4" fmla="*/ 284 w 363"/>
                <a:gd name="T5" fmla="*/ 454 h 621"/>
                <a:gd name="T6" fmla="*/ 171 w 363"/>
                <a:gd name="T7" fmla="*/ 335 h 621"/>
                <a:gd name="T8" fmla="*/ 12 w 363"/>
                <a:gd name="T9" fmla="*/ 163 h 621"/>
                <a:gd name="T10" fmla="*/ 207 w 363"/>
                <a:gd name="T11" fmla="*/ 0 h 621"/>
                <a:gd name="T12" fmla="*/ 339 w 363"/>
                <a:gd name="T13" fmla="*/ 30 h 621"/>
                <a:gd name="T14" fmla="*/ 318 w 363"/>
                <a:gd name="T15" fmla="*/ 93 h 621"/>
                <a:gd name="T16" fmla="*/ 204 w 363"/>
                <a:gd name="T17" fmla="*/ 64 h 621"/>
                <a:gd name="T18" fmla="*/ 91 w 363"/>
                <a:gd name="T19" fmla="*/ 155 h 621"/>
                <a:gd name="T20" fmla="*/ 210 w 363"/>
                <a:gd name="T21" fmla="*/ 271 h 621"/>
                <a:gd name="T22" fmla="*/ 363 w 363"/>
                <a:gd name="T23" fmla="*/ 447 h 621"/>
                <a:gd name="T24" fmla="*/ 153 w 363"/>
                <a:gd name="T25" fmla="*/ 621 h 621"/>
                <a:gd name="T26" fmla="*/ 0 w 363"/>
                <a:gd name="T27" fmla="*/ 582 h 621"/>
                <a:gd name="T28" fmla="*/ 20 w 363"/>
                <a:gd name="T29" fmla="*/ 51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3" h="621">
                  <a:moveTo>
                    <a:pt x="20" y="517"/>
                  </a:moveTo>
                  <a:cubicBezTo>
                    <a:pt x="55" y="539"/>
                    <a:pt x="105" y="556"/>
                    <a:pt x="159" y="556"/>
                  </a:cubicBezTo>
                  <a:cubicBezTo>
                    <a:pt x="238" y="556"/>
                    <a:pt x="284" y="514"/>
                    <a:pt x="284" y="454"/>
                  </a:cubicBezTo>
                  <a:cubicBezTo>
                    <a:pt x="284" y="398"/>
                    <a:pt x="252" y="365"/>
                    <a:pt x="171" y="335"/>
                  </a:cubicBezTo>
                  <a:cubicBezTo>
                    <a:pt x="73" y="299"/>
                    <a:pt x="12" y="247"/>
                    <a:pt x="12" y="163"/>
                  </a:cubicBezTo>
                  <a:cubicBezTo>
                    <a:pt x="12" y="70"/>
                    <a:pt x="90" y="0"/>
                    <a:pt x="207" y="0"/>
                  </a:cubicBezTo>
                  <a:cubicBezTo>
                    <a:pt x="268" y="0"/>
                    <a:pt x="313" y="14"/>
                    <a:pt x="339" y="30"/>
                  </a:cubicBezTo>
                  <a:cubicBezTo>
                    <a:pt x="318" y="93"/>
                    <a:pt x="318" y="93"/>
                    <a:pt x="318" y="93"/>
                  </a:cubicBezTo>
                  <a:cubicBezTo>
                    <a:pt x="299" y="81"/>
                    <a:pt x="259" y="64"/>
                    <a:pt x="204" y="64"/>
                  </a:cubicBezTo>
                  <a:cubicBezTo>
                    <a:pt x="122" y="64"/>
                    <a:pt x="91" y="113"/>
                    <a:pt x="91" y="155"/>
                  </a:cubicBezTo>
                  <a:cubicBezTo>
                    <a:pt x="91" y="211"/>
                    <a:pt x="127" y="238"/>
                    <a:pt x="210" y="271"/>
                  </a:cubicBezTo>
                  <a:cubicBezTo>
                    <a:pt x="312" y="310"/>
                    <a:pt x="363" y="359"/>
                    <a:pt x="363" y="447"/>
                  </a:cubicBezTo>
                  <a:cubicBezTo>
                    <a:pt x="363" y="540"/>
                    <a:pt x="295" y="621"/>
                    <a:pt x="153" y="621"/>
                  </a:cubicBezTo>
                  <a:cubicBezTo>
                    <a:pt x="95" y="621"/>
                    <a:pt x="32" y="604"/>
                    <a:pt x="0" y="582"/>
                  </a:cubicBezTo>
                  <a:lnTo>
                    <a:pt x="20" y="517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id="{B33DD8D3-A489-424F-B910-FCE1D56A7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46788" y="3702050"/>
              <a:ext cx="590550" cy="796925"/>
            </a:xfrm>
            <a:custGeom>
              <a:avLst/>
              <a:gdLst>
                <a:gd name="T0" fmla="*/ 152 w 372"/>
                <a:gd name="T1" fmla="*/ 55 h 502"/>
                <a:gd name="T2" fmla="*/ 0 w 372"/>
                <a:gd name="T3" fmla="*/ 55 h 502"/>
                <a:gd name="T4" fmla="*/ 0 w 372"/>
                <a:gd name="T5" fmla="*/ 0 h 502"/>
                <a:gd name="T6" fmla="*/ 372 w 372"/>
                <a:gd name="T7" fmla="*/ 0 h 502"/>
                <a:gd name="T8" fmla="*/ 372 w 372"/>
                <a:gd name="T9" fmla="*/ 55 h 502"/>
                <a:gd name="T10" fmla="*/ 218 w 372"/>
                <a:gd name="T11" fmla="*/ 55 h 502"/>
                <a:gd name="T12" fmla="*/ 218 w 372"/>
                <a:gd name="T13" fmla="*/ 502 h 502"/>
                <a:gd name="T14" fmla="*/ 152 w 372"/>
                <a:gd name="T15" fmla="*/ 502 h 502"/>
                <a:gd name="T16" fmla="*/ 152 w 372"/>
                <a:gd name="T17" fmla="*/ 5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502">
                  <a:moveTo>
                    <a:pt x="152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372" y="0"/>
                  </a:lnTo>
                  <a:lnTo>
                    <a:pt x="372" y="55"/>
                  </a:lnTo>
                  <a:lnTo>
                    <a:pt x="218" y="55"/>
                  </a:lnTo>
                  <a:lnTo>
                    <a:pt x="218" y="502"/>
                  </a:lnTo>
                  <a:lnTo>
                    <a:pt x="152" y="502"/>
                  </a:lnTo>
                  <a:lnTo>
                    <a:pt x="152" y="55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>
              <a:extLst>
                <a:ext uri="{FF2B5EF4-FFF2-40B4-BE49-F238E27FC236}">
                  <a16:creationId xmlns:a16="http://schemas.microsoft.com/office/drawing/2014/main" id="{939CD251-3D46-4556-AE02-4ED897BA2A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08601" y="3695700"/>
              <a:ext cx="519113" cy="803275"/>
            </a:xfrm>
            <a:custGeom>
              <a:avLst/>
              <a:gdLst>
                <a:gd name="T0" fmla="*/ 0 w 392"/>
                <a:gd name="T1" fmla="*/ 13 h 607"/>
                <a:gd name="T2" fmla="*/ 150 w 392"/>
                <a:gd name="T3" fmla="*/ 0 h 607"/>
                <a:gd name="T4" fmla="*/ 324 w 392"/>
                <a:gd name="T5" fmla="*/ 50 h 607"/>
                <a:gd name="T6" fmla="*/ 371 w 392"/>
                <a:gd name="T7" fmla="*/ 165 h 607"/>
                <a:gd name="T8" fmla="*/ 258 w 392"/>
                <a:gd name="T9" fmla="*/ 317 h 607"/>
                <a:gd name="T10" fmla="*/ 258 w 392"/>
                <a:gd name="T11" fmla="*/ 320 h 607"/>
                <a:gd name="T12" fmla="*/ 346 w 392"/>
                <a:gd name="T13" fmla="*/ 441 h 607"/>
                <a:gd name="T14" fmla="*/ 392 w 392"/>
                <a:gd name="T15" fmla="*/ 607 h 607"/>
                <a:gd name="T16" fmla="*/ 312 w 392"/>
                <a:gd name="T17" fmla="*/ 607 h 607"/>
                <a:gd name="T18" fmla="*/ 273 w 392"/>
                <a:gd name="T19" fmla="*/ 463 h 607"/>
                <a:gd name="T20" fmla="*/ 151 w 392"/>
                <a:gd name="T21" fmla="*/ 346 h 607"/>
                <a:gd name="T22" fmla="*/ 78 w 392"/>
                <a:gd name="T23" fmla="*/ 346 h 607"/>
                <a:gd name="T24" fmla="*/ 78 w 392"/>
                <a:gd name="T25" fmla="*/ 607 h 607"/>
                <a:gd name="T26" fmla="*/ 0 w 392"/>
                <a:gd name="T27" fmla="*/ 607 h 607"/>
                <a:gd name="T28" fmla="*/ 0 w 392"/>
                <a:gd name="T29" fmla="*/ 13 h 607"/>
                <a:gd name="T30" fmla="*/ 78 w 392"/>
                <a:gd name="T31" fmla="*/ 287 h 607"/>
                <a:gd name="T32" fmla="*/ 158 w 392"/>
                <a:gd name="T33" fmla="*/ 287 h 607"/>
                <a:gd name="T34" fmla="*/ 293 w 392"/>
                <a:gd name="T35" fmla="*/ 173 h 607"/>
                <a:gd name="T36" fmla="*/ 155 w 392"/>
                <a:gd name="T37" fmla="*/ 61 h 607"/>
                <a:gd name="T38" fmla="*/ 78 w 392"/>
                <a:gd name="T39" fmla="*/ 67 h 607"/>
                <a:gd name="T40" fmla="*/ 78 w 392"/>
                <a:gd name="T41" fmla="*/ 28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2" h="607">
                  <a:moveTo>
                    <a:pt x="0" y="13"/>
                  </a:moveTo>
                  <a:cubicBezTo>
                    <a:pt x="40" y="6"/>
                    <a:pt x="97" y="0"/>
                    <a:pt x="150" y="0"/>
                  </a:cubicBezTo>
                  <a:cubicBezTo>
                    <a:pt x="233" y="0"/>
                    <a:pt x="287" y="16"/>
                    <a:pt x="324" y="50"/>
                  </a:cubicBezTo>
                  <a:cubicBezTo>
                    <a:pt x="353" y="76"/>
                    <a:pt x="371" y="117"/>
                    <a:pt x="371" y="165"/>
                  </a:cubicBezTo>
                  <a:cubicBezTo>
                    <a:pt x="371" y="243"/>
                    <a:pt x="321" y="296"/>
                    <a:pt x="258" y="317"/>
                  </a:cubicBezTo>
                  <a:cubicBezTo>
                    <a:pt x="258" y="320"/>
                    <a:pt x="258" y="320"/>
                    <a:pt x="258" y="320"/>
                  </a:cubicBezTo>
                  <a:cubicBezTo>
                    <a:pt x="304" y="336"/>
                    <a:pt x="332" y="379"/>
                    <a:pt x="346" y="441"/>
                  </a:cubicBezTo>
                  <a:cubicBezTo>
                    <a:pt x="366" y="525"/>
                    <a:pt x="380" y="583"/>
                    <a:pt x="392" y="607"/>
                  </a:cubicBezTo>
                  <a:cubicBezTo>
                    <a:pt x="312" y="607"/>
                    <a:pt x="312" y="607"/>
                    <a:pt x="312" y="607"/>
                  </a:cubicBezTo>
                  <a:cubicBezTo>
                    <a:pt x="302" y="589"/>
                    <a:pt x="289" y="538"/>
                    <a:pt x="273" y="463"/>
                  </a:cubicBezTo>
                  <a:cubicBezTo>
                    <a:pt x="255" y="380"/>
                    <a:pt x="222" y="349"/>
                    <a:pt x="151" y="346"/>
                  </a:cubicBezTo>
                  <a:cubicBezTo>
                    <a:pt x="78" y="346"/>
                    <a:pt x="78" y="346"/>
                    <a:pt x="78" y="346"/>
                  </a:cubicBezTo>
                  <a:cubicBezTo>
                    <a:pt x="78" y="607"/>
                    <a:pt x="78" y="607"/>
                    <a:pt x="78" y="607"/>
                  </a:cubicBezTo>
                  <a:cubicBezTo>
                    <a:pt x="0" y="607"/>
                    <a:pt x="0" y="607"/>
                    <a:pt x="0" y="607"/>
                  </a:cubicBezTo>
                  <a:lnTo>
                    <a:pt x="0" y="13"/>
                  </a:lnTo>
                  <a:close/>
                  <a:moveTo>
                    <a:pt x="78" y="287"/>
                  </a:moveTo>
                  <a:cubicBezTo>
                    <a:pt x="158" y="287"/>
                    <a:pt x="158" y="287"/>
                    <a:pt x="158" y="287"/>
                  </a:cubicBezTo>
                  <a:cubicBezTo>
                    <a:pt x="241" y="287"/>
                    <a:pt x="293" y="241"/>
                    <a:pt x="293" y="173"/>
                  </a:cubicBezTo>
                  <a:cubicBezTo>
                    <a:pt x="293" y="95"/>
                    <a:pt x="237" y="61"/>
                    <a:pt x="155" y="61"/>
                  </a:cubicBezTo>
                  <a:cubicBezTo>
                    <a:pt x="117" y="61"/>
                    <a:pt x="91" y="64"/>
                    <a:pt x="78" y="67"/>
                  </a:cubicBezTo>
                  <a:lnTo>
                    <a:pt x="78" y="287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8">
              <a:extLst>
                <a:ext uri="{FF2B5EF4-FFF2-40B4-BE49-F238E27FC236}">
                  <a16:creationId xmlns:a16="http://schemas.microsoft.com/office/drawing/2014/main" id="{2DB6A5C5-8513-4152-AC1A-A705586C4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611688" y="3702050"/>
              <a:ext cx="103188" cy="796925"/>
            </a:xfrm>
            <a:prstGeom prst="rect">
              <a:avLst/>
            </a:pr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id="{AB2A8ADA-43F7-4B01-A693-DDAACBD52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7651" y="3702050"/>
              <a:ext cx="598488" cy="796925"/>
            </a:xfrm>
            <a:custGeom>
              <a:avLst/>
              <a:gdLst>
                <a:gd name="T0" fmla="*/ 0 w 452"/>
                <a:gd name="T1" fmla="*/ 602 h 602"/>
                <a:gd name="T2" fmla="*/ 0 w 452"/>
                <a:gd name="T3" fmla="*/ 0 h 602"/>
                <a:gd name="T4" fmla="*/ 86 w 452"/>
                <a:gd name="T5" fmla="*/ 0 h 602"/>
                <a:gd name="T6" fmla="*/ 278 w 452"/>
                <a:gd name="T7" fmla="*/ 304 h 602"/>
                <a:gd name="T8" fmla="*/ 385 w 452"/>
                <a:gd name="T9" fmla="*/ 500 h 602"/>
                <a:gd name="T10" fmla="*/ 388 w 452"/>
                <a:gd name="T11" fmla="*/ 499 h 602"/>
                <a:gd name="T12" fmla="*/ 379 w 452"/>
                <a:gd name="T13" fmla="*/ 252 h 602"/>
                <a:gd name="T14" fmla="*/ 379 w 452"/>
                <a:gd name="T15" fmla="*/ 0 h 602"/>
                <a:gd name="T16" fmla="*/ 452 w 452"/>
                <a:gd name="T17" fmla="*/ 0 h 602"/>
                <a:gd name="T18" fmla="*/ 452 w 452"/>
                <a:gd name="T19" fmla="*/ 602 h 602"/>
                <a:gd name="T20" fmla="*/ 374 w 452"/>
                <a:gd name="T21" fmla="*/ 602 h 602"/>
                <a:gd name="T22" fmla="*/ 182 w 452"/>
                <a:gd name="T23" fmla="*/ 296 h 602"/>
                <a:gd name="T24" fmla="*/ 71 w 452"/>
                <a:gd name="T25" fmla="*/ 95 h 602"/>
                <a:gd name="T26" fmla="*/ 68 w 452"/>
                <a:gd name="T27" fmla="*/ 96 h 602"/>
                <a:gd name="T28" fmla="*/ 74 w 452"/>
                <a:gd name="T29" fmla="*/ 345 h 602"/>
                <a:gd name="T30" fmla="*/ 74 w 452"/>
                <a:gd name="T31" fmla="*/ 602 h 602"/>
                <a:gd name="T32" fmla="*/ 0 w 452"/>
                <a:gd name="T33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2" h="602">
                  <a:moveTo>
                    <a:pt x="0" y="60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278" y="304"/>
                    <a:pt x="278" y="304"/>
                    <a:pt x="278" y="304"/>
                  </a:cubicBezTo>
                  <a:cubicBezTo>
                    <a:pt x="322" y="375"/>
                    <a:pt x="357" y="438"/>
                    <a:pt x="385" y="500"/>
                  </a:cubicBezTo>
                  <a:cubicBezTo>
                    <a:pt x="388" y="499"/>
                    <a:pt x="388" y="499"/>
                    <a:pt x="388" y="499"/>
                  </a:cubicBezTo>
                  <a:cubicBezTo>
                    <a:pt x="381" y="419"/>
                    <a:pt x="379" y="345"/>
                    <a:pt x="379" y="252"/>
                  </a:cubicBezTo>
                  <a:cubicBezTo>
                    <a:pt x="379" y="0"/>
                    <a:pt x="379" y="0"/>
                    <a:pt x="379" y="0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2" y="602"/>
                    <a:pt x="452" y="602"/>
                    <a:pt x="452" y="602"/>
                  </a:cubicBezTo>
                  <a:cubicBezTo>
                    <a:pt x="374" y="602"/>
                    <a:pt x="374" y="602"/>
                    <a:pt x="374" y="602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40" y="229"/>
                    <a:pt x="100" y="161"/>
                    <a:pt x="71" y="95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73" y="172"/>
                    <a:pt x="74" y="245"/>
                    <a:pt x="74" y="345"/>
                  </a:cubicBezTo>
                  <a:cubicBezTo>
                    <a:pt x="74" y="602"/>
                    <a:pt x="74" y="602"/>
                    <a:pt x="74" y="602"/>
                  </a:cubicBezTo>
                  <a:lnTo>
                    <a:pt x="0" y="602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53E2A040-2AD1-4E4C-9FC1-1D37276777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46451" y="3702050"/>
              <a:ext cx="668338" cy="796925"/>
            </a:xfrm>
            <a:custGeom>
              <a:avLst/>
              <a:gdLst>
                <a:gd name="T0" fmla="*/ 143 w 504"/>
                <a:gd name="T1" fmla="*/ 412 h 602"/>
                <a:gd name="T2" fmla="*/ 80 w 504"/>
                <a:gd name="T3" fmla="*/ 602 h 602"/>
                <a:gd name="T4" fmla="*/ 0 w 504"/>
                <a:gd name="T5" fmla="*/ 602 h 602"/>
                <a:gd name="T6" fmla="*/ 205 w 504"/>
                <a:gd name="T7" fmla="*/ 0 h 602"/>
                <a:gd name="T8" fmla="*/ 298 w 504"/>
                <a:gd name="T9" fmla="*/ 0 h 602"/>
                <a:gd name="T10" fmla="*/ 504 w 504"/>
                <a:gd name="T11" fmla="*/ 602 h 602"/>
                <a:gd name="T12" fmla="*/ 420 w 504"/>
                <a:gd name="T13" fmla="*/ 602 h 602"/>
                <a:gd name="T14" fmla="*/ 356 w 504"/>
                <a:gd name="T15" fmla="*/ 412 h 602"/>
                <a:gd name="T16" fmla="*/ 143 w 504"/>
                <a:gd name="T17" fmla="*/ 412 h 602"/>
                <a:gd name="T18" fmla="*/ 341 w 504"/>
                <a:gd name="T19" fmla="*/ 352 h 602"/>
                <a:gd name="T20" fmla="*/ 281 w 504"/>
                <a:gd name="T21" fmla="*/ 178 h 602"/>
                <a:gd name="T22" fmla="*/ 250 w 504"/>
                <a:gd name="T23" fmla="*/ 69 h 602"/>
                <a:gd name="T24" fmla="*/ 248 w 504"/>
                <a:gd name="T25" fmla="*/ 69 h 602"/>
                <a:gd name="T26" fmla="*/ 218 w 504"/>
                <a:gd name="T27" fmla="*/ 178 h 602"/>
                <a:gd name="T28" fmla="*/ 159 w 504"/>
                <a:gd name="T29" fmla="*/ 352 h 602"/>
                <a:gd name="T30" fmla="*/ 341 w 504"/>
                <a:gd name="T31" fmla="*/ 35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4" h="602">
                  <a:moveTo>
                    <a:pt x="143" y="412"/>
                  </a:moveTo>
                  <a:cubicBezTo>
                    <a:pt x="80" y="602"/>
                    <a:pt x="80" y="602"/>
                    <a:pt x="80" y="602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504" y="602"/>
                    <a:pt x="504" y="602"/>
                    <a:pt x="504" y="602"/>
                  </a:cubicBezTo>
                  <a:cubicBezTo>
                    <a:pt x="420" y="602"/>
                    <a:pt x="420" y="602"/>
                    <a:pt x="420" y="602"/>
                  </a:cubicBezTo>
                  <a:cubicBezTo>
                    <a:pt x="356" y="412"/>
                    <a:pt x="356" y="412"/>
                    <a:pt x="356" y="412"/>
                  </a:cubicBezTo>
                  <a:lnTo>
                    <a:pt x="143" y="412"/>
                  </a:lnTo>
                  <a:close/>
                  <a:moveTo>
                    <a:pt x="341" y="352"/>
                  </a:moveTo>
                  <a:cubicBezTo>
                    <a:pt x="281" y="178"/>
                    <a:pt x="281" y="178"/>
                    <a:pt x="281" y="178"/>
                  </a:cubicBezTo>
                  <a:cubicBezTo>
                    <a:pt x="268" y="139"/>
                    <a:pt x="259" y="103"/>
                    <a:pt x="250" y="69"/>
                  </a:cubicBezTo>
                  <a:cubicBezTo>
                    <a:pt x="248" y="69"/>
                    <a:pt x="248" y="69"/>
                    <a:pt x="248" y="69"/>
                  </a:cubicBezTo>
                  <a:cubicBezTo>
                    <a:pt x="239" y="103"/>
                    <a:pt x="230" y="141"/>
                    <a:pt x="218" y="178"/>
                  </a:cubicBezTo>
                  <a:cubicBezTo>
                    <a:pt x="159" y="352"/>
                    <a:pt x="159" y="352"/>
                    <a:pt x="159" y="352"/>
                  </a:cubicBezTo>
                  <a:lnTo>
                    <a:pt x="341" y="352"/>
                  </a:lnTo>
                  <a:close/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11">
              <a:extLst>
                <a:ext uri="{FF2B5EF4-FFF2-40B4-BE49-F238E27FC236}">
                  <a16:creationId xmlns:a16="http://schemas.microsoft.com/office/drawing/2014/main" id="{A9CC45D4-0364-415B-8221-D5EA9DF82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967163" y="3421063"/>
              <a:ext cx="1436688" cy="42862"/>
            </a:xfrm>
            <a:prstGeom prst="rect">
              <a:avLst/>
            </a:prstGeom>
            <a:solidFill>
              <a:srgbClr val="8EB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12">
              <a:extLst>
                <a:ext uri="{FF2B5EF4-FFF2-40B4-BE49-F238E27FC236}">
                  <a16:creationId xmlns:a16="http://schemas.microsoft.com/office/drawing/2014/main" id="{83ADF708-CFDE-4945-864C-50E8CDD4A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616701" y="4735513"/>
              <a:ext cx="4086225" cy="42862"/>
            </a:xfrm>
            <a:prstGeom prst="rect">
              <a:avLst/>
            </a:prstGeom>
            <a:solidFill>
              <a:srgbClr val="8EB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13">
              <a:extLst>
                <a:ext uri="{FF2B5EF4-FFF2-40B4-BE49-F238E27FC236}">
                  <a16:creationId xmlns:a16="http://schemas.microsoft.com/office/drawing/2014/main" id="{98C0CAF9-5EB2-4C5E-85F0-9E19703EF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73701" y="3048000"/>
              <a:ext cx="287338" cy="287337"/>
            </a:xfrm>
            <a:prstGeom prst="ellipse">
              <a:avLst/>
            </a:pr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">
              <a:extLst>
                <a:ext uri="{FF2B5EF4-FFF2-40B4-BE49-F238E27FC236}">
                  <a16:creationId xmlns:a16="http://schemas.microsoft.com/office/drawing/2014/main" id="{7D4AAA3F-532F-422F-A6F4-9277D9B09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08763" y="2868613"/>
              <a:ext cx="1014413" cy="635000"/>
            </a:xfrm>
            <a:custGeom>
              <a:avLst/>
              <a:gdLst>
                <a:gd name="T0" fmla="*/ 404 w 765"/>
                <a:gd name="T1" fmla="*/ 0 h 480"/>
                <a:gd name="T2" fmla="*/ 0 w 765"/>
                <a:gd name="T3" fmla="*/ 240 h 480"/>
                <a:gd name="T4" fmla="*/ 404 w 765"/>
                <a:gd name="T5" fmla="*/ 480 h 480"/>
                <a:gd name="T6" fmla="*/ 765 w 765"/>
                <a:gd name="T7" fmla="*/ 295 h 480"/>
                <a:gd name="T8" fmla="*/ 641 w 765"/>
                <a:gd name="T9" fmla="*/ 240 h 480"/>
                <a:gd name="T10" fmla="*/ 765 w 765"/>
                <a:gd name="T11" fmla="*/ 184 h 480"/>
                <a:gd name="T12" fmla="*/ 404 w 765"/>
                <a:gd name="T1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5" h="480">
                  <a:moveTo>
                    <a:pt x="404" y="0"/>
                  </a:moveTo>
                  <a:cubicBezTo>
                    <a:pt x="235" y="0"/>
                    <a:pt x="86" y="108"/>
                    <a:pt x="0" y="240"/>
                  </a:cubicBezTo>
                  <a:cubicBezTo>
                    <a:pt x="86" y="371"/>
                    <a:pt x="235" y="480"/>
                    <a:pt x="404" y="480"/>
                  </a:cubicBezTo>
                  <a:cubicBezTo>
                    <a:pt x="547" y="480"/>
                    <a:pt x="676" y="395"/>
                    <a:pt x="765" y="295"/>
                  </a:cubicBezTo>
                  <a:cubicBezTo>
                    <a:pt x="736" y="270"/>
                    <a:pt x="693" y="250"/>
                    <a:pt x="641" y="240"/>
                  </a:cubicBezTo>
                  <a:cubicBezTo>
                    <a:pt x="693" y="229"/>
                    <a:pt x="736" y="209"/>
                    <a:pt x="765" y="184"/>
                  </a:cubicBezTo>
                  <a:cubicBezTo>
                    <a:pt x="676" y="84"/>
                    <a:pt x="547" y="0"/>
                    <a:pt x="404" y="0"/>
                  </a:cubicBezTo>
                </a:path>
              </a:pathLst>
            </a:custGeom>
            <a:solidFill>
              <a:srgbClr val="8EB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5">
              <a:extLst>
                <a:ext uri="{FF2B5EF4-FFF2-40B4-BE49-F238E27FC236}">
                  <a16:creationId xmlns:a16="http://schemas.microsoft.com/office/drawing/2014/main" id="{C0A31DB1-65EB-4895-81A3-87BE7FDFC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72213" y="3135313"/>
              <a:ext cx="646113" cy="101600"/>
            </a:xfrm>
            <a:custGeom>
              <a:avLst/>
              <a:gdLst>
                <a:gd name="T0" fmla="*/ 488 w 488"/>
                <a:gd name="T1" fmla="*/ 77 h 77"/>
                <a:gd name="T2" fmla="*/ 388 w 488"/>
                <a:gd name="T3" fmla="*/ 39 h 77"/>
                <a:gd name="T4" fmla="*/ 488 w 488"/>
                <a:gd name="T5" fmla="*/ 0 h 77"/>
                <a:gd name="T6" fmla="*/ 0 w 488"/>
                <a:gd name="T7" fmla="*/ 39 h 77"/>
                <a:gd name="T8" fmla="*/ 488 w 488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77">
                  <a:moveTo>
                    <a:pt x="488" y="77"/>
                  </a:moveTo>
                  <a:cubicBezTo>
                    <a:pt x="462" y="60"/>
                    <a:pt x="427" y="46"/>
                    <a:pt x="388" y="39"/>
                  </a:cubicBezTo>
                  <a:cubicBezTo>
                    <a:pt x="427" y="31"/>
                    <a:pt x="462" y="18"/>
                    <a:pt x="488" y="0"/>
                  </a:cubicBezTo>
                  <a:cubicBezTo>
                    <a:pt x="370" y="17"/>
                    <a:pt x="193" y="24"/>
                    <a:pt x="0" y="39"/>
                  </a:cubicBezTo>
                  <a:cubicBezTo>
                    <a:pt x="196" y="57"/>
                    <a:pt x="370" y="61"/>
                    <a:pt x="488" y="77"/>
                  </a:cubicBezTo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6">
              <a:extLst>
                <a:ext uri="{FF2B5EF4-FFF2-40B4-BE49-F238E27FC236}">
                  <a16:creationId xmlns:a16="http://schemas.microsoft.com/office/drawing/2014/main" id="{3A3F588C-FB82-4FBC-97B8-7E8039D5E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65713" y="2879725"/>
              <a:ext cx="1012825" cy="635000"/>
            </a:xfrm>
            <a:custGeom>
              <a:avLst/>
              <a:gdLst>
                <a:gd name="T0" fmla="*/ 360 w 764"/>
                <a:gd name="T1" fmla="*/ 480 h 480"/>
                <a:gd name="T2" fmla="*/ 764 w 764"/>
                <a:gd name="T3" fmla="*/ 240 h 480"/>
                <a:gd name="T4" fmla="*/ 360 w 764"/>
                <a:gd name="T5" fmla="*/ 0 h 480"/>
                <a:gd name="T6" fmla="*/ 0 w 764"/>
                <a:gd name="T7" fmla="*/ 184 h 480"/>
                <a:gd name="T8" fmla="*/ 123 w 764"/>
                <a:gd name="T9" fmla="*/ 240 h 480"/>
                <a:gd name="T10" fmla="*/ 0 w 764"/>
                <a:gd name="T11" fmla="*/ 296 h 480"/>
                <a:gd name="T12" fmla="*/ 360 w 764"/>
                <a:gd name="T13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480">
                  <a:moveTo>
                    <a:pt x="360" y="480"/>
                  </a:moveTo>
                  <a:cubicBezTo>
                    <a:pt x="529" y="480"/>
                    <a:pt x="678" y="372"/>
                    <a:pt x="764" y="240"/>
                  </a:cubicBezTo>
                  <a:cubicBezTo>
                    <a:pt x="678" y="109"/>
                    <a:pt x="529" y="0"/>
                    <a:pt x="360" y="0"/>
                  </a:cubicBezTo>
                  <a:cubicBezTo>
                    <a:pt x="217" y="0"/>
                    <a:pt x="88" y="85"/>
                    <a:pt x="0" y="184"/>
                  </a:cubicBezTo>
                  <a:cubicBezTo>
                    <a:pt x="28" y="210"/>
                    <a:pt x="71" y="230"/>
                    <a:pt x="123" y="240"/>
                  </a:cubicBezTo>
                  <a:cubicBezTo>
                    <a:pt x="71" y="250"/>
                    <a:pt x="28" y="270"/>
                    <a:pt x="0" y="296"/>
                  </a:cubicBezTo>
                  <a:cubicBezTo>
                    <a:pt x="88" y="396"/>
                    <a:pt x="217" y="480"/>
                    <a:pt x="360" y="480"/>
                  </a:cubicBezTo>
                </a:path>
              </a:pathLst>
            </a:custGeom>
            <a:solidFill>
              <a:srgbClr val="F99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7">
              <a:extLst>
                <a:ext uri="{FF2B5EF4-FFF2-40B4-BE49-F238E27FC236}">
                  <a16:creationId xmlns:a16="http://schemas.microsoft.com/office/drawing/2014/main" id="{1DB705C7-3445-49D9-BE4F-22DDA24A2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5551" y="3146425"/>
              <a:ext cx="647700" cy="101600"/>
            </a:xfrm>
            <a:custGeom>
              <a:avLst/>
              <a:gdLst>
                <a:gd name="T0" fmla="*/ 0 w 488"/>
                <a:gd name="T1" fmla="*/ 0 h 76"/>
                <a:gd name="T2" fmla="*/ 100 w 488"/>
                <a:gd name="T3" fmla="*/ 38 h 76"/>
                <a:gd name="T4" fmla="*/ 0 w 488"/>
                <a:gd name="T5" fmla="*/ 76 h 76"/>
                <a:gd name="T6" fmla="*/ 488 w 488"/>
                <a:gd name="T7" fmla="*/ 38 h 76"/>
                <a:gd name="T8" fmla="*/ 0 w 48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76">
                  <a:moveTo>
                    <a:pt x="0" y="0"/>
                  </a:moveTo>
                  <a:cubicBezTo>
                    <a:pt x="26" y="17"/>
                    <a:pt x="61" y="30"/>
                    <a:pt x="100" y="38"/>
                  </a:cubicBezTo>
                  <a:cubicBezTo>
                    <a:pt x="61" y="46"/>
                    <a:pt x="27" y="59"/>
                    <a:pt x="0" y="76"/>
                  </a:cubicBezTo>
                  <a:cubicBezTo>
                    <a:pt x="118" y="60"/>
                    <a:pt x="295" y="52"/>
                    <a:pt x="488" y="38"/>
                  </a:cubicBezTo>
                  <a:cubicBezTo>
                    <a:pt x="292" y="19"/>
                    <a:pt x="118" y="16"/>
                    <a:pt x="0" y="0"/>
                  </a:cubicBezTo>
                </a:path>
              </a:pathLst>
            </a:custGeom>
            <a:solidFill>
              <a:srgbClr val="F68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CAF03CCF-9392-4D30-99A9-68571C586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4476" y="2089150"/>
              <a:ext cx="758825" cy="914400"/>
            </a:xfrm>
            <a:custGeom>
              <a:avLst/>
              <a:gdLst>
                <a:gd name="T0" fmla="*/ 487 w 572"/>
                <a:gd name="T1" fmla="*/ 470 h 691"/>
                <a:gd name="T2" fmla="*/ 481 w 572"/>
                <a:gd name="T3" fmla="*/ 0 h 691"/>
                <a:gd name="T4" fmla="*/ 71 w 572"/>
                <a:gd name="T5" fmla="*/ 230 h 691"/>
                <a:gd name="T6" fmla="*/ 50 w 572"/>
                <a:gd name="T7" fmla="*/ 635 h 691"/>
                <a:gd name="T8" fmla="*/ 160 w 572"/>
                <a:gd name="T9" fmla="*/ 556 h 691"/>
                <a:gd name="T10" fmla="*/ 147 w 572"/>
                <a:gd name="T11" fmla="*/ 691 h 691"/>
                <a:gd name="T12" fmla="*/ 487 w 572"/>
                <a:gd name="T13" fmla="*/ 47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691">
                  <a:moveTo>
                    <a:pt x="487" y="470"/>
                  </a:moveTo>
                  <a:cubicBezTo>
                    <a:pt x="572" y="324"/>
                    <a:pt x="552" y="141"/>
                    <a:pt x="481" y="0"/>
                  </a:cubicBezTo>
                  <a:cubicBezTo>
                    <a:pt x="324" y="9"/>
                    <a:pt x="156" y="84"/>
                    <a:pt x="71" y="230"/>
                  </a:cubicBezTo>
                  <a:cubicBezTo>
                    <a:pt x="0" y="354"/>
                    <a:pt x="8" y="508"/>
                    <a:pt x="50" y="635"/>
                  </a:cubicBezTo>
                  <a:cubicBezTo>
                    <a:pt x="87" y="623"/>
                    <a:pt x="126" y="595"/>
                    <a:pt x="160" y="556"/>
                  </a:cubicBezTo>
                  <a:cubicBezTo>
                    <a:pt x="143" y="606"/>
                    <a:pt x="139" y="653"/>
                    <a:pt x="147" y="691"/>
                  </a:cubicBezTo>
                  <a:cubicBezTo>
                    <a:pt x="278" y="664"/>
                    <a:pt x="415" y="594"/>
                    <a:pt x="487" y="470"/>
                  </a:cubicBezTo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6FBE848D-A44E-4C92-9F57-7F5668C6D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22876" y="2379663"/>
              <a:ext cx="368300" cy="585787"/>
            </a:xfrm>
            <a:custGeom>
              <a:avLst/>
              <a:gdLst>
                <a:gd name="T0" fmla="*/ 0 w 277"/>
                <a:gd name="T1" fmla="*/ 403 h 442"/>
                <a:gd name="T2" fmla="*/ 83 w 277"/>
                <a:gd name="T3" fmla="*/ 336 h 442"/>
                <a:gd name="T4" fmla="*/ 66 w 277"/>
                <a:gd name="T5" fmla="*/ 442 h 442"/>
                <a:gd name="T6" fmla="*/ 277 w 277"/>
                <a:gd name="T7" fmla="*/ 0 h 442"/>
                <a:gd name="T8" fmla="*/ 0 w 277"/>
                <a:gd name="T9" fmla="*/ 40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442">
                  <a:moveTo>
                    <a:pt x="0" y="403"/>
                  </a:moveTo>
                  <a:cubicBezTo>
                    <a:pt x="29" y="389"/>
                    <a:pt x="57" y="366"/>
                    <a:pt x="83" y="336"/>
                  </a:cubicBezTo>
                  <a:cubicBezTo>
                    <a:pt x="71" y="373"/>
                    <a:pt x="65" y="410"/>
                    <a:pt x="66" y="442"/>
                  </a:cubicBezTo>
                  <a:cubicBezTo>
                    <a:pt x="111" y="331"/>
                    <a:pt x="193" y="174"/>
                    <a:pt x="277" y="0"/>
                  </a:cubicBezTo>
                  <a:cubicBezTo>
                    <a:pt x="163" y="160"/>
                    <a:pt x="73" y="309"/>
                    <a:pt x="0" y="403"/>
                  </a:cubicBezTo>
                </a:path>
              </a:pathLst>
            </a:custGeom>
            <a:solidFill>
              <a:srgbClr val="EF4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A17BE83A-73B8-4925-A88E-A9C16D1C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4888" y="2082801"/>
              <a:ext cx="758825" cy="914400"/>
            </a:xfrm>
            <a:custGeom>
              <a:avLst/>
              <a:gdLst>
                <a:gd name="T0" fmla="*/ 500 w 572"/>
                <a:gd name="T1" fmla="*/ 230 h 690"/>
                <a:gd name="T2" fmla="*/ 90 w 572"/>
                <a:gd name="T3" fmla="*/ 0 h 690"/>
                <a:gd name="T4" fmla="*/ 84 w 572"/>
                <a:gd name="T5" fmla="*/ 470 h 690"/>
                <a:gd name="T6" fmla="*/ 424 w 572"/>
                <a:gd name="T7" fmla="*/ 690 h 690"/>
                <a:gd name="T8" fmla="*/ 411 w 572"/>
                <a:gd name="T9" fmla="*/ 556 h 690"/>
                <a:gd name="T10" fmla="*/ 521 w 572"/>
                <a:gd name="T11" fmla="*/ 634 h 690"/>
                <a:gd name="T12" fmla="*/ 500 w 572"/>
                <a:gd name="T13" fmla="*/ 23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2" h="690">
                  <a:moveTo>
                    <a:pt x="500" y="230"/>
                  </a:moveTo>
                  <a:cubicBezTo>
                    <a:pt x="416" y="83"/>
                    <a:pt x="247" y="9"/>
                    <a:pt x="90" y="0"/>
                  </a:cubicBezTo>
                  <a:cubicBezTo>
                    <a:pt x="20" y="140"/>
                    <a:pt x="0" y="323"/>
                    <a:pt x="84" y="470"/>
                  </a:cubicBezTo>
                  <a:cubicBezTo>
                    <a:pt x="156" y="594"/>
                    <a:pt x="294" y="663"/>
                    <a:pt x="424" y="690"/>
                  </a:cubicBezTo>
                  <a:cubicBezTo>
                    <a:pt x="433" y="653"/>
                    <a:pt x="428" y="605"/>
                    <a:pt x="411" y="556"/>
                  </a:cubicBezTo>
                  <a:cubicBezTo>
                    <a:pt x="446" y="595"/>
                    <a:pt x="485" y="623"/>
                    <a:pt x="521" y="634"/>
                  </a:cubicBezTo>
                  <a:cubicBezTo>
                    <a:pt x="563" y="508"/>
                    <a:pt x="572" y="354"/>
                    <a:pt x="500" y="230"/>
                  </a:cubicBezTo>
                </a:path>
              </a:pathLst>
            </a:custGeom>
            <a:solidFill>
              <a:srgbClr val="41AD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92DB8F4D-8E06-4BFE-BE15-62A008B68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97551" y="2374900"/>
              <a:ext cx="368300" cy="584200"/>
            </a:xfrm>
            <a:custGeom>
              <a:avLst/>
              <a:gdLst>
                <a:gd name="T0" fmla="*/ 211 w 277"/>
                <a:gd name="T1" fmla="*/ 441 h 441"/>
                <a:gd name="T2" fmla="*/ 194 w 277"/>
                <a:gd name="T3" fmla="*/ 336 h 441"/>
                <a:gd name="T4" fmla="*/ 277 w 277"/>
                <a:gd name="T5" fmla="*/ 403 h 441"/>
                <a:gd name="T6" fmla="*/ 0 w 277"/>
                <a:gd name="T7" fmla="*/ 0 h 441"/>
                <a:gd name="T8" fmla="*/ 211 w 277"/>
                <a:gd name="T9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441">
                  <a:moveTo>
                    <a:pt x="211" y="441"/>
                  </a:moveTo>
                  <a:cubicBezTo>
                    <a:pt x="213" y="410"/>
                    <a:pt x="207" y="373"/>
                    <a:pt x="194" y="336"/>
                  </a:cubicBezTo>
                  <a:cubicBezTo>
                    <a:pt x="220" y="366"/>
                    <a:pt x="249" y="389"/>
                    <a:pt x="277" y="403"/>
                  </a:cubicBezTo>
                  <a:cubicBezTo>
                    <a:pt x="204" y="309"/>
                    <a:pt x="109" y="159"/>
                    <a:pt x="0" y="0"/>
                  </a:cubicBezTo>
                  <a:cubicBezTo>
                    <a:pt x="82" y="179"/>
                    <a:pt x="166" y="331"/>
                    <a:pt x="211" y="441"/>
                  </a:cubicBezTo>
                </a:path>
              </a:pathLst>
            </a:custGeom>
            <a:solidFill>
              <a:srgbClr val="00A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6BCFB12-F758-409B-AC08-F6042D4FE6F5}"/>
              </a:ext>
            </a:extLst>
          </p:cNvPr>
          <p:cNvSpPr/>
          <p:nvPr/>
        </p:nvSpPr>
        <p:spPr>
          <a:xfrm>
            <a:off x="0" y="1720889"/>
            <a:ext cx="12192000" cy="725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770CBE2-E912-4355-8D25-4F04B7C27307}"/>
              </a:ext>
            </a:extLst>
          </p:cNvPr>
          <p:cNvCxnSpPr>
            <a:cxnSpLocks/>
          </p:cNvCxnSpPr>
          <p:nvPr/>
        </p:nvCxnSpPr>
        <p:spPr>
          <a:xfrm flipH="1">
            <a:off x="10184719" y="3653498"/>
            <a:ext cx="683" cy="53137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9E978E-4F73-4AF5-BDEB-0BE638A96A0A}"/>
              </a:ext>
            </a:extLst>
          </p:cNvPr>
          <p:cNvCxnSpPr>
            <a:cxnSpLocks/>
          </p:cNvCxnSpPr>
          <p:nvPr/>
        </p:nvCxnSpPr>
        <p:spPr>
          <a:xfrm flipH="1">
            <a:off x="6091803" y="3644238"/>
            <a:ext cx="683" cy="53137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928D7F6-EF6D-4294-983D-838EEED7C715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9" r="18949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5E31BCC4-BE71-4A21-A2DD-5561BDD1CA4E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5" r="11245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932CD71-CE3B-4162-9ED1-C6F7789C3140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r="11539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294426-C608-441F-ADE3-F507889044D1}"/>
              </a:ext>
            </a:extLst>
          </p:cNvPr>
          <p:cNvCxnSpPr>
            <a:cxnSpLocks/>
          </p:cNvCxnSpPr>
          <p:nvPr/>
        </p:nvCxnSpPr>
        <p:spPr>
          <a:xfrm flipH="1">
            <a:off x="2005917" y="3686922"/>
            <a:ext cx="683" cy="53137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B974BF2E-1CD8-4873-A19A-B1024CBC06D5}"/>
              </a:ext>
            </a:extLst>
          </p:cNvPr>
          <p:cNvSpPr/>
          <p:nvPr/>
        </p:nvSpPr>
        <p:spPr>
          <a:xfrm>
            <a:off x="0" y="4106312"/>
            <a:ext cx="12192000" cy="1136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84653DD-6911-4182-96D7-F97FDA448FDF}"/>
              </a:ext>
            </a:extLst>
          </p:cNvPr>
          <p:cNvGrpSpPr/>
          <p:nvPr/>
        </p:nvGrpSpPr>
        <p:grpSpPr>
          <a:xfrm>
            <a:off x="10113965" y="4096348"/>
            <a:ext cx="142875" cy="142875"/>
            <a:chOff x="4205288" y="3071813"/>
            <a:chExt cx="142875" cy="14287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6E39628-2B69-446D-A1EB-D7A16C0A2E1F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60BD17A-44E7-458B-9F10-88DA82954F17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1CC1C54-C725-48C8-B017-D38AC62342E5}"/>
              </a:ext>
            </a:extLst>
          </p:cNvPr>
          <p:cNvGrpSpPr/>
          <p:nvPr/>
        </p:nvGrpSpPr>
        <p:grpSpPr>
          <a:xfrm>
            <a:off x="6024565" y="4096348"/>
            <a:ext cx="142875" cy="142875"/>
            <a:chOff x="4205288" y="3071813"/>
            <a:chExt cx="142875" cy="14287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8A1AFB1-38A8-4599-884C-CD20AC5280C0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E2B0D50-309C-4CAF-BCC5-5C325027A3C0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31458D6-051F-41F3-B26A-6BA918A005C2}"/>
              </a:ext>
            </a:extLst>
          </p:cNvPr>
          <p:cNvGrpSpPr/>
          <p:nvPr/>
        </p:nvGrpSpPr>
        <p:grpSpPr>
          <a:xfrm>
            <a:off x="1935165" y="4096348"/>
            <a:ext cx="142875" cy="142875"/>
            <a:chOff x="4205288" y="3071813"/>
            <a:chExt cx="142875" cy="142875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80F948B-3F01-4F7D-BBB4-C633194A982E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059334E-E9A7-454F-A5BF-4B970850AC06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A9747A-A5DA-4DC7-810C-943CFC81C90F}"/>
              </a:ext>
            </a:extLst>
          </p:cNvPr>
          <p:cNvGrpSpPr/>
          <p:nvPr/>
        </p:nvGrpSpPr>
        <p:grpSpPr>
          <a:xfrm>
            <a:off x="838200" y="4807141"/>
            <a:ext cx="2336800" cy="1106005"/>
            <a:chOff x="3870472" y="4061429"/>
            <a:chExt cx="2336800" cy="110600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B19103-6F37-40EF-B411-74A5ED9293DA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E59B39C-B7B6-4567-844D-E828B7DB07B0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C8B248E-F2D5-41E3-98C3-CCD65CBB54F1}"/>
              </a:ext>
            </a:extLst>
          </p:cNvPr>
          <p:cNvGrpSpPr/>
          <p:nvPr/>
        </p:nvGrpSpPr>
        <p:grpSpPr>
          <a:xfrm>
            <a:off x="4987307" y="4807141"/>
            <a:ext cx="2336800" cy="1106005"/>
            <a:chOff x="3870472" y="4061429"/>
            <a:chExt cx="2336800" cy="1106005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DABA52D-6CB7-498C-B3B2-5D4D8E3B3EB4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D820D59-D809-4D2B-8963-B6AE4169C9E8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FBCB036-5D94-46AB-AAE9-7C9F4AF0465E}"/>
              </a:ext>
            </a:extLst>
          </p:cNvPr>
          <p:cNvGrpSpPr/>
          <p:nvPr/>
        </p:nvGrpSpPr>
        <p:grpSpPr>
          <a:xfrm>
            <a:off x="9136413" y="4807141"/>
            <a:ext cx="2336800" cy="1106005"/>
            <a:chOff x="3870472" y="4061429"/>
            <a:chExt cx="2336800" cy="1106005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B2D90FA-7A97-4DE1-928A-3E04A836B03E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065C87-B2F0-4CE9-AB8D-B390AC3FF021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5DD2406-EA0F-41DC-8228-B8290B0A226C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3" r="13623"/>
          <a:stretch>
            <a:fillRect/>
          </a:stretch>
        </p:blipFill>
        <p:spPr/>
      </p:pic>
      <p:sp>
        <p:nvSpPr>
          <p:cNvPr id="261" name="Freeform 5">
            <a:extLst>
              <a:ext uri="{FF2B5EF4-FFF2-40B4-BE49-F238E27FC236}">
                <a16:creationId xmlns:a16="http://schemas.microsoft.com/office/drawing/2014/main" id="{076983DE-A47D-4037-A463-F747618D06B6}"/>
              </a:ext>
            </a:extLst>
          </p:cNvPr>
          <p:cNvSpPr>
            <a:spLocks/>
          </p:cNvSpPr>
          <p:nvPr/>
        </p:nvSpPr>
        <p:spPr bwMode="auto">
          <a:xfrm>
            <a:off x="4710112" y="0"/>
            <a:ext cx="7481888" cy="6861176"/>
          </a:xfrm>
          <a:custGeom>
            <a:avLst/>
            <a:gdLst>
              <a:gd name="T0" fmla="*/ 1748 w 4713"/>
              <a:gd name="T1" fmla="*/ 0 h 4322"/>
              <a:gd name="T2" fmla="*/ 0 w 4713"/>
              <a:gd name="T3" fmla="*/ 4322 h 4322"/>
              <a:gd name="T4" fmla="*/ 4713 w 4713"/>
              <a:gd name="T5" fmla="*/ 4322 h 4322"/>
              <a:gd name="T6" fmla="*/ 4713 w 4713"/>
              <a:gd name="T7" fmla="*/ 0 h 4322"/>
              <a:gd name="T8" fmla="*/ 1748 w 4713"/>
              <a:gd name="T9" fmla="*/ 0 h 4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13" h="4322">
                <a:moveTo>
                  <a:pt x="1748" y="0"/>
                </a:moveTo>
                <a:lnTo>
                  <a:pt x="0" y="4322"/>
                </a:lnTo>
                <a:lnTo>
                  <a:pt x="4713" y="4322"/>
                </a:lnTo>
                <a:lnTo>
                  <a:pt x="4713" y="0"/>
                </a:lnTo>
                <a:lnTo>
                  <a:pt x="1748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51968A4-0E85-4E73-AC7A-DFA278A0DA16}"/>
              </a:ext>
            </a:extLst>
          </p:cNvPr>
          <p:cNvGrpSpPr/>
          <p:nvPr/>
        </p:nvGrpSpPr>
        <p:grpSpPr>
          <a:xfrm>
            <a:off x="684432" y="1234072"/>
            <a:ext cx="4327756" cy="4014035"/>
            <a:chOff x="553806" y="1258564"/>
            <a:chExt cx="4327756" cy="4014035"/>
          </a:xfrm>
        </p:grpSpPr>
        <p:sp>
          <p:nvSpPr>
            <p:cNvPr id="273" name="Rectangle 17">
              <a:extLst>
                <a:ext uri="{FF2B5EF4-FFF2-40B4-BE49-F238E27FC236}">
                  <a16:creationId xmlns:a16="http://schemas.microsoft.com/office/drawing/2014/main" id="{E99BC441-9D40-4E52-A6B4-BE4F2F660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06" y="2423977"/>
              <a:ext cx="4053128" cy="575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your have to connect.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E0DDD335-C510-453C-8C94-4E66232749CE}"/>
                </a:ext>
              </a:extLst>
            </p:cNvPr>
            <p:cNvSpPr txBox="1"/>
            <p:nvPr/>
          </p:nvSpPr>
          <p:spPr>
            <a:xfrm>
              <a:off x="553806" y="1258564"/>
              <a:ext cx="28788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Our Information</a:t>
              </a:r>
            </a:p>
          </p:txBody>
        </p:sp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202235FA-8949-48AF-A470-6F67C7FA9291}"/>
                </a:ext>
              </a:extLst>
            </p:cNvPr>
            <p:cNvGrpSpPr/>
            <p:nvPr/>
          </p:nvGrpSpPr>
          <p:grpSpPr>
            <a:xfrm>
              <a:off x="553806" y="3534826"/>
              <a:ext cx="4327756" cy="1737773"/>
              <a:chOff x="7026044" y="3460269"/>
              <a:chExt cx="4327756" cy="1737773"/>
            </a:xfrm>
          </p:grpSpPr>
          <p:grpSp>
            <p:nvGrpSpPr>
              <p:cNvPr id="265" name="Group 264">
                <a:extLst>
                  <a:ext uri="{FF2B5EF4-FFF2-40B4-BE49-F238E27FC236}">
                    <a16:creationId xmlns:a16="http://schemas.microsoft.com/office/drawing/2014/main" id="{286EA894-E961-4E15-B1E9-7B3D560CF5A4}"/>
                  </a:ext>
                </a:extLst>
              </p:cNvPr>
              <p:cNvGrpSpPr/>
              <p:nvPr/>
            </p:nvGrpSpPr>
            <p:grpSpPr>
              <a:xfrm>
                <a:off x="7204968" y="3470241"/>
                <a:ext cx="1962273" cy="836203"/>
                <a:chOff x="7206393" y="3906542"/>
                <a:chExt cx="1962273" cy="836203"/>
              </a:xfrm>
            </p:grpSpPr>
            <p:sp>
              <p:nvSpPr>
                <p:cNvPr id="271" name="TextBox 270">
                  <a:extLst>
                    <a:ext uri="{FF2B5EF4-FFF2-40B4-BE49-F238E27FC236}">
                      <a16:creationId xmlns:a16="http://schemas.microsoft.com/office/drawing/2014/main" id="{926A22A0-0463-45F0-83E5-60D6F5A9990F}"/>
                    </a:ext>
                  </a:extLst>
                </p:cNvPr>
                <p:cNvSpPr txBox="1"/>
                <p:nvPr/>
              </p:nvSpPr>
              <p:spPr>
                <a:xfrm>
                  <a:off x="7949192" y="4111803"/>
                  <a:ext cx="1219474" cy="6309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500" dirty="0">
                      <a:solidFill>
                        <a:schemeClr val="accent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60k</a:t>
                  </a:r>
                </a:p>
                <a:p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Female Users</a:t>
                  </a:r>
                </a:p>
              </p:txBody>
            </p:sp>
            <p:sp>
              <p:nvSpPr>
                <p:cNvPr id="272" name="Freeform 8">
                  <a:extLst>
                    <a:ext uri="{FF2B5EF4-FFF2-40B4-BE49-F238E27FC236}">
                      <a16:creationId xmlns:a16="http://schemas.microsoft.com/office/drawing/2014/main" id="{B7230F45-DEEF-4F4C-9346-4C5749DB1BA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206393" y="3906542"/>
                  <a:ext cx="659561" cy="836203"/>
                </a:xfrm>
                <a:custGeom>
                  <a:avLst/>
                  <a:gdLst>
                    <a:gd name="T0" fmla="*/ 186 w 203"/>
                    <a:gd name="T1" fmla="*/ 217 h 258"/>
                    <a:gd name="T2" fmla="*/ 102 w 203"/>
                    <a:gd name="T3" fmla="*/ 0 h 258"/>
                    <a:gd name="T4" fmla="*/ 29 w 203"/>
                    <a:gd name="T5" fmla="*/ 86 h 258"/>
                    <a:gd name="T6" fmla="*/ 18 w 203"/>
                    <a:gd name="T7" fmla="*/ 223 h 258"/>
                    <a:gd name="T8" fmla="*/ 41 w 203"/>
                    <a:gd name="T9" fmla="*/ 258 h 258"/>
                    <a:gd name="T10" fmla="*/ 101 w 203"/>
                    <a:gd name="T11" fmla="*/ 258 h 258"/>
                    <a:gd name="T12" fmla="*/ 161 w 203"/>
                    <a:gd name="T13" fmla="*/ 258 h 258"/>
                    <a:gd name="T14" fmla="*/ 184 w 203"/>
                    <a:gd name="T15" fmla="*/ 223 h 258"/>
                    <a:gd name="T16" fmla="*/ 44 w 203"/>
                    <a:gd name="T17" fmla="*/ 206 h 258"/>
                    <a:gd name="T18" fmla="*/ 70 w 203"/>
                    <a:gd name="T19" fmla="*/ 198 h 258"/>
                    <a:gd name="T20" fmla="*/ 72 w 203"/>
                    <a:gd name="T21" fmla="*/ 190 h 258"/>
                    <a:gd name="T22" fmla="*/ 75 w 203"/>
                    <a:gd name="T23" fmla="*/ 185 h 258"/>
                    <a:gd name="T24" fmla="*/ 80 w 203"/>
                    <a:gd name="T25" fmla="*/ 166 h 258"/>
                    <a:gd name="T26" fmla="*/ 122 w 203"/>
                    <a:gd name="T27" fmla="*/ 166 h 258"/>
                    <a:gd name="T28" fmla="*/ 127 w 203"/>
                    <a:gd name="T29" fmla="*/ 185 h 258"/>
                    <a:gd name="T30" fmla="*/ 131 w 203"/>
                    <a:gd name="T31" fmla="*/ 190 h 258"/>
                    <a:gd name="T32" fmla="*/ 134 w 203"/>
                    <a:gd name="T33" fmla="*/ 198 h 258"/>
                    <a:gd name="T34" fmla="*/ 158 w 203"/>
                    <a:gd name="T35" fmla="*/ 206 h 258"/>
                    <a:gd name="T36" fmla="*/ 101 w 203"/>
                    <a:gd name="T37" fmla="*/ 249 h 258"/>
                    <a:gd name="T38" fmla="*/ 61 w 203"/>
                    <a:gd name="T39" fmla="*/ 249 h 258"/>
                    <a:gd name="T40" fmla="*/ 133 w 203"/>
                    <a:gd name="T41" fmla="*/ 36 h 258"/>
                    <a:gd name="T42" fmla="*/ 122 w 203"/>
                    <a:gd name="T43" fmla="*/ 162 h 258"/>
                    <a:gd name="T44" fmla="*/ 118 w 203"/>
                    <a:gd name="T45" fmla="*/ 164 h 258"/>
                    <a:gd name="T46" fmla="*/ 101 w 203"/>
                    <a:gd name="T47" fmla="*/ 168 h 258"/>
                    <a:gd name="T48" fmla="*/ 84 w 203"/>
                    <a:gd name="T49" fmla="*/ 164 h 258"/>
                    <a:gd name="T50" fmla="*/ 80 w 203"/>
                    <a:gd name="T51" fmla="*/ 162 h 258"/>
                    <a:gd name="T52" fmla="*/ 54 w 203"/>
                    <a:gd name="T53" fmla="*/ 104 h 258"/>
                    <a:gd name="T54" fmla="*/ 160 w 203"/>
                    <a:gd name="T55" fmla="*/ 111 h 258"/>
                    <a:gd name="T56" fmla="*/ 153 w 203"/>
                    <a:gd name="T57" fmla="*/ 104 h 258"/>
                    <a:gd name="T58" fmla="*/ 156 w 203"/>
                    <a:gd name="T59" fmla="*/ 76 h 258"/>
                    <a:gd name="T60" fmla="*/ 160 w 203"/>
                    <a:gd name="T61" fmla="*/ 111 h 258"/>
                    <a:gd name="T62" fmla="*/ 50 w 203"/>
                    <a:gd name="T63" fmla="*/ 104 h 258"/>
                    <a:gd name="T64" fmla="*/ 53 w 203"/>
                    <a:gd name="T65" fmla="*/ 124 h 258"/>
                    <a:gd name="T66" fmla="*/ 46 w 203"/>
                    <a:gd name="T67" fmla="*/ 77 h 258"/>
                    <a:gd name="T68" fmla="*/ 23 w 203"/>
                    <a:gd name="T69" fmla="*/ 220 h 258"/>
                    <a:gd name="T70" fmla="*/ 33 w 203"/>
                    <a:gd name="T71" fmla="*/ 212 h 258"/>
                    <a:gd name="T72" fmla="*/ 5 w 203"/>
                    <a:gd name="T73" fmla="*/ 255 h 258"/>
                    <a:gd name="T74" fmla="*/ 174 w 203"/>
                    <a:gd name="T75" fmla="*/ 215 h 258"/>
                    <a:gd name="T76" fmla="*/ 197 w 203"/>
                    <a:gd name="T77" fmla="*/ 255 h 258"/>
                    <a:gd name="T78" fmla="*/ 169 w 203"/>
                    <a:gd name="T79" fmla="*/ 212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03" h="258">
                      <a:moveTo>
                        <a:pt x="184" y="223"/>
                      </a:moveTo>
                      <a:cubicBezTo>
                        <a:pt x="187" y="222"/>
                        <a:pt x="187" y="220"/>
                        <a:pt x="186" y="217"/>
                      </a:cubicBezTo>
                      <a:cubicBezTo>
                        <a:pt x="179" y="196"/>
                        <a:pt x="175" y="143"/>
                        <a:pt x="175" y="86"/>
                      </a:cubicBezTo>
                      <a:cubicBezTo>
                        <a:pt x="175" y="29"/>
                        <a:pt x="148" y="0"/>
                        <a:pt x="102" y="0"/>
                      </a:cubicBezTo>
                      <a:cubicBezTo>
                        <a:pt x="101" y="0"/>
                        <a:pt x="101" y="0"/>
                        <a:pt x="101" y="0"/>
                      </a:cubicBezTo>
                      <a:cubicBezTo>
                        <a:pt x="55" y="0"/>
                        <a:pt x="29" y="29"/>
                        <a:pt x="29" y="86"/>
                      </a:cubicBezTo>
                      <a:cubicBezTo>
                        <a:pt x="29" y="143"/>
                        <a:pt x="25" y="196"/>
                        <a:pt x="17" y="217"/>
                      </a:cubicBezTo>
                      <a:cubicBezTo>
                        <a:pt x="16" y="219"/>
                        <a:pt x="16" y="221"/>
                        <a:pt x="18" y="223"/>
                      </a:cubicBezTo>
                      <a:cubicBezTo>
                        <a:pt x="0" y="258"/>
                        <a:pt x="0" y="258"/>
                        <a:pt x="0" y="258"/>
                      </a:cubicBezTo>
                      <a:cubicBezTo>
                        <a:pt x="41" y="258"/>
                        <a:pt x="41" y="258"/>
                        <a:pt x="41" y="258"/>
                      </a:cubicBezTo>
                      <a:cubicBezTo>
                        <a:pt x="101" y="258"/>
                        <a:pt x="101" y="258"/>
                        <a:pt x="101" y="258"/>
                      </a:cubicBezTo>
                      <a:cubicBezTo>
                        <a:pt x="101" y="258"/>
                        <a:pt x="101" y="258"/>
                        <a:pt x="101" y="258"/>
                      </a:cubicBezTo>
                      <a:cubicBezTo>
                        <a:pt x="101" y="258"/>
                        <a:pt x="101" y="258"/>
                        <a:pt x="101" y="258"/>
                      </a:cubicBezTo>
                      <a:cubicBezTo>
                        <a:pt x="161" y="258"/>
                        <a:pt x="161" y="258"/>
                        <a:pt x="161" y="258"/>
                      </a:cubicBezTo>
                      <a:cubicBezTo>
                        <a:pt x="203" y="258"/>
                        <a:pt x="203" y="258"/>
                        <a:pt x="203" y="258"/>
                      </a:cubicBezTo>
                      <a:cubicBezTo>
                        <a:pt x="184" y="223"/>
                        <a:pt x="184" y="223"/>
                        <a:pt x="184" y="223"/>
                      </a:cubicBezTo>
                      <a:moveTo>
                        <a:pt x="61" y="249"/>
                      </a:moveTo>
                      <a:cubicBezTo>
                        <a:pt x="44" y="206"/>
                        <a:pt x="44" y="206"/>
                        <a:pt x="44" y="206"/>
                      </a:cubicBezTo>
                      <a:cubicBezTo>
                        <a:pt x="51" y="202"/>
                        <a:pt x="59" y="198"/>
                        <a:pt x="65" y="194"/>
                      </a:cubicBezTo>
                      <a:cubicBezTo>
                        <a:pt x="65" y="196"/>
                        <a:pt x="67" y="198"/>
                        <a:pt x="70" y="198"/>
                      </a:cubicBezTo>
                      <a:cubicBezTo>
                        <a:pt x="72" y="198"/>
                        <a:pt x="74" y="196"/>
                        <a:pt x="74" y="194"/>
                      </a:cubicBezTo>
                      <a:cubicBezTo>
                        <a:pt x="74" y="192"/>
                        <a:pt x="73" y="190"/>
                        <a:pt x="72" y="190"/>
                      </a:cubicBezTo>
                      <a:cubicBezTo>
                        <a:pt x="73" y="188"/>
                        <a:pt x="74" y="187"/>
                        <a:pt x="75" y="186"/>
                      </a:cubicBezTo>
                      <a:cubicBezTo>
                        <a:pt x="75" y="185"/>
                        <a:pt x="75" y="185"/>
                        <a:pt x="75" y="185"/>
                      </a:cubicBezTo>
                      <a:cubicBezTo>
                        <a:pt x="75" y="185"/>
                        <a:pt x="75" y="185"/>
                        <a:pt x="75" y="185"/>
                      </a:cubicBezTo>
                      <a:cubicBezTo>
                        <a:pt x="77" y="182"/>
                        <a:pt x="79" y="176"/>
                        <a:pt x="80" y="166"/>
                      </a:cubicBezTo>
                      <a:cubicBezTo>
                        <a:pt x="86" y="170"/>
                        <a:pt x="93" y="172"/>
                        <a:pt x="101" y="172"/>
                      </a:cubicBezTo>
                      <a:cubicBezTo>
                        <a:pt x="109" y="172"/>
                        <a:pt x="116" y="170"/>
                        <a:pt x="122" y="166"/>
                      </a:cubicBezTo>
                      <a:cubicBezTo>
                        <a:pt x="123" y="176"/>
                        <a:pt x="125" y="182"/>
                        <a:pt x="127" y="185"/>
                      </a:cubicBezTo>
                      <a:cubicBezTo>
                        <a:pt x="127" y="185"/>
                        <a:pt x="127" y="185"/>
                        <a:pt x="127" y="185"/>
                      </a:cubicBezTo>
                      <a:cubicBezTo>
                        <a:pt x="127" y="186"/>
                        <a:pt x="127" y="186"/>
                        <a:pt x="127" y="186"/>
                      </a:cubicBezTo>
                      <a:cubicBezTo>
                        <a:pt x="128" y="187"/>
                        <a:pt x="130" y="189"/>
                        <a:pt x="131" y="190"/>
                      </a:cubicBezTo>
                      <a:cubicBezTo>
                        <a:pt x="130" y="191"/>
                        <a:pt x="129" y="192"/>
                        <a:pt x="129" y="194"/>
                      </a:cubicBezTo>
                      <a:cubicBezTo>
                        <a:pt x="129" y="196"/>
                        <a:pt x="131" y="198"/>
                        <a:pt x="134" y="198"/>
                      </a:cubicBezTo>
                      <a:cubicBezTo>
                        <a:pt x="136" y="198"/>
                        <a:pt x="138" y="197"/>
                        <a:pt x="138" y="195"/>
                      </a:cubicBezTo>
                      <a:cubicBezTo>
                        <a:pt x="144" y="199"/>
                        <a:pt x="151" y="203"/>
                        <a:pt x="158" y="206"/>
                      </a:cubicBezTo>
                      <a:cubicBezTo>
                        <a:pt x="141" y="249"/>
                        <a:pt x="141" y="249"/>
                        <a:pt x="141" y="249"/>
                      </a:cubicBezTo>
                      <a:cubicBezTo>
                        <a:pt x="101" y="249"/>
                        <a:pt x="101" y="249"/>
                        <a:pt x="101" y="249"/>
                      </a:cubicBezTo>
                      <a:cubicBezTo>
                        <a:pt x="101" y="249"/>
                        <a:pt x="101" y="249"/>
                        <a:pt x="101" y="249"/>
                      </a:cubicBezTo>
                      <a:cubicBezTo>
                        <a:pt x="61" y="249"/>
                        <a:pt x="61" y="249"/>
                        <a:pt x="61" y="249"/>
                      </a:cubicBezTo>
                      <a:moveTo>
                        <a:pt x="77" y="67"/>
                      </a:moveTo>
                      <a:cubicBezTo>
                        <a:pt x="92" y="60"/>
                        <a:pt x="119" y="56"/>
                        <a:pt x="133" y="36"/>
                      </a:cubicBezTo>
                      <a:cubicBezTo>
                        <a:pt x="133" y="36"/>
                        <a:pt x="149" y="65"/>
                        <a:pt x="149" y="102"/>
                      </a:cubicBezTo>
                      <a:cubicBezTo>
                        <a:pt x="147" y="130"/>
                        <a:pt x="137" y="152"/>
                        <a:pt x="122" y="162"/>
                      </a:cubicBezTo>
                      <a:cubicBezTo>
                        <a:pt x="121" y="163"/>
                        <a:pt x="120" y="163"/>
                        <a:pt x="119" y="164"/>
                      </a:cubicBezTo>
                      <a:cubicBezTo>
                        <a:pt x="118" y="164"/>
                        <a:pt x="118" y="164"/>
                        <a:pt x="118" y="164"/>
                      </a:cubicBezTo>
                      <a:cubicBezTo>
                        <a:pt x="117" y="165"/>
                        <a:pt x="117" y="165"/>
                        <a:pt x="116" y="166"/>
                      </a:cubicBezTo>
                      <a:cubicBezTo>
                        <a:pt x="111" y="167"/>
                        <a:pt x="106" y="168"/>
                        <a:pt x="101" y="168"/>
                      </a:cubicBezTo>
                      <a:cubicBezTo>
                        <a:pt x="96" y="168"/>
                        <a:pt x="91" y="167"/>
                        <a:pt x="87" y="166"/>
                      </a:cubicBezTo>
                      <a:cubicBezTo>
                        <a:pt x="86" y="165"/>
                        <a:pt x="85" y="165"/>
                        <a:pt x="84" y="164"/>
                      </a:cubicBezTo>
                      <a:cubicBezTo>
                        <a:pt x="83" y="164"/>
                        <a:pt x="83" y="164"/>
                        <a:pt x="83" y="164"/>
                      </a:cubicBezTo>
                      <a:cubicBezTo>
                        <a:pt x="82" y="163"/>
                        <a:pt x="81" y="163"/>
                        <a:pt x="80" y="162"/>
                      </a:cubicBezTo>
                      <a:cubicBezTo>
                        <a:pt x="65" y="152"/>
                        <a:pt x="56" y="131"/>
                        <a:pt x="53" y="104"/>
                      </a:cubicBezTo>
                      <a:cubicBezTo>
                        <a:pt x="54" y="104"/>
                        <a:pt x="54" y="104"/>
                        <a:pt x="54" y="104"/>
                      </a:cubicBezTo>
                      <a:cubicBezTo>
                        <a:pt x="54" y="104"/>
                        <a:pt x="52" y="80"/>
                        <a:pt x="77" y="67"/>
                      </a:cubicBezTo>
                      <a:moveTo>
                        <a:pt x="160" y="111"/>
                      </a:moveTo>
                      <a:cubicBezTo>
                        <a:pt x="157" y="126"/>
                        <a:pt x="152" y="125"/>
                        <a:pt x="149" y="124"/>
                      </a:cubicBezTo>
                      <a:cubicBezTo>
                        <a:pt x="151" y="118"/>
                        <a:pt x="152" y="111"/>
                        <a:pt x="153" y="104"/>
                      </a:cubicBezTo>
                      <a:cubicBezTo>
                        <a:pt x="153" y="104"/>
                        <a:pt x="153" y="104"/>
                        <a:pt x="153" y="104"/>
                      </a:cubicBezTo>
                      <a:cubicBezTo>
                        <a:pt x="153" y="104"/>
                        <a:pt x="155" y="92"/>
                        <a:pt x="156" y="76"/>
                      </a:cubicBezTo>
                      <a:cubicBezTo>
                        <a:pt x="156" y="77"/>
                        <a:pt x="156" y="77"/>
                        <a:pt x="156" y="77"/>
                      </a:cubicBezTo>
                      <a:cubicBezTo>
                        <a:pt x="164" y="79"/>
                        <a:pt x="164" y="90"/>
                        <a:pt x="160" y="111"/>
                      </a:cubicBezTo>
                      <a:moveTo>
                        <a:pt x="46" y="77"/>
                      </a:moveTo>
                      <a:cubicBezTo>
                        <a:pt x="47" y="84"/>
                        <a:pt x="48" y="92"/>
                        <a:pt x="50" y="104"/>
                      </a:cubicBezTo>
                      <a:cubicBezTo>
                        <a:pt x="50" y="104"/>
                        <a:pt x="50" y="104"/>
                        <a:pt x="50" y="104"/>
                      </a:cubicBezTo>
                      <a:cubicBezTo>
                        <a:pt x="50" y="111"/>
                        <a:pt x="51" y="118"/>
                        <a:pt x="53" y="124"/>
                      </a:cubicBezTo>
                      <a:cubicBezTo>
                        <a:pt x="50" y="125"/>
                        <a:pt x="46" y="125"/>
                        <a:pt x="43" y="111"/>
                      </a:cubicBezTo>
                      <a:cubicBezTo>
                        <a:pt x="40" y="91"/>
                        <a:pt x="40" y="80"/>
                        <a:pt x="46" y="77"/>
                      </a:cubicBezTo>
                      <a:moveTo>
                        <a:pt x="5" y="255"/>
                      </a:moveTo>
                      <a:cubicBezTo>
                        <a:pt x="23" y="220"/>
                        <a:pt x="23" y="220"/>
                        <a:pt x="23" y="220"/>
                      </a:cubicBezTo>
                      <a:cubicBezTo>
                        <a:pt x="24" y="218"/>
                        <a:pt x="26" y="216"/>
                        <a:pt x="28" y="215"/>
                      </a:cubicBezTo>
                      <a:cubicBezTo>
                        <a:pt x="29" y="214"/>
                        <a:pt x="31" y="213"/>
                        <a:pt x="33" y="212"/>
                      </a:cubicBezTo>
                      <a:cubicBezTo>
                        <a:pt x="40" y="255"/>
                        <a:pt x="40" y="255"/>
                        <a:pt x="40" y="255"/>
                      </a:cubicBezTo>
                      <a:cubicBezTo>
                        <a:pt x="5" y="255"/>
                        <a:pt x="5" y="255"/>
                        <a:pt x="5" y="255"/>
                      </a:cubicBezTo>
                      <a:moveTo>
                        <a:pt x="169" y="212"/>
                      </a:moveTo>
                      <a:cubicBezTo>
                        <a:pt x="171" y="213"/>
                        <a:pt x="173" y="214"/>
                        <a:pt x="174" y="215"/>
                      </a:cubicBezTo>
                      <a:cubicBezTo>
                        <a:pt x="176" y="216"/>
                        <a:pt x="178" y="218"/>
                        <a:pt x="179" y="220"/>
                      </a:cubicBezTo>
                      <a:cubicBezTo>
                        <a:pt x="197" y="255"/>
                        <a:pt x="197" y="255"/>
                        <a:pt x="197" y="255"/>
                      </a:cubicBezTo>
                      <a:cubicBezTo>
                        <a:pt x="162" y="255"/>
                        <a:pt x="162" y="255"/>
                        <a:pt x="162" y="255"/>
                      </a:cubicBezTo>
                      <a:cubicBezTo>
                        <a:pt x="169" y="212"/>
                        <a:pt x="169" y="212"/>
                        <a:pt x="169" y="212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66" name="Group 265">
                <a:extLst>
                  <a:ext uri="{FF2B5EF4-FFF2-40B4-BE49-F238E27FC236}">
                    <a16:creationId xmlns:a16="http://schemas.microsoft.com/office/drawing/2014/main" id="{66F86F27-639F-4242-AD07-0EAB40262FB9}"/>
                  </a:ext>
                </a:extLst>
              </p:cNvPr>
              <p:cNvGrpSpPr/>
              <p:nvPr/>
            </p:nvGrpSpPr>
            <p:grpSpPr>
              <a:xfrm>
                <a:off x="9400126" y="3460269"/>
                <a:ext cx="1953674" cy="856147"/>
                <a:chOff x="7204968" y="4887893"/>
                <a:chExt cx="1953674" cy="856147"/>
              </a:xfrm>
            </p:grpSpPr>
            <p:sp>
              <p:nvSpPr>
                <p:cNvPr id="269" name="Freeform 5">
                  <a:extLst>
                    <a:ext uri="{FF2B5EF4-FFF2-40B4-BE49-F238E27FC236}">
                      <a16:creationId xmlns:a16="http://schemas.microsoft.com/office/drawing/2014/main" id="{67F4513A-50D1-45F3-B020-12AFE17454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204968" y="4887893"/>
                  <a:ext cx="662410" cy="856147"/>
                </a:xfrm>
                <a:custGeom>
                  <a:avLst/>
                  <a:gdLst>
                    <a:gd name="T0" fmla="*/ 189 w 204"/>
                    <a:gd name="T1" fmla="*/ 219 h 264"/>
                    <a:gd name="T2" fmla="*/ 180 w 204"/>
                    <a:gd name="T3" fmla="*/ 212 h 264"/>
                    <a:gd name="T4" fmla="*/ 172 w 204"/>
                    <a:gd name="T5" fmla="*/ 200 h 264"/>
                    <a:gd name="T6" fmla="*/ 154 w 204"/>
                    <a:gd name="T7" fmla="*/ 190 h 264"/>
                    <a:gd name="T8" fmla="*/ 148 w 204"/>
                    <a:gd name="T9" fmla="*/ 180 h 264"/>
                    <a:gd name="T10" fmla="*/ 133 w 204"/>
                    <a:gd name="T11" fmla="*/ 164 h 264"/>
                    <a:gd name="T12" fmla="*/ 152 w 204"/>
                    <a:gd name="T13" fmla="*/ 132 h 264"/>
                    <a:gd name="T14" fmla="*/ 161 w 204"/>
                    <a:gd name="T15" fmla="*/ 84 h 264"/>
                    <a:gd name="T16" fmla="*/ 170 w 204"/>
                    <a:gd name="T17" fmla="*/ 27 h 264"/>
                    <a:gd name="T18" fmla="*/ 144 w 204"/>
                    <a:gd name="T19" fmla="*/ 41 h 264"/>
                    <a:gd name="T20" fmla="*/ 130 w 204"/>
                    <a:gd name="T21" fmla="*/ 20 h 264"/>
                    <a:gd name="T22" fmla="*/ 107 w 204"/>
                    <a:gd name="T23" fmla="*/ 7 h 264"/>
                    <a:gd name="T24" fmla="*/ 48 w 204"/>
                    <a:gd name="T25" fmla="*/ 43 h 264"/>
                    <a:gd name="T26" fmla="*/ 42 w 204"/>
                    <a:gd name="T27" fmla="*/ 117 h 264"/>
                    <a:gd name="T28" fmla="*/ 54 w 204"/>
                    <a:gd name="T29" fmla="*/ 132 h 264"/>
                    <a:gd name="T30" fmla="*/ 53 w 204"/>
                    <a:gd name="T31" fmla="*/ 181 h 264"/>
                    <a:gd name="T32" fmla="*/ 52 w 204"/>
                    <a:gd name="T33" fmla="*/ 187 h 264"/>
                    <a:gd name="T34" fmla="*/ 43 w 204"/>
                    <a:gd name="T35" fmla="*/ 196 h 264"/>
                    <a:gd name="T36" fmla="*/ 18 w 204"/>
                    <a:gd name="T37" fmla="*/ 209 h 264"/>
                    <a:gd name="T38" fmla="*/ 8 w 204"/>
                    <a:gd name="T39" fmla="*/ 229 h 264"/>
                    <a:gd name="T40" fmla="*/ 102 w 204"/>
                    <a:gd name="T41" fmla="*/ 264 h 264"/>
                    <a:gd name="T42" fmla="*/ 195 w 204"/>
                    <a:gd name="T43" fmla="*/ 229 h 264"/>
                    <a:gd name="T44" fmla="*/ 101 w 204"/>
                    <a:gd name="T45" fmla="*/ 186 h 264"/>
                    <a:gd name="T46" fmla="*/ 101 w 204"/>
                    <a:gd name="T47" fmla="*/ 178 h 264"/>
                    <a:gd name="T48" fmla="*/ 102 w 204"/>
                    <a:gd name="T49" fmla="*/ 186 h 264"/>
                    <a:gd name="T50" fmla="*/ 101 w 204"/>
                    <a:gd name="T51" fmla="*/ 67 h 264"/>
                    <a:gd name="T52" fmla="*/ 150 w 204"/>
                    <a:gd name="T53" fmla="*/ 97 h 264"/>
                    <a:gd name="T54" fmla="*/ 53 w 204"/>
                    <a:gd name="T55" fmla="*/ 97 h 264"/>
                    <a:gd name="T56" fmla="*/ 21 w 204"/>
                    <a:gd name="T57" fmla="*/ 211 h 264"/>
                    <a:gd name="T58" fmla="*/ 43 w 204"/>
                    <a:gd name="T59" fmla="*/ 200 h 264"/>
                    <a:gd name="T60" fmla="*/ 90 w 204"/>
                    <a:gd name="T61" fmla="*/ 208 h 264"/>
                    <a:gd name="T62" fmla="*/ 90 w 204"/>
                    <a:gd name="T63" fmla="*/ 204 h 264"/>
                    <a:gd name="T64" fmla="*/ 55 w 204"/>
                    <a:gd name="T65" fmla="*/ 184 h 264"/>
                    <a:gd name="T66" fmla="*/ 70 w 204"/>
                    <a:gd name="T67" fmla="*/ 167 h 264"/>
                    <a:gd name="T68" fmla="*/ 102 w 204"/>
                    <a:gd name="T69" fmla="*/ 189 h 264"/>
                    <a:gd name="T70" fmla="*/ 137 w 204"/>
                    <a:gd name="T71" fmla="*/ 172 h 264"/>
                    <a:gd name="T72" fmla="*/ 149 w 204"/>
                    <a:gd name="T73" fmla="*/ 191 h 264"/>
                    <a:gd name="T74" fmla="*/ 151 w 204"/>
                    <a:gd name="T75" fmla="*/ 193 h 264"/>
                    <a:gd name="T76" fmla="*/ 167 w 204"/>
                    <a:gd name="T77" fmla="*/ 201 h 264"/>
                    <a:gd name="T78" fmla="*/ 136 w 204"/>
                    <a:gd name="T79" fmla="*/ 211 h 264"/>
                    <a:gd name="T80" fmla="*/ 26 w 204"/>
                    <a:gd name="T81" fmla="*/ 215 h 264"/>
                    <a:gd name="T82" fmla="*/ 22 w 204"/>
                    <a:gd name="T83" fmla="*/ 212 h 264"/>
                    <a:gd name="T84" fmla="*/ 21 w 204"/>
                    <a:gd name="T85" fmla="*/ 211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4" h="264">
                      <a:moveTo>
                        <a:pt x="195" y="229"/>
                      </a:moveTo>
                      <a:cubicBezTo>
                        <a:pt x="194" y="225"/>
                        <a:pt x="192" y="221"/>
                        <a:pt x="189" y="219"/>
                      </a:cubicBezTo>
                      <a:cubicBezTo>
                        <a:pt x="180" y="212"/>
                        <a:pt x="180" y="212"/>
                        <a:pt x="180" y="212"/>
                      </a:cubicBezTo>
                      <a:cubicBezTo>
                        <a:pt x="180" y="212"/>
                        <a:pt x="180" y="212"/>
                        <a:pt x="180" y="212"/>
                      </a:cubicBezTo>
                      <a:cubicBezTo>
                        <a:pt x="178" y="207"/>
                        <a:pt x="178" y="207"/>
                        <a:pt x="178" y="207"/>
                      </a:cubicBezTo>
                      <a:cubicBezTo>
                        <a:pt x="177" y="204"/>
                        <a:pt x="175" y="202"/>
                        <a:pt x="172" y="200"/>
                      </a:cubicBezTo>
                      <a:cubicBezTo>
                        <a:pt x="162" y="193"/>
                        <a:pt x="162" y="193"/>
                        <a:pt x="162" y="193"/>
                      </a:cubicBezTo>
                      <a:cubicBezTo>
                        <a:pt x="160" y="191"/>
                        <a:pt x="157" y="190"/>
                        <a:pt x="154" y="190"/>
                      </a:cubicBezTo>
                      <a:cubicBezTo>
                        <a:pt x="152" y="188"/>
                        <a:pt x="152" y="188"/>
                        <a:pt x="152" y="188"/>
                      </a:cubicBezTo>
                      <a:cubicBezTo>
                        <a:pt x="152" y="185"/>
                        <a:pt x="150" y="183"/>
                        <a:pt x="148" y="180"/>
                      </a:cubicBezTo>
                      <a:cubicBezTo>
                        <a:pt x="140" y="170"/>
                        <a:pt x="140" y="170"/>
                        <a:pt x="140" y="170"/>
                      </a:cubicBezTo>
                      <a:cubicBezTo>
                        <a:pt x="133" y="164"/>
                        <a:pt x="133" y="164"/>
                        <a:pt x="133" y="164"/>
                      </a:cubicBezTo>
                      <a:cubicBezTo>
                        <a:pt x="140" y="156"/>
                        <a:pt x="146" y="145"/>
                        <a:pt x="149" y="131"/>
                      </a:cubicBezTo>
                      <a:cubicBezTo>
                        <a:pt x="150" y="132"/>
                        <a:pt x="151" y="132"/>
                        <a:pt x="152" y="132"/>
                      </a:cubicBezTo>
                      <a:cubicBezTo>
                        <a:pt x="156" y="132"/>
                        <a:pt x="160" y="127"/>
                        <a:pt x="162" y="117"/>
                      </a:cubicBezTo>
                      <a:cubicBezTo>
                        <a:pt x="165" y="101"/>
                        <a:pt x="166" y="89"/>
                        <a:pt x="161" y="84"/>
                      </a:cubicBezTo>
                      <a:cubicBezTo>
                        <a:pt x="164" y="73"/>
                        <a:pt x="164" y="60"/>
                        <a:pt x="158" y="48"/>
                      </a:cubicBezTo>
                      <a:cubicBezTo>
                        <a:pt x="168" y="38"/>
                        <a:pt x="170" y="27"/>
                        <a:pt x="170" y="27"/>
                      </a:cubicBezTo>
                      <a:cubicBezTo>
                        <a:pt x="159" y="39"/>
                        <a:pt x="149" y="41"/>
                        <a:pt x="144" y="42"/>
                      </a:cubicBezTo>
                      <a:cubicBezTo>
                        <a:pt x="144" y="41"/>
                        <a:pt x="144" y="41"/>
                        <a:pt x="144" y="41"/>
                      </a:cubicBezTo>
                      <a:cubicBezTo>
                        <a:pt x="171" y="28"/>
                        <a:pt x="174" y="0"/>
                        <a:pt x="174" y="0"/>
                      </a:cubicBezTo>
                      <a:cubicBezTo>
                        <a:pt x="149" y="29"/>
                        <a:pt x="130" y="20"/>
                        <a:pt x="130" y="20"/>
                      </a:cubicBezTo>
                      <a:cubicBezTo>
                        <a:pt x="144" y="18"/>
                        <a:pt x="159" y="0"/>
                        <a:pt x="159" y="0"/>
                      </a:cubicBezTo>
                      <a:cubicBezTo>
                        <a:pt x="139" y="10"/>
                        <a:pt x="122" y="8"/>
                        <a:pt x="107" y="7"/>
                      </a:cubicBezTo>
                      <a:cubicBezTo>
                        <a:pt x="91" y="5"/>
                        <a:pt x="77" y="3"/>
                        <a:pt x="61" y="15"/>
                      </a:cubicBezTo>
                      <a:cubicBezTo>
                        <a:pt x="49" y="24"/>
                        <a:pt x="48" y="33"/>
                        <a:pt x="48" y="43"/>
                      </a:cubicBezTo>
                      <a:cubicBezTo>
                        <a:pt x="37" y="56"/>
                        <a:pt x="38" y="73"/>
                        <a:pt x="41" y="85"/>
                      </a:cubicBezTo>
                      <a:cubicBezTo>
                        <a:pt x="38" y="91"/>
                        <a:pt x="39" y="102"/>
                        <a:pt x="42" y="117"/>
                      </a:cubicBezTo>
                      <a:cubicBezTo>
                        <a:pt x="44" y="127"/>
                        <a:pt x="47" y="132"/>
                        <a:pt x="51" y="132"/>
                      </a:cubicBezTo>
                      <a:cubicBezTo>
                        <a:pt x="52" y="132"/>
                        <a:pt x="53" y="132"/>
                        <a:pt x="54" y="132"/>
                      </a:cubicBezTo>
                      <a:cubicBezTo>
                        <a:pt x="57" y="144"/>
                        <a:pt x="62" y="155"/>
                        <a:pt x="69" y="163"/>
                      </a:cubicBezTo>
                      <a:cubicBezTo>
                        <a:pt x="53" y="181"/>
                        <a:pt x="53" y="181"/>
                        <a:pt x="53" y="181"/>
                      </a:cubicBezTo>
                      <a:cubicBezTo>
                        <a:pt x="52" y="182"/>
                        <a:pt x="51" y="183"/>
                        <a:pt x="51" y="185"/>
                      </a:cubicBezTo>
                      <a:cubicBezTo>
                        <a:pt x="51" y="186"/>
                        <a:pt x="52" y="187"/>
                        <a:pt x="52" y="187"/>
                      </a:cubicBezTo>
                      <a:cubicBezTo>
                        <a:pt x="45" y="194"/>
                        <a:pt x="45" y="194"/>
                        <a:pt x="45" y="194"/>
                      </a:cubicBezTo>
                      <a:cubicBezTo>
                        <a:pt x="43" y="196"/>
                        <a:pt x="43" y="196"/>
                        <a:pt x="43" y="196"/>
                      </a:cubicBezTo>
                      <a:cubicBezTo>
                        <a:pt x="40" y="194"/>
                        <a:pt x="37" y="195"/>
                        <a:pt x="34" y="197"/>
                      </a:cubicBezTo>
                      <a:cubicBezTo>
                        <a:pt x="18" y="209"/>
                        <a:pt x="18" y="209"/>
                        <a:pt x="18" y="209"/>
                      </a:cubicBezTo>
                      <a:cubicBezTo>
                        <a:pt x="14" y="219"/>
                        <a:pt x="14" y="219"/>
                        <a:pt x="14" y="219"/>
                      </a:cubicBezTo>
                      <a:cubicBezTo>
                        <a:pt x="11" y="221"/>
                        <a:pt x="9" y="225"/>
                        <a:pt x="8" y="229"/>
                      </a:cubicBezTo>
                      <a:cubicBezTo>
                        <a:pt x="0" y="264"/>
                        <a:pt x="0" y="264"/>
                        <a:pt x="0" y="264"/>
                      </a:cubicBezTo>
                      <a:cubicBezTo>
                        <a:pt x="102" y="264"/>
                        <a:pt x="102" y="264"/>
                        <a:pt x="102" y="264"/>
                      </a:cubicBezTo>
                      <a:cubicBezTo>
                        <a:pt x="204" y="264"/>
                        <a:pt x="204" y="264"/>
                        <a:pt x="204" y="264"/>
                      </a:cubicBezTo>
                      <a:cubicBezTo>
                        <a:pt x="195" y="229"/>
                        <a:pt x="195" y="229"/>
                        <a:pt x="195" y="229"/>
                      </a:cubicBezTo>
                      <a:moveTo>
                        <a:pt x="102" y="186"/>
                      </a:moveTo>
                      <a:cubicBezTo>
                        <a:pt x="101" y="186"/>
                        <a:pt x="101" y="186"/>
                        <a:pt x="101" y="186"/>
                      </a:cubicBezTo>
                      <a:cubicBezTo>
                        <a:pt x="83" y="186"/>
                        <a:pt x="76" y="176"/>
                        <a:pt x="73" y="167"/>
                      </a:cubicBezTo>
                      <a:cubicBezTo>
                        <a:pt x="81" y="174"/>
                        <a:pt x="91" y="178"/>
                        <a:pt x="101" y="178"/>
                      </a:cubicBezTo>
                      <a:cubicBezTo>
                        <a:pt x="111" y="178"/>
                        <a:pt x="120" y="174"/>
                        <a:pt x="128" y="168"/>
                      </a:cubicBezTo>
                      <a:cubicBezTo>
                        <a:pt x="125" y="177"/>
                        <a:pt x="117" y="185"/>
                        <a:pt x="102" y="186"/>
                      </a:cubicBezTo>
                      <a:moveTo>
                        <a:pt x="60" y="49"/>
                      </a:moveTo>
                      <a:cubicBezTo>
                        <a:pt x="62" y="53"/>
                        <a:pt x="73" y="67"/>
                        <a:pt x="101" y="67"/>
                      </a:cubicBezTo>
                      <a:cubicBezTo>
                        <a:pt x="121" y="67"/>
                        <a:pt x="135" y="62"/>
                        <a:pt x="146" y="57"/>
                      </a:cubicBezTo>
                      <a:cubicBezTo>
                        <a:pt x="148" y="67"/>
                        <a:pt x="150" y="80"/>
                        <a:pt x="150" y="97"/>
                      </a:cubicBezTo>
                      <a:cubicBezTo>
                        <a:pt x="150" y="143"/>
                        <a:pt x="130" y="174"/>
                        <a:pt x="101" y="174"/>
                      </a:cubicBezTo>
                      <a:cubicBezTo>
                        <a:pt x="72" y="174"/>
                        <a:pt x="53" y="143"/>
                        <a:pt x="53" y="97"/>
                      </a:cubicBezTo>
                      <a:cubicBezTo>
                        <a:pt x="53" y="75"/>
                        <a:pt x="55" y="60"/>
                        <a:pt x="60" y="49"/>
                      </a:cubicBezTo>
                      <a:moveTo>
                        <a:pt x="21" y="211"/>
                      </a:moveTo>
                      <a:cubicBezTo>
                        <a:pt x="36" y="199"/>
                        <a:pt x="36" y="199"/>
                        <a:pt x="36" y="199"/>
                      </a:cubicBezTo>
                      <a:cubicBezTo>
                        <a:pt x="38" y="198"/>
                        <a:pt x="41" y="198"/>
                        <a:pt x="43" y="200"/>
                      </a:cubicBezTo>
                      <a:cubicBezTo>
                        <a:pt x="55" y="207"/>
                        <a:pt x="74" y="208"/>
                        <a:pt x="84" y="208"/>
                      </a:cubicBezTo>
                      <a:cubicBezTo>
                        <a:pt x="88" y="208"/>
                        <a:pt x="90" y="208"/>
                        <a:pt x="90" y="208"/>
                      </a:cubicBezTo>
                      <a:cubicBezTo>
                        <a:pt x="104" y="207"/>
                        <a:pt x="104" y="207"/>
                        <a:pt x="104" y="207"/>
                      </a:cubicBezTo>
                      <a:cubicBezTo>
                        <a:pt x="90" y="204"/>
                        <a:pt x="90" y="204"/>
                        <a:pt x="90" y="204"/>
                      </a:cubicBezTo>
                      <a:cubicBezTo>
                        <a:pt x="76" y="201"/>
                        <a:pt x="61" y="190"/>
                        <a:pt x="56" y="186"/>
                      </a:cubicBezTo>
                      <a:cubicBezTo>
                        <a:pt x="55" y="185"/>
                        <a:pt x="55" y="185"/>
                        <a:pt x="55" y="184"/>
                      </a:cubicBezTo>
                      <a:cubicBezTo>
                        <a:pt x="55" y="184"/>
                        <a:pt x="55" y="183"/>
                        <a:pt x="55" y="183"/>
                      </a:cubicBezTo>
                      <a:cubicBezTo>
                        <a:pt x="70" y="167"/>
                        <a:pt x="70" y="167"/>
                        <a:pt x="70" y="167"/>
                      </a:cubicBezTo>
                      <a:cubicBezTo>
                        <a:pt x="72" y="177"/>
                        <a:pt x="80" y="189"/>
                        <a:pt x="101" y="189"/>
                      </a:cubicBezTo>
                      <a:cubicBezTo>
                        <a:pt x="102" y="189"/>
                        <a:pt x="102" y="189"/>
                        <a:pt x="102" y="189"/>
                      </a:cubicBezTo>
                      <a:cubicBezTo>
                        <a:pt x="121" y="189"/>
                        <a:pt x="129" y="176"/>
                        <a:pt x="132" y="168"/>
                      </a:cubicBezTo>
                      <a:cubicBezTo>
                        <a:pt x="137" y="172"/>
                        <a:pt x="137" y="172"/>
                        <a:pt x="137" y="172"/>
                      </a:cubicBezTo>
                      <a:cubicBezTo>
                        <a:pt x="146" y="182"/>
                        <a:pt x="146" y="182"/>
                        <a:pt x="146" y="182"/>
                      </a:cubicBezTo>
                      <a:cubicBezTo>
                        <a:pt x="148" y="185"/>
                        <a:pt x="149" y="188"/>
                        <a:pt x="149" y="191"/>
                      </a:cubicBezTo>
                      <a:cubicBezTo>
                        <a:pt x="149" y="194"/>
                        <a:pt x="149" y="194"/>
                        <a:pt x="149" y="194"/>
                      </a:cubicBezTo>
                      <a:cubicBezTo>
                        <a:pt x="151" y="193"/>
                        <a:pt x="151" y="193"/>
                        <a:pt x="151" y="193"/>
                      </a:cubicBezTo>
                      <a:cubicBezTo>
                        <a:pt x="154" y="193"/>
                        <a:pt x="157" y="194"/>
                        <a:pt x="160" y="196"/>
                      </a:cubicBezTo>
                      <a:cubicBezTo>
                        <a:pt x="167" y="201"/>
                        <a:pt x="167" y="201"/>
                        <a:pt x="167" y="201"/>
                      </a:cubicBezTo>
                      <a:cubicBezTo>
                        <a:pt x="164" y="199"/>
                        <a:pt x="160" y="198"/>
                        <a:pt x="157" y="199"/>
                      </a:cubicBezTo>
                      <a:cubicBezTo>
                        <a:pt x="153" y="200"/>
                        <a:pt x="145" y="205"/>
                        <a:pt x="136" y="211"/>
                      </a:cubicBezTo>
                      <a:cubicBezTo>
                        <a:pt x="118" y="223"/>
                        <a:pt x="93" y="240"/>
                        <a:pt x="70" y="240"/>
                      </a:cubicBezTo>
                      <a:cubicBezTo>
                        <a:pt x="43" y="240"/>
                        <a:pt x="31" y="223"/>
                        <a:pt x="26" y="215"/>
                      </a:cubicBezTo>
                      <a:cubicBezTo>
                        <a:pt x="26" y="214"/>
                        <a:pt x="24" y="213"/>
                        <a:pt x="23" y="212"/>
                      </a:cubicBezTo>
                      <a:cubicBezTo>
                        <a:pt x="23" y="212"/>
                        <a:pt x="22" y="212"/>
                        <a:pt x="22" y="212"/>
                      </a:cubicBezTo>
                      <a:cubicBezTo>
                        <a:pt x="21" y="212"/>
                        <a:pt x="21" y="212"/>
                        <a:pt x="21" y="212"/>
                      </a:cubicBezTo>
                      <a:cubicBezTo>
                        <a:pt x="21" y="211"/>
                        <a:pt x="21" y="211"/>
                        <a:pt x="21" y="211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TextBox 269">
                  <a:extLst>
                    <a:ext uri="{FF2B5EF4-FFF2-40B4-BE49-F238E27FC236}">
                      <a16:creationId xmlns:a16="http://schemas.microsoft.com/office/drawing/2014/main" id="{C96B9E31-A041-4AF5-B6F8-1FEA4813F783}"/>
                    </a:ext>
                  </a:extLst>
                </p:cNvPr>
                <p:cNvSpPr txBox="1"/>
                <p:nvPr/>
              </p:nvSpPr>
              <p:spPr>
                <a:xfrm>
                  <a:off x="7949192" y="5113098"/>
                  <a:ext cx="1209450" cy="6309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500" dirty="0">
                      <a:solidFill>
                        <a:schemeClr val="accent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90k</a:t>
                  </a:r>
                </a:p>
                <a:p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Female Users</a:t>
                  </a:r>
                </a:p>
              </p:txBody>
            </p:sp>
          </p:grp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A265F590-9F90-4B62-AD9A-B874C00592DA}"/>
                  </a:ext>
                </a:extLst>
              </p:cNvPr>
              <p:cNvSpPr txBox="1"/>
              <p:nvPr/>
            </p:nvSpPr>
            <p:spPr>
              <a:xfrm>
                <a:off x="7026044" y="4644044"/>
                <a:ext cx="125095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45%</a:t>
                </a: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8B424EA3-1B3A-4A03-9EC5-5CE0373154EF}"/>
                  </a:ext>
                </a:extLst>
              </p:cNvPr>
              <p:cNvSpPr txBox="1"/>
              <p:nvPr/>
            </p:nvSpPr>
            <p:spPr>
              <a:xfrm>
                <a:off x="9218041" y="4644044"/>
                <a:ext cx="125095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75%</a:t>
                </a:r>
              </a:p>
            </p:txBody>
          </p:sp>
        </p:grpSp>
      </p:grp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F25F2B8-46CA-4523-A08B-AAA0ADDC3899}"/>
              </a:ext>
            </a:extLst>
          </p:cNvPr>
          <p:cNvGrpSpPr/>
          <p:nvPr/>
        </p:nvGrpSpPr>
        <p:grpSpPr>
          <a:xfrm>
            <a:off x="7363869" y="1722853"/>
            <a:ext cx="4237581" cy="3641191"/>
            <a:chOff x="7363869" y="1812231"/>
            <a:chExt cx="4237581" cy="3641191"/>
          </a:xfrm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EF9CBB39-A99C-4F0E-AFF2-66D2F25CC2E6}"/>
                </a:ext>
              </a:extLst>
            </p:cNvPr>
            <p:cNvSpPr/>
            <p:nvPr/>
          </p:nvSpPr>
          <p:spPr>
            <a:xfrm>
              <a:off x="7363869" y="4335167"/>
              <a:ext cx="4237581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make a type specimen book</a:t>
              </a:r>
            </a:p>
          </p:txBody>
        </p: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7B016C69-774C-48B5-9BDA-775DD3BE95C1}"/>
                </a:ext>
              </a:extLst>
            </p:cNvPr>
            <p:cNvGrpSpPr/>
            <p:nvPr/>
          </p:nvGrpSpPr>
          <p:grpSpPr>
            <a:xfrm>
              <a:off x="7363869" y="1812231"/>
              <a:ext cx="3199279" cy="2094207"/>
              <a:chOff x="-6648451" y="2082801"/>
              <a:chExt cx="4117976" cy="2695574"/>
            </a:xfrm>
          </p:grpSpPr>
          <p:sp>
            <p:nvSpPr>
              <p:cNvPr id="276" name="Freeform 5">
                <a:extLst>
                  <a:ext uri="{FF2B5EF4-FFF2-40B4-BE49-F238E27FC236}">
                    <a16:creationId xmlns:a16="http://schemas.microsoft.com/office/drawing/2014/main" id="{5D5EDFB9-A65E-483F-BB13-8AEAC83B8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48451" y="3687763"/>
                <a:ext cx="481013" cy="823912"/>
              </a:xfrm>
              <a:custGeom>
                <a:avLst/>
                <a:gdLst>
                  <a:gd name="T0" fmla="*/ 20 w 363"/>
                  <a:gd name="T1" fmla="*/ 517 h 621"/>
                  <a:gd name="T2" fmla="*/ 159 w 363"/>
                  <a:gd name="T3" fmla="*/ 556 h 621"/>
                  <a:gd name="T4" fmla="*/ 284 w 363"/>
                  <a:gd name="T5" fmla="*/ 454 h 621"/>
                  <a:gd name="T6" fmla="*/ 171 w 363"/>
                  <a:gd name="T7" fmla="*/ 335 h 621"/>
                  <a:gd name="T8" fmla="*/ 12 w 363"/>
                  <a:gd name="T9" fmla="*/ 163 h 621"/>
                  <a:gd name="T10" fmla="*/ 207 w 363"/>
                  <a:gd name="T11" fmla="*/ 0 h 621"/>
                  <a:gd name="T12" fmla="*/ 339 w 363"/>
                  <a:gd name="T13" fmla="*/ 30 h 621"/>
                  <a:gd name="T14" fmla="*/ 318 w 363"/>
                  <a:gd name="T15" fmla="*/ 93 h 621"/>
                  <a:gd name="T16" fmla="*/ 204 w 363"/>
                  <a:gd name="T17" fmla="*/ 64 h 621"/>
                  <a:gd name="T18" fmla="*/ 91 w 363"/>
                  <a:gd name="T19" fmla="*/ 155 h 621"/>
                  <a:gd name="T20" fmla="*/ 210 w 363"/>
                  <a:gd name="T21" fmla="*/ 271 h 621"/>
                  <a:gd name="T22" fmla="*/ 363 w 363"/>
                  <a:gd name="T23" fmla="*/ 447 h 621"/>
                  <a:gd name="T24" fmla="*/ 153 w 363"/>
                  <a:gd name="T25" fmla="*/ 621 h 621"/>
                  <a:gd name="T26" fmla="*/ 0 w 363"/>
                  <a:gd name="T27" fmla="*/ 582 h 621"/>
                  <a:gd name="T28" fmla="*/ 20 w 363"/>
                  <a:gd name="T29" fmla="*/ 517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3" h="621">
                    <a:moveTo>
                      <a:pt x="20" y="517"/>
                    </a:moveTo>
                    <a:cubicBezTo>
                      <a:pt x="55" y="539"/>
                      <a:pt x="105" y="556"/>
                      <a:pt x="159" y="556"/>
                    </a:cubicBezTo>
                    <a:cubicBezTo>
                      <a:pt x="238" y="556"/>
                      <a:pt x="284" y="514"/>
                      <a:pt x="284" y="454"/>
                    </a:cubicBezTo>
                    <a:cubicBezTo>
                      <a:pt x="284" y="398"/>
                      <a:pt x="252" y="365"/>
                      <a:pt x="171" y="335"/>
                    </a:cubicBezTo>
                    <a:cubicBezTo>
                      <a:pt x="73" y="299"/>
                      <a:pt x="12" y="247"/>
                      <a:pt x="12" y="163"/>
                    </a:cubicBezTo>
                    <a:cubicBezTo>
                      <a:pt x="12" y="70"/>
                      <a:pt x="90" y="0"/>
                      <a:pt x="207" y="0"/>
                    </a:cubicBezTo>
                    <a:cubicBezTo>
                      <a:pt x="268" y="0"/>
                      <a:pt x="313" y="14"/>
                      <a:pt x="339" y="30"/>
                    </a:cubicBezTo>
                    <a:cubicBezTo>
                      <a:pt x="318" y="93"/>
                      <a:pt x="318" y="93"/>
                      <a:pt x="318" y="93"/>
                    </a:cubicBezTo>
                    <a:cubicBezTo>
                      <a:pt x="299" y="81"/>
                      <a:pt x="259" y="64"/>
                      <a:pt x="204" y="64"/>
                    </a:cubicBezTo>
                    <a:cubicBezTo>
                      <a:pt x="122" y="64"/>
                      <a:pt x="91" y="113"/>
                      <a:pt x="91" y="155"/>
                    </a:cubicBezTo>
                    <a:cubicBezTo>
                      <a:pt x="91" y="211"/>
                      <a:pt x="127" y="238"/>
                      <a:pt x="210" y="271"/>
                    </a:cubicBezTo>
                    <a:cubicBezTo>
                      <a:pt x="312" y="310"/>
                      <a:pt x="363" y="359"/>
                      <a:pt x="363" y="447"/>
                    </a:cubicBezTo>
                    <a:cubicBezTo>
                      <a:pt x="363" y="540"/>
                      <a:pt x="295" y="621"/>
                      <a:pt x="153" y="621"/>
                    </a:cubicBezTo>
                    <a:cubicBezTo>
                      <a:pt x="95" y="621"/>
                      <a:pt x="32" y="604"/>
                      <a:pt x="0" y="582"/>
                    </a:cubicBezTo>
                    <a:lnTo>
                      <a:pt x="20" y="517"/>
                    </a:lnTo>
                    <a:close/>
                  </a:path>
                </a:pathLst>
              </a:cu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6">
                <a:extLst>
                  <a:ext uri="{FF2B5EF4-FFF2-40B4-BE49-F238E27FC236}">
                    <a16:creationId xmlns:a16="http://schemas.microsoft.com/office/drawing/2014/main" id="{9F762933-C2D7-4B2E-91F3-8BBC34615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046788" y="3702050"/>
                <a:ext cx="590550" cy="796925"/>
              </a:xfrm>
              <a:custGeom>
                <a:avLst/>
                <a:gdLst>
                  <a:gd name="T0" fmla="*/ 152 w 372"/>
                  <a:gd name="T1" fmla="*/ 55 h 502"/>
                  <a:gd name="T2" fmla="*/ 0 w 372"/>
                  <a:gd name="T3" fmla="*/ 55 h 502"/>
                  <a:gd name="T4" fmla="*/ 0 w 372"/>
                  <a:gd name="T5" fmla="*/ 0 h 502"/>
                  <a:gd name="T6" fmla="*/ 372 w 372"/>
                  <a:gd name="T7" fmla="*/ 0 h 502"/>
                  <a:gd name="T8" fmla="*/ 372 w 372"/>
                  <a:gd name="T9" fmla="*/ 55 h 502"/>
                  <a:gd name="T10" fmla="*/ 218 w 372"/>
                  <a:gd name="T11" fmla="*/ 55 h 502"/>
                  <a:gd name="T12" fmla="*/ 218 w 372"/>
                  <a:gd name="T13" fmla="*/ 502 h 502"/>
                  <a:gd name="T14" fmla="*/ 152 w 372"/>
                  <a:gd name="T15" fmla="*/ 502 h 502"/>
                  <a:gd name="T16" fmla="*/ 152 w 372"/>
                  <a:gd name="T17" fmla="*/ 55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2" h="502">
                    <a:moveTo>
                      <a:pt x="152" y="55"/>
                    </a:moveTo>
                    <a:lnTo>
                      <a:pt x="0" y="55"/>
                    </a:lnTo>
                    <a:lnTo>
                      <a:pt x="0" y="0"/>
                    </a:lnTo>
                    <a:lnTo>
                      <a:pt x="372" y="0"/>
                    </a:lnTo>
                    <a:lnTo>
                      <a:pt x="372" y="55"/>
                    </a:lnTo>
                    <a:lnTo>
                      <a:pt x="218" y="55"/>
                    </a:lnTo>
                    <a:lnTo>
                      <a:pt x="218" y="502"/>
                    </a:lnTo>
                    <a:lnTo>
                      <a:pt x="152" y="502"/>
                    </a:lnTo>
                    <a:lnTo>
                      <a:pt x="152" y="55"/>
                    </a:lnTo>
                    <a:close/>
                  </a:path>
                </a:pathLst>
              </a:cu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7">
                <a:extLst>
                  <a:ext uri="{FF2B5EF4-FFF2-40B4-BE49-F238E27FC236}">
                    <a16:creationId xmlns:a16="http://schemas.microsoft.com/office/drawing/2014/main" id="{17592448-C85C-4060-80A0-9EEF77EE75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308601" y="3695700"/>
                <a:ext cx="519113" cy="803275"/>
              </a:xfrm>
              <a:custGeom>
                <a:avLst/>
                <a:gdLst>
                  <a:gd name="T0" fmla="*/ 0 w 392"/>
                  <a:gd name="T1" fmla="*/ 13 h 607"/>
                  <a:gd name="T2" fmla="*/ 150 w 392"/>
                  <a:gd name="T3" fmla="*/ 0 h 607"/>
                  <a:gd name="T4" fmla="*/ 324 w 392"/>
                  <a:gd name="T5" fmla="*/ 50 h 607"/>
                  <a:gd name="T6" fmla="*/ 371 w 392"/>
                  <a:gd name="T7" fmla="*/ 165 h 607"/>
                  <a:gd name="T8" fmla="*/ 258 w 392"/>
                  <a:gd name="T9" fmla="*/ 317 h 607"/>
                  <a:gd name="T10" fmla="*/ 258 w 392"/>
                  <a:gd name="T11" fmla="*/ 320 h 607"/>
                  <a:gd name="T12" fmla="*/ 346 w 392"/>
                  <a:gd name="T13" fmla="*/ 441 h 607"/>
                  <a:gd name="T14" fmla="*/ 392 w 392"/>
                  <a:gd name="T15" fmla="*/ 607 h 607"/>
                  <a:gd name="T16" fmla="*/ 312 w 392"/>
                  <a:gd name="T17" fmla="*/ 607 h 607"/>
                  <a:gd name="T18" fmla="*/ 273 w 392"/>
                  <a:gd name="T19" fmla="*/ 463 h 607"/>
                  <a:gd name="T20" fmla="*/ 151 w 392"/>
                  <a:gd name="T21" fmla="*/ 346 h 607"/>
                  <a:gd name="T22" fmla="*/ 78 w 392"/>
                  <a:gd name="T23" fmla="*/ 346 h 607"/>
                  <a:gd name="T24" fmla="*/ 78 w 392"/>
                  <a:gd name="T25" fmla="*/ 607 h 607"/>
                  <a:gd name="T26" fmla="*/ 0 w 392"/>
                  <a:gd name="T27" fmla="*/ 607 h 607"/>
                  <a:gd name="T28" fmla="*/ 0 w 392"/>
                  <a:gd name="T29" fmla="*/ 13 h 607"/>
                  <a:gd name="T30" fmla="*/ 78 w 392"/>
                  <a:gd name="T31" fmla="*/ 287 h 607"/>
                  <a:gd name="T32" fmla="*/ 158 w 392"/>
                  <a:gd name="T33" fmla="*/ 287 h 607"/>
                  <a:gd name="T34" fmla="*/ 293 w 392"/>
                  <a:gd name="T35" fmla="*/ 173 h 607"/>
                  <a:gd name="T36" fmla="*/ 155 w 392"/>
                  <a:gd name="T37" fmla="*/ 61 h 607"/>
                  <a:gd name="T38" fmla="*/ 78 w 392"/>
                  <a:gd name="T39" fmla="*/ 67 h 607"/>
                  <a:gd name="T40" fmla="*/ 78 w 392"/>
                  <a:gd name="T41" fmla="*/ 287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2" h="607">
                    <a:moveTo>
                      <a:pt x="0" y="13"/>
                    </a:moveTo>
                    <a:cubicBezTo>
                      <a:pt x="40" y="6"/>
                      <a:pt x="97" y="0"/>
                      <a:pt x="150" y="0"/>
                    </a:cubicBezTo>
                    <a:cubicBezTo>
                      <a:pt x="233" y="0"/>
                      <a:pt x="287" y="16"/>
                      <a:pt x="324" y="50"/>
                    </a:cubicBezTo>
                    <a:cubicBezTo>
                      <a:pt x="353" y="76"/>
                      <a:pt x="371" y="117"/>
                      <a:pt x="371" y="165"/>
                    </a:cubicBezTo>
                    <a:cubicBezTo>
                      <a:pt x="371" y="243"/>
                      <a:pt x="321" y="296"/>
                      <a:pt x="258" y="317"/>
                    </a:cubicBezTo>
                    <a:cubicBezTo>
                      <a:pt x="258" y="320"/>
                      <a:pt x="258" y="320"/>
                      <a:pt x="258" y="320"/>
                    </a:cubicBezTo>
                    <a:cubicBezTo>
                      <a:pt x="304" y="336"/>
                      <a:pt x="332" y="379"/>
                      <a:pt x="346" y="441"/>
                    </a:cubicBezTo>
                    <a:cubicBezTo>
                      <a:pt x="366" y="525"/>
                      <a:pt x="380" y="583"/>
                      <a:pt x="392" y="607"/>
                    </a:cubicBezTo>
                    <a:cubicBezTo>
                      <a:pt x="312" y="607"/>
                      <a:pt x="312" y="607"/>
                      <a:pt x="312" y="607"/>
                    </a:cubicBezTo>
                    <a:cubicBezTo>
                      <a:pt x="302" y="589"/>
                      <a:pt x="289" y="538"/>
                      <a:pt x="273" y="463"/>
                    </a:cubicBezTo>
                    <a:cubicBezTo>
                      <a:pt x="255" y="380"/>
                      <a:pt x="222" y="349"/>
                      <a:pt x="151" y="346"/>
                    </a:cubicBezTo>
                    <a:cubicBezTo>
                      <a:pt x="78" y="346"/>
                      <a:pt x="78" y="346"/>
                      <a:pt x="78" y="346"/>
                    </a:cubicBezTo>
                    <a:cubicBezTo>
                      <a:pt x="78" y="607"/>
                      <a:pt x="78" y="607"/>
                      <a:pt x="78" y="607"/>
                    </a:cubicBezTo>
                    <a:cubicBezTo>
                      <a:pt x="0" y="607"/>
                      <a:pt x="0" y="607"/>
                      <a:pt x="0" y="607"/>
                    </a:cubicBezTo>
                    <a:lnTo>
                      <a:pt x="0" y="13"/>
                    </a:lnTo>
                    <a:close/>
                    <a:moveTo>
                      <a:pt x="78" y="287"/>
                    </a:moveTo>
                    <a:cubicBezTo>
                      <a:pt x="158" y="287"/>
                      <a:pt x="158" y="287"/>
                      <a:pt x="158" y="287"/>
                    </a:cubicBezTo>
                    <a:cubicBezTo>
                      <a:pt x="241" y="287"/>
                      <a:pt x="293" y="241"/>
                      <a:pt x="293" y="173"/>
                    </a:cubicBezTo>
                    <a:cubicBezTo>
                      <a:pt x="293" y="95"/>
                      <a:pt x="237" y="61"/>
                      <a:pt x="155" y="61"/>
                    </a:cubicBezTo>
                    <a:cubicBezTo>
                      <a:pt x="117" y="61"/>
                      <a:pt x="91" y="64"/>
                      <a:pt x="78" y="67"/>
                    </a:cubicBezTo>
                    <a:lnTo>
                      <a:pt x="78" y="287"/>
                    </a:lnTo>
                    <a:close/>
                  </a:path>
                </a:pathLst>
              </a:cu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Rectangle 8">
                <a:extLst>
                  <a:ext uri="{FF2B5EF4-FFF2-40B4-BE49-F238E27FC236}">
                    <a16:creationId xmlns:a16="http://schemas.microsoft.com/office/drawing/2014/main" id="{865AA820-3F06-4BF0-BB30-6AE076FE8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611688" y="3702050"/>
                <a:ext cx="103188" cy="796925"/>
              </a:xfrm>
              <a:prstGeom prst="rect">
                <a:avLst/>
              </a:pr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9">
                <a:extLst>
                  <a:ext uri="{FF2B5EF4-FFF2-40B4-BE49-F238E27FC236}">
                    <a16:creationId xmlns:a16="http://schemas.microsoft.com/office/drawing/2014/main" id="{ABBCC50F-A743-42B5-AF19-CB3D21012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57651" y="3702050"/>
                <a:ext cx="598488" cy="796925"/>
              </a:xfrm>
              <a:custGeom>
                <a:avLst/>
                <a:gdLst>
                  <a:gd name="T0" fmla="*/ 0 w 452"/>
                  <a:gd name="T1" fmla="*/ 602 h 602"/>
                  <a:gd name="T2" fmla="*/ 0 w 452"/>
                  <a:gd name="T3" fmla="*/ 0 h 602"/>
                  <a:gd name="T4" fmla="*/ 86 w 452"/>
                  <a:gd name="T5" fmla="*/ 0 h 602"/>
                  <a:gd name="T6" fmla="*/ 278 w 452"/>
                  <a:gd name="T7" fmla="*/ 304 h 602"/>
                  <a:gd name="T8" fmla="*/ 385 w 452"/>
                  <a:gd name="T9" fmla="*/ 500 h 602"/>
                  <a:gd name="T10" fmla="*/ 388 w 452"/>
                  <a:gd name="T11" fmla="*/ 499 h 602"/>
                  <a:gd name="T12" fmla="*/ 379 w 452"/>
                  <a:gd name="T13" fmla="*/ 252 h 602"/>
                  <a:gd name="T14" fmla="*/ 379 w 452"/>
                  <a:gd name="T15" fmla="*/ 0 h 602"/>
                  <a:gd name="T16" fmla="*/ 452 w 452"/>
                  <a:gd name="T17" fmla="*/ 0 h 602"/>
                  <a:gd name="T18" fmla="*/ 452 w 452"/>
                  <a:gd name="T19" fmla="*/ 602 h 602"/>
                  <a:gd name="T20" fmla="*/ 374 w 452"/>
                  <a:gd name="T21" fmla="*/ 602 h 602"/>
                  <a:gd name="T22" fmla="*/ 182 w 452"/>
                  <a:gd name="T23" fmla="*/ 296 h 602"/>
                  <a:gd name="T24" fmla="*/ 71 w 452"/>
                  <a:gd name="T25" fmla="*/ 95 h 602"/>
                  <a:gd name="T26" fmla="*/ 68 w 452"/>
                  <a:gd name="T27" fmla="*/ 96 h 602"/>
                  <a:gd name="T28" fmla="*/ 74 w 452"/>
                  <a:gd name="T29" fmla="*/ 345 h 602"/>
                  <a:gd name="T30" fmla="*/ 74 w 452"/>
                  <a:gd name="T31" fmla="*/ 602 h 602"/>
                  <a:gd name="T32" fmla="*/ 0 w 452"/>
                  <a:gd name="T33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2" h="602">
                    <a:moveTo>
                      <a:pt x="0" y="60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278" y="304"/>
                      <a:pt x="278" y="304"/>
                      <a:pt x="278" y="304"/>
                    </a:cubicBezTo>
                    <a:cubicBezTo>
                      <a:pt x="322" y="375"/>
                      <a:pt x="357" y="438"/>
                      <a:pt x="385" y="500"/>
                    </a:cubicBezTo>
                    <a:cubicBezTo>
                      <a:pt x="388" y="499"/>
                      <a:pt x="388" y="499"/>
                      <a:pt x="388" y="499"/>
                    </a:cubicBezTo>
                    <a:cubicBezTo>
                      <a:pt x="381" y="419"/>
                      <a:pt x="379" y="345"/>
                      <a:pt x="379" y="252"/>
                    </a:cubicBezTo>
                    <a:cubicBezTo>
                      <a:pt x="379" y="0"/>
                      <a:pt x="379" y="0"/>
                      <a:pt x="379" y="0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452" y="602"/>
                      <a:pt x="452" y="602"/>
                      <a:pt x="452" y="602"/>
                    </a:cubicBezTo>
                    <a:cubicBezTo>
                      <a:pt x="374" y="602"/>
                      <a:pt x="374" y="602"/>
                      <a:pt x="374" y="602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40" y="229"/>
                      <a:pt x="100" y="161"/>
                      <a:pt x="71" y="95"/>
                    </a:cubicBezTo>
                    <a:cubicBezTo>
                      <a:pt x="68" y="96"/>
                      <a:pt x="68" y="96"/>
                      <a:pt x="68" y="96"/>
                    </a:cubicBezTo>
                    <a:cubicBezTo>
                      <a:pt x="73" y="172"/>
                      <a:pt x="74" y="245"/>
                      <a:pt x="74" y="345"/>
                    </a:cubicBezTo>
                    <a:cubicBezTo>
                      <a:pt x="74" y="602"/>
                      <a:pt x="74" y="602"/>
                      <a:pt x="74" y="602"/>
                    </a:cubicBezTo>
                    <a:lnTo>
                      <a:pt x="0" y="602"/>
                    </a:lnTo>
                    <a:close/>
                  </a:path>
                </a:pathLst>
              </a:cu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10">
                <a:extLst>
                  <a:ext uri="{FF2B5EF4-FFF2-40B4-BE49-F238E27FC236}">
                    <a16:creationId xmlns:a16="http://schemas.microsoft.com/office/drawing/2014/main" id="{ED9C50F0-32B1-4FE9-B19D-A99F0EB3BF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346451" y="3702050"/>
                <a:ext cx="668338" cy="796925"/>
              </a:xfrm>
              <a:custGeom>
                <a:avLst/>
                <a:gdLst>
                  <a:gd name="T0" fmla="*/ 143 w 504"/>
                  <a:gd name="T1" fmla="*/ 412 h 602"/>
                  <a:gd name="T2" fmla="*/ 80 w 504"/>
                  <a:gd name="T3" fmla="*/ 602 h 602"/>
                  <a:gd name="T4" fmla="*/ 0 w 504"/>
                  <a:gd name="T5" fmla="*/ 602 h 602"/>
                  <a:gd name="T6" fmla="*/ 205 w 504"/>
                  <a:gd name="T7" fmla="*/ 0 h 602"/>
                  <a:gd name="T8" fmla="*/ 298 w 504"/>
                  <a:gd name="T9" fmla="*/ 0 h 602"/>
                  <a:gd name="T10" fmla="*/ 504 w 504"/>
                  <a:gd name="T11" fmla="*/ 602 h 602"/>
                  <a:gd name="T12" fmla="*/ 420 w 504"/>
                  <a:gd name="T13" fmla="*/ 602 h 602"/>
                  <a:gd name="T14" fmla="*/ 356 w 504"/>
                  <a:gd name="T15" fmla="*/ 412 h 602"/>
                  <a:gd name="T16" fmla="*/ 143 w 504"/>
                  <a:gd name="T17" fmla="*/ 412 h 602"/>
                  <a:gd name="T18" fmla="*/ 341 w 504"/>
                  <a:gd name="T19" fmla="*/ 352 h 602"/>
                  <a:gd name="T20" fmla="*/ 281 w 504"/>
                  <a:gd name="T21" fmla="*/ 178 h 602"/>
                  <a:gd name="T22" fmla="*/ 250 w 504"/>
                  <a:gd name="T23" fmla="*/ 69 h 602"/>
                  <a:gd name="T24" fmla="*/ 248 w 504"/>
                  <a:gd name="T25" fmla="*/ 69 h 602"/>
                  <a:gd name="T26" fmla="*/ 218 w 504"/>
                  <a:gd name="T27" fmla="*/ 178 h 602"/>
                  <a:gd name="T28" fmla="*/ 159 w 504"/>
                  <a:gd name="T29" fmla="*/ 352 h 602"/>
                  <a:gd name="T30" fmla="*/ 341 w 504"/>
                  <a:gd name="T31" fmla="*/ 35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4" h="602">
                    <a:moveTo>
                      <a:pt x="143" y="412"/>
                    </a:moveTo>
                    <a:cubicBezTo>
                      <a:pt x="80" y="602"/>
                      <a:pt x="80" y="602"/>
                      <a:pt x="80" y="602"/>
                    </a:cubicBezTo>
                    <a:cubicBezTo>
                      <a:pt x="0" y="602"/>
                      <a:pt x="0" y="602"/>
                      <a:pt x="0" y="602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504" y="602"/>
                      <a:pt x="504" y="602"/>
                      <a:pt x="504" y="602"/>
                    </a:cubicBezTo>
                    <a:cubicBezTo>
                      <a:pt x="420" y="602"/>
                      <a:pt x="420" y="602"/>
                      <a:pt x="420" y="602"/>
                    </a:cubicBezTo>
                    <a:cubicBezTo>
                      <a:pt x="356" y="412"/>
                      <a:pt x="356" y="412"/>
                      <a:pt x="356" y="412"/>
                    </a:cubicBezTo>
                    <a:lnTo>
                      <a:pt x="143" y="412"/>
                    </a:lnTo>
                    <a:close/>
                    <a:moveTo>
                      <a:pt x="341" y="352"/>
                    </a:moveTo>
                    <a:cubicBezTo>
                      <a:pt x="281" y="178"/>
                      <a:pt x="281" y="178"/>
                      <a:pt x="281" y="178"/>
                    </a:cubicBezTo>
                    <a:cubicBezTo>
                      <a:pt x="268" y="139"/>
                      <a:pt x="259" y="103"/>
                      <a:pt x="250" y="69"/>
                    </a:cubicBezTo>
                    <a:cubicBezTo>
                      <a:pt x="248" y="69"/>
                      <a:pt x="248" y="69"/>
                      <a:pt x="248" y="69"/>
                    </a:cubicBezTo>
                    <a:cubicBezTo>
                      <a:pt x="239" y="103"/>
                      <a:pt x="230" y="141"/>
                      <a:pt x="218" y="178"/>
                    </a:cubicBezTo>
                    <a:cubicBezTo>
                      <a:pt x="159" y="352"/>
                      <a:pt x="159" y="352"/>
                      <a:pt x="159" y="352"/>
                    </a:cubicBezTo>
                    <a:lnTo>
                      <a:pt x="341" y="352"/>
                    </a:lnTo>
                    <a:close/>
                  </a:path>
                </a:pathLst>
              </a:cu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Rectangle 11">
                <a:extLst>
                  <a:ext uri="{FF2B5EF4-FFF2-40B4-BE49-F238E27FC236}">
                    <a16:creationId xmlns:a16="http://schemas.microsoft.com/office/drawing/2014/main" id="{FCFDA1CF-2CA0-4446-AEA3-2FDDBE875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67163" y="3421063"/>
                <a:ext cx="1436688" cy="42862"/>
              </a:xfrm>
              <a:prstGeom prst="rect">
                <a:avLst/>
              </a:prstGeom>
              <a:solidFill>
                <a:srgbClr val="8EBE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Rectangle 12">
                <a:extLst>
                  <a:ext uri="{FF2B5EF4-FFF2-40B4-BE49-F238E27FC236}">
                    <a16:creationId xmlns:a16="http://schemas.microsoft.com/office/drawing/2014/main" id="{691DC3A5-9489-4856-9408-E94DCD9C5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616701" y="4735513"/>
                <a:ext cx="4086225" cy="42862"/>
              </a:xfrm>
              <a:prstGeom prst="rect">
                <a:avLst/>
              </a:prstGeom>
              <a:solidFill>
                <a:srgbClr val="8EBE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Oval 13">
                <a:extLst>
                  <a:ext uri="{FF2B5EF4-FFF2-40B4-BE49-F238E27FC236}">
                    <a16:creationId xmlns:a16="http://schemas.microsoft.com/office/drawing/2014/main" id="{390DEDAA-D8A8-4566-837F-5D01DE058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73701" y="3048000"/>
                <a:ext cx="287338" cy="287337"/>
              </a:xfrm>
              <a:prstGeom prst="ellipse">
                <a:avLst/>
              </a:pr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14">
                <a:extLst>
                  <a:ext uri="{FF2B5EF4-FFF2-40B4-BE49-F238E27FC236}">
                    <a16:creationId xmlns:a16="http://schemas.microsoft.com/office/drawing/2014/main" id="{D6555D9A-9F5E-48CD-A4FB-BAB51DE11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08763" y="2868613"/>
                <a:ext cx="1014413" cy="635000"/>
              </a:xfrm>
              <a:custGeom>
                <a:avLst/>
                <a:gdLst>
                  <a:gd name="T0" fmla="*/ 404 w 765"/>
                  <a:gd name="T1" fmla="*/ 0 h 480"/>
                  <a:gd name="T2" fmla="*/ 0 w 765"/>
                  <a:gd name="T3" fmla="*/ 240 h 480"/>
                  <a:gd name="T4" fmla="*/ 404 w 765"/>
                  <a:gd name="T5" fmla="*/ 480 h 480"/>
                  <a:gd name="T6" fmla="*/ 765 w 765"/>
                  <a:gd name="T7" fmla="*/ 295 h 480"/>
                  <a:gd name="T8" fmla="*/ 641 w 765"/>
                  <a:gd name="T9" fmla="*/ 240 h 480"/>
                  <a:gd name="T10" fmla="*/ 765 w 765"/>
                  <a:gd name="T11" fmla="*/ 184 h 480"/>
                  <a:gd name="T12" fmla="*/ 404 w 765"/>
                  <a:gd name="T1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5" h="480">
                    <a:moveTo>
                      <a:pt x="404" y="0"/>
                    </a:moveTo>
                    <a:cubicBezTo>
                      <a:pt x="235" y="0"/>
                      <a:pt x="86" y="108"/>
                      <a:pt x="0" y="240"/>
                    </a:cubicBezTo>
                    <a:cubicBezTo>
                      <a:pt x="86" y="371"/>
                      <a:pt x="235" y="480"/>
                      <a:pt x="404" y="480"/>
                    </a:cubicBezTo>
                    <a:cubicBezTo>
                      <a:pt x="547" y="480"/>
                      <a:pt x="676" y="395"/>
                      <a:pt x="765" y="295"/>
                    </a:cubicBezTo>
                    <a:cubicBezTo>
                      <a:pt x="736" y="270"/>
                      <a:pt x="693" y="250"/>
                      <a:pt x="641" y="240"/>
                    </a:cubicBezTo>
                    <a:cubicBezTo>
                      <a:pt x="693" y="229"/>
                      <a:pt x="736" y="209"/>
                      <a:pt x="765" y="184"/>
                    </a:cubicBezTo>
                    <a:cubicBezTo>
                      <a:pt x="676" y="84"/>
                      <a:pt x="547" y="0"/>
                      <a:pt x="404" y="0"/>
                    </a:cubicBezTo>
                  </a:path>
                </a:pathLst>
              </a:custGeom>
              <a:solidFill>
                <a:srgbClr val="8EBE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15">
                <a:extLst>
                  <a:ext uri="{FF2B5EF4-FFF2-40B4-BE49-F238E27FC236}">
                    <a16:creationId xmlns:a16="http://schemas.microsoft.com/office/drawing/2014/main" id="{184B8B47-371F-401E-B4C4-E1F96758D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272213" y="3135313"/>
                <a:ext cx="646113" cy="101600"/>
              </a:xfrm>
              <a:custGeom>
                <a:avLst/>
                <a:gdLst>
                  <a:gd name="T0" fmla="*/ 488 w 488"/>
                  <a:gd name="T1" fmla="*/ 77 h 77"/>
                  <a:gd name="T2" fmla="*/ 388 w 488"/>
                  <a:gd name="T3" fmla="*/ 39 h 77"/>
                  <a:gd name="T4" fmla="*/ 488 w 488"/>
                  <a:gd name="T5" fmla="*/ 0 h 77"/>
                  <a:gd name="T6" fmla="*/ 0 w 488"/>
                  <a:gd name="T7" fmla="*/ 39 h 77"/>
                  <a:gd name="T8" fmla="*/ 488 w 488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8" h="77">
                    <a:moveTo>
                      <a:pt x="488" y="77"/>
                    </a:moveTo>
                    <a:cubicBezTo>
                      <a:pt x="462" y="60"/>
                      <a:pt x="427" y="46"/>
                      <a:pt x="388" y="39"/>
                    </a:cubicBezTo>
                    <a:cubicBezTo>
                      <a:pt x="427" y="31"/>
                      <a:pt x="462" y="18"/>
                      <a:pt x="488" y="0"/>
                    </a:cubicBezTo>
                    <a:cubicBezTo>
                      <a:pt x="370" y="17"/>
                      <a:pt x="193" y="24"/>
                      <a:pt x="0" y="39"/>
                    </a:cubicBezTo>
                    <a:cubicBezTo>
                      <a:pt x="196" y="57"/>
                      <a:pt x="370" y="61"/>
                      <a:pt x="488" y="77"/>
                    </a:cubicBezTo>
                  </a:path>
                </a:pathLst>
              </a:custGeom>
              <a:solidFill>
                <a:srgbClr val="83B3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16">
                <a:extLst>
                  <a:ext uri="{FF2B5EF4-FFF2-40B4-BE49-F238E27FC236}">
                    <a16:creationId xmlns:a16="http://schemas.microsoft.com/office/drawing/2014/main" id="{A4D011EF-0D9D-4011-A45C-F6673D405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65713" y="2879725"/>
                <a:ext cx="1012825" cy="635000"/>
              </a:xfrm>
              <a:custGeom>
                <a:avLst/>
                <a:gdLst>
                  <a:gd name="T0" fmla="*/ 360 w 764"/>
                  <a:gd name="T1" fmla="*/ 480 h 480"/>
                  <a:gd name="T2" fmla="*/ 764 w 764"/>
                  <a:gd name="T3" fmla="*/ 240 h 480"/>
                  <a:gd name="T4" fmla="*/ 360 w 764"/>
                  <a:gd name="T5" fmla="*/ 0 h 480"/>
                  <a:gd name="T6" fmla="*/ 0 w 764"/>
                  <a:gd name="T7" fmla="*/ 184 h 480"/>
                  <a:gd name="T8" fmla="*/ 123 w 764"/>
                  <a:gd name="T9" fmla="*/ 240 h 480"/>
                  <a:gd name="T10" fmla="*/ 0 w 764"/>
                  <a:gd name="T11" fmla="*/ 296 h 480"/>
                  <a:gd name="T12" fmla="*/ 360 w 764"/>
                  <a:gd name="T13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4" h="480">
                    <a:moveTo>
                      <a:pt x="360" y="480"/>
                    </a:moveTo>
                    <a:cubicBezTo>
                      <a:pt x="529" y="480"/>
                      <a:pt x="678" y="372"/>
                      <a:pt x="764" y="240"/>
                    </a:cubicBezTo>
                    <a:cubicBezTo>
                      <a:pt x="678" y="109"/>
                      <a:pt x="529" y="0"/>
                      <a:pt x="360" y="0"/>
                    </a:cubicBezTo>
                    <a:cubicBezTo>
                      <a:pt x="217" y="0"/>
                      <a:pt x="88" y="85"/>
                      <a:pt x="0" y="184"/>
                    </a:cubicBezTo>
                    <a:cubicBezTo>
                      <a:pt x="28" y="210"/>
                      <a:pt x="71" y="230"/>
                      <a:pt x="123" y="240"/>
                    </a:cubicBezTo>
                    <a:cubicBezTo>
                      <a:pt x="71" y="250"/>
                      <a:pt x="28" y="270"/>
                      <a:pt x="0" y="296"/>
                    </a:cubicBezTo>
                    <a:cubicBezTo>
                      <a:pt x="88" y="396"/>
                      <a:pt x="217" y="480"/>
                      <a:pt x="360" y="480"/>
                    </a:cubicBezTo>
                  </a:path>
                </a:pathLst>
              </a:custGeom>
              <a:solidFill>
                <a:srgbClr val="F99D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17">
                <a:extLst>
                  <a:ext uri="{FF2B5EF4-FFF2-40B4-BE49-F238E27FC236}">
                    <a16:creationId xmlns:a16="http://schemas.microsoft.com/office/drawing/2014/main" id="{E534F1A7-4E9F-4BA7-BAD5-C493B39CD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35551" y="3146425"/>
                <a:ext cx="647700" cy="101600"/>
              </a:xfrm>
              <a:custGeom>
                <a:avLst/>
                <a:gdLst>
                  <a:gd name="T0" fmla="*/ 0 w 488"/>
                  <a:gd name="T1" fmla="*/ 0 h 76"/>
                  <a:gd name="T2" fmla="*/ 100 w 488"/>
                  <a:gd name="T3" fmla="*/ 38 h 76"/>
                  <a:gd name="T4" fmla="*/ 0 w 488"/>
                  <a:gd name="T5" fmla="*/ 76 h 76"/>
                  <a:gd name="T6" fmla="*/ 488 w 488"/>
                  <a:gd name="T7" fmla="*/ 38 h 76"/>
                  <a:gd name="T8" fmla="*/ 0 w 488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8" h="76">
                    <a:moveTo>
                      <a:pt x="0" y="0"/>
                    </a:moveTo>
                    <a:cubicBezTo>
                      <a:pt x="26" y="17"/>
                      <a:pt x="61" y="30"/>
                      <a:pt x="100" y="38"/>
                    </a:cubicBezTo>
                    <a:cubicBezTo>
                      <a:pt x="61" y="46"/>
                      <a:pt x="27" y="59"/>
                      <a:pt x="0" y="76"/>
                    </a:cubicBezTo>
                    <a:cubicBezTo>
                      <a:pt x="118" y="60"/>
                      <a:pt x="295" y="52"/>
                      <a:pt x="488" y="38"/>
                    </a:cubicBezTo>
                    <a:cubicBezTo>
                      <a:pt x="292" y="19"/>
                      <a:pt x="118" y="16"/>
                      <a:pt x="0" y="0"/>
                    </a:cubicBezTo>
                  </a:path>
                </a:pathLst>
              </a:custGeom>
              <a:solidFill>
                <a:srgbClr val="F68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18">
                <a:extLst>
                  <a:ext uri="{FF2B5EF4-FFF2-40B4-BE49-F238E27FC236}">
                    <a16:creationId xmlns:a16="http://schemas.microsoft.com/office/drawing/2014/main" id="{4A323CEC-684F-4B61-9B70-2F6FAD09D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4476" y="2089150"/>
                <a:ext cx="758825" cy="914400"/>
              </a:xfrm>
              <a:custGeom>
                <a:avLst/>
                <a:gdLst>
                  <a:gd name="T0" fmla="*/ 487 w 572"/>
                  <a:gd name="T1" fmla="*/ 470 h 691"/>
                  <a:gd name="T2" fmla="*/ 481 w 572"/>
                  <a:gd name="T3" fmla="*/ 0 h 691"/>
                  <a:gd name="T4" fmla="*/ 71 w 572"/>
                  <a:gd name="T5" fmla="*/ 230 h 691"/>
                  <a:gd name="T6" fmla="*/ 50 w 572"/>
                  <a:gd name="T7" fmla="*/ 635 h 691"/>
                  <a:gd name="T8" fmla="*/ 160 w 572"/>
                  <a:gd name="T9" fmla="*/ 556 h 691"/>
                  <a:gd name="T10" fmla="*/ 147 w 572"/>
                  <a:gd name="T11" fmla="*/ 691 h 691"/>
                  <a:gd name="T12" fmla="*/ 487 w 572"/>
                  <a:gd name="T13" fmla="*/ 47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2" h="691">
                    <a:moveTo>
                      <a:pt x="487" y="470"/>
                    </a:moveTo>
                    <a:cubicBezTo>
                      <a:pt x="572" y="324"/>
                      <a:pt x="552" y="141"/>
                      <a:pt x="481" y="0"/>
                    </a:cubicBezTo>
                    <a:cubicBezTo>
                      <a:pt x="324" y="9"/>
                      <a:pt x="156" y="84"/>
                      <a:pt x="71" y="230"/>
                    </a:cubicBezTo>
                    <a:cubicBezTo>
                      <a:pt x="0" y="354"/>
                      <a:pt x="8" y="508"/>
                      <a:pt x="50" y="635"/>
                    </a:cubicBezTo>
                    <a:cubicBezTo>
                      <a:pt x="87" y="623"/>
                      <a:pt x="126" y="595"/>
                      <a:pt x="160" y="556"/>
                    </a:cubicBezTo>
                    <a:cubicBezTo>
                      <a:pt x="143" y="606"/>
                      <a:pt x="139" y="653"/>
                      <a:pt x="147" y="691"/>
                    </a:cubicBezTo>
                    <a:cubicBezTo>
                      <a:pt x="278" y="664"/>
                      <a:pt x="415" y="594"/>
                      <a:pt x="487" y="470"/>
                    </a:cubicBezTo>
                  </a:path>
                </a:pathLst>
              </a:custGeom>
              <a:solidFill>
                <a:srgbClr val="F265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19">
                <a:extLst>
                  <a:ext uri="{FF2B5EF4-FFF2-40B4-BE49-F238E27FC236}">
                    <a16:creationId xmlns:a16="http://schemas.microsoft.com/office/drawing/2014/main" id="{440B1FFF-D84D-4560-856D-C8DC42446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22876" y="2379663"/>
                <a:ext cx="368300" cy="585787"/>
              </a:xfrm>
              <a:custGeom>
                <a:avLst/>
                <a:gdLst>
                  <a:gd name="T0" fmla="*/ 0 w 277"/>
                  <a:gd name="T1" fmla="*/ 403 h 442"/>
                  <a:gd name="T2" fmla="*/ 83 w 277"/>
                  <a:gd name="T3" fmla="*/ 336 h 442"/>
                  <a:gd name="T4" fmla="*/ 66 w 277"/>
                  <a:gd name="T5" fmla="*/ 442 h 442"/>
                  <a:gd name="T6" fmla="*/ 277 w 277"/>
                  <a:gd name="T7" fmla="*/ 0 h 442"/>
                  <a:gd name="T8" fmla="*/ 0 w 277"/>
                  <a:gd name="T9" fmla="*/ 40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" h="442">
                    <a:moveTo>
                      <a:pt x="0" y="403"/>
                    </a:moveTo>
                    <a:cubicBezTo>
                      <a:pt x="29" y="389"/>
                      <a:pt x="57" y="366"/>
                      <a:pt x="83" y="336"/>
                    </a:cubicBezTo>
                    <a:cubicBezTo>
                      <a:pt x="71" y="373"/>
                      <a:pt x="65" y="410"/>
                      <a:pt x="66" y="442"/>
                    </a:cubicBezTo>
                    <a:cubicBezTo>
                      <a:pt x="111" y="331"/>
                      <a:pt x="193" y="174"/>
                      <a:pt x="277" y="0"/>
                    </a:cubicBezTo>
                    <a:cubicBezTo>
                      <a:pt x="163" y="160"/>
                      <a:pt x="73" y="309"/>
                      <a:pt x="0" y="403"/>
                    </a:cubicBezTo>
                  </a:path>
                </a:pathLst>
              </a:custGeom>
              <a:solidFill>
                <a:srgbClr val="EF4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0">
                <a:extLst>
                  <a:ext uri="{FF2B5EF4-FFF2-40B4-BE49-F238E27FC236}">
                    <a16:creationId xmlns:a16="http://schemas.microsoft.com/office/drawing/2014/main" id="{9ECBF042-A1C4-496B-8233-0B0262441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084888" y="2082801"/>
                <a:ext cx="758825" cy="914400"/>
              </a:xfrm>
              <a:custGeom>
                <a:avLst/>
                <a:gdLst>
                  <a:gd name="T0" fmla="*/ 500 w 572"/>
                  <a:gd name="T1" fmla="*/ 230 h 690"/>
                  <a:gd name="T2" fmla="*/ 90 w 572"/>
                  <a:gd name="T3" fmla="*/ 0 h 690"/>
                  <a:gd name="T4" fmla="*/ 84 w 572"/>
                  <a:gd name="T5" fmla="*/ 470 h 690"/>
                  <a:gd name="T6" fmla="*/ 424 w 572"/>
                  <a:gd name="T7" fmla="*/ 690 h 690"/>
                  <a:gd name="T8" fmla="*/ 411 w 572"/>
                  <a:gd name="T9" fmla="*/ 556 h 690"/>
                  <a:gd name="T10" fmla="*/ 521 w 572"/>
                  <a:gd name="T11" fmla="*/ 634 h 690"/>
                  <a:gd name="T12" fmla="*/ 500 w 572"/>
                  <a:gd name="T13" fmla="*/ 23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2" h="690">
                    <a:moveTo>
                      <a:pt x="500" y="230"/>
                    </a:moveTo>
                    <a:cubicBezTo>
                      <a:pt x="416" y="83"/>
                      <a:pt x="247" y="9"/>
                      <a:pt x="90" y="0"/>
                    </a:cubicBezTo>
                    <a:cubicBezTo>
                      <a:pt x="20" y="140"/>
                      <a:pt x="0" y="323"/>
                      <a:pt x="84" y="470"/>
                    </a:cubicBezTo>
                    <a:cubicBezTo>
                      <a:pt x="156" y="594"/>
                      <a:pt x="294" y="663"/>
                      <a:pt x="424" y="690"/>
                    </a:cubicBezTo>
                    <a:cubicBezTo>
                      <a:pt x="433" y="653"/>
                      <a:pt x="428" y="605"/>
                      <a:pt x="411" y="556"/>
                    </a:cubicBezTo>
                    <a:cubicBezTo>
                      <a:pt x="446" y="595"/>
                      <a:pt x="485" y="623"/>
                      <a:pt x="521" y="634"/>
                    </a:cubicBezTo>
                    <a:cubicBezTo>
                      <a:pt x="563" y="508"/>
                      <a:pt x="572" y="354"/>
                      <a:pt x="500" y="230"/>
                    </a:cubicBezTo>
                  </a:path>
                </a:pathLst>
              </a:custGeom>
              <a:solidFill>
                <a:srgbClr val="41A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1">
                <a:extLst>
                  <a:ext uri="{FF2B5EF4-FFF2-40B4-BE49-F238E27FC236}">
                    <a16:creationId xmlns:a16="http://schemas.microsoft.com/office/drawing/2014/main" id="{DCA6C479-B3EF-4FF9-AD03-C56D68AE5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97551" y="2374900"/>
                <a:ext cx="368300" cy="584200"/>
              </a:xfrm>
              <a:custGeom>
                <a:avLst/>
                <a:gdLst>
                  <a:gd name="T0" fmla="*/ 211 w 277"/>
                  <a:gd name="T1" fmla="*/ 441 h 441"/>
                  <a:gd name="T2" fmla="*/ 194 w 277"/>
                  <a:gd name="T3" fmla="*/ 336 h 441"/>
                  <a:gd name="T4" fmla="*/ 277 w 277"/>
                  <a:gd name="T5" fmla="*/ 403 h 441"/>
                  <a:gd name="T6" fmla="*/ 0 w 277"/>
                  <a:gd name="T7" fmla="*/ 0 h 441"/>
                  <a:gd name="T8" fmla="*/ 211 w 277"/>
                  <a:gd name="T9" fmla="*/ 441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" h="441">
                    <a:moveTo>
                      <a:pt x="211" y="441"/>
                    </a:moveTo>
                    <a:cubicBezTo>
                      <a:pt x="213" y="410"/>
                      <a:pt x="207" y="373"/>
                      <a:pt x="194" y="336"/>
                    </a:cubicBezTo>
                    <a:cubicBezTo>
                      <a:pt x="220" y="366"/>
                      <a:pt x="249" y="389"/>
                      <a:pt x="277" y="403"/>
                    </a:cubicBezTo>
                    <a:cubicBezTo>
                      <a:pt x="204" y="309"/>
                      <a:pt x="109" y="159"/>
                      <a:pt x="0" y="0"/>
                    </a:cubicBezTo>
                    <a:cubicBezTo>
                      <a:pt x="82" y="179"/>
                      <a:pt x="166" y="331"/>
                      <a:pt x="211" y="441"/>
                    </a:cubicBezTo>
                  </a:path>
                </a:pathLst>
              </a:custGeom>
              <a:solidFill>
                <a:srgbClr val="00A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65AD790-70AE-435C-B451-16791ACF3ED7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68" b="38268"/>
          <a:stretch>
            <a:fillRect/>
          </a:stretch>
        </p:blipFill>
        <p:spPr/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3DEDEBF9-7AC1-4702-8AA4-DA6E4B12D1B3}"/>
              </a:ext>
            </a:extLst>
          </p:cNvPr>
          <p:cNvSpPr/>
          <p:nvPr/>
        </p:nvSpPr>
        <p:spPr>
          <a:xfrm>
            <a:off x="0" y="1749055"/>
            <a:ext cx="12192000" cy="1909086"/>
          </a:xfrm>
          <a:prstGeom prst="rect">
            <a:avLst/>
          </a:prstGeom>
          <a:solidFill>
            <a:schemeClr val="accent4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72E2095-6E22-409B-80F2-4D9AD05C9274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6" b="6276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7413A90-527A-415A-B72E-BBF8DED01FA3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92" b="3149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CE061A-F842-4548-8802-E6719EC89B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CBAC4D2-3570-43DA-9A6B-2E60747F80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8B2C002-775B-4CFB-BB54-AF70090649A9}"/>
              </a:ext>
            </a:extLst>
          </p:cNvPr>
          <p:cNvSpPr/>
          <p:nvPr/>
        </p:nvSpPr>
        <p:spPr>
          <a:xfrm>
            <a:off x="827995" y="4027658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11354</TotalTime>
  <Words>408</Words>
  <Application>Microsoft Office PowerPoint</Application>
  <PresentationFormat>Widescreen</PresentationFormat>
  <Paragraphs>88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PowerPoint Presentation</vt:lpstr>
      <vt:lpstr>Our Team</vt:lpstr>
      <vt:lpstr>Creative Portfolio</vt:lpstr>
      <vt:lpstr>Our Timeline</vt:lpstr>
      <vt:lpstr>PowerPoint Presentation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1738</cp:revision>
  <dcterms:created xsi:type="dcterms:W3CDTF">2017-07-18T09:08:44Z</dcterms:created>
  <dcterms:modified xsi:type="dcterms:W3CDTF">2017-09-23T15:33:44Z</dcterms:modified>
</cp:coreProperties>
</file>