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1" r:id="rId5"/>
    <p:sldId id="279" r:id="rId6"/>
    <p:sldId id="272" r:id="rId7"/>
    <p:sldId id="280" r:id="rId8"/>
    <p:sldId id="258" r:id="rId9"/>
    <p:sldId id="260" r:id="rId10"/>
    <p:sldId id="273" r:id="rId11"/>
    <p:sldId id="262"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82" autoAdjust="0"/>
    <p:restoredTop sz="94249" autoAdjust="0"/>
  </p:normalViewPr>
  <p:slideViewPr>
    <p:cSldViewPr snapToGrid="0">
      <p:cViewPr>
        <p:scale>
          <a:sx n="33" d="100"/>
          <a:sy n="33" d="100"/>
        </p:scale>
        <p:origin x="1938" y="82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63500"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F541-4A39-A216-02BCCAE25554}"/>
            </c:ext>
          </c:extLst>
        </c:ser>
        <c:ser>
          <c:idx val="1"/>
          <c:order val="1"/>
          <c:tx>
            <c:strRef>
              <c:f>Sheet1!$C$1</c:f>
              <c:strCache>
                <c:ptCount val="1"/>
                <c:pt idx="0">
                  <c:v>Series 2</c:v>
                </c:pt>
              </c:strCache>
            </c:strRef>
          </c:tx>
          <c:spPr>
            <a:ln w="63500"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F541-4A39-A216-02BCCAE25554}"/>
            </c:ext>
          </c:extLst>
        </c:ser>
        <c:ser>
          <c:idx val="2"/>
          <c:order val="2"/>
          <c:tx>
            <c:strRef>
              <c:f>Sheet1!$D$1</c:f>
              <c:strCache>
                <c:ptCount val="1"/>
                <c:pt idx="0">
                  <c:v>Series 3</c:v>
                </c:pt>
              </c:strCache>
            </c:strRef>
          </c:tx>
          <c:spPr>
            <a:ln w="63500"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F541-4A39-A216-02BCCAE25554}"/>
            </c:ext>
          </c:extLst>
        </c:ser>
        <c:dLbls>
          <c:showLegendKey val="0"/>
          <c:showVal val="0"/>
          <c:showCatName val="0"/>
          <c:showSerName val="0"/>
          <c:showPercent val="0"/>
          <c:showBubbleSize val="0"/>
        </c:dLbls>
        <c:smooth val="0"/>
        <c:axId val="767055832"/>
        <c:axId val="305829808"/>
      </c:lineChart>
      <c:catAx>
        <c:axId val="767055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PT Sans" panose="020B0503020203020204" pitchFamily="34" charset="0"/>
                <a:ea typeface="PT Sans" panose="020B0503020203020204" pitchFamily="34" charset="0"/>
                <a:cs typeface="+mn-cs"/>
              </a:defRPr>
            </a:pPr>
            <a:endParaRPr lang="en-US"/>
          </a:p>
        </c:txPr>
        <c:crossAx val="305829808"/>
        <c:crosses val="autoZero"/>
        <c:auto val="1"/>
        <c:lblAlgn val="ctr"/>
        <c:lblOffset val="100"/>
        <c:noMultiLvlLbl val="0"/>
      </c:catAx>
      <c:valAx>
        <c:axId val="30582980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767055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ontserrat" panose="00000500000000000000" pitchFamily="50" charset="0"/>
              <a:ea typeface="PT Sans" panose="020B0503020203020204" pitchFamily="34" charset="0"/>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2/2/2018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9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EEE6A98-6582-472D-97F3-3F236F409C45}"/>
              </a:ext>
            </a:extLst>
          </p:cNvPr>
          <p:cNvSpPr>
            <a:spLocks noGrp="1"/>
          </p:cNvSpPr>
          <p:nvPr>
            <p:ph type="pic" sz="quarter" idx="158" hasCustomPrompt="1"/>
          </p:nvPr>
        </p:nvSpPr>
        <p:spPr>
          <a:xfrm>
            <a:off x="0" y="2334334"/>
            <a:ext cx="6305550" cy="4523666"/>
          </a:xfrm>
          <a:custGeom>
            <a:avLst/>
            <a:gdLst>
              <a:gd name="connsiteX0" fmla="*/ 0 w 6305550"/>
              <a:gd name="connsiteY0" fmla="*/ 0 h 4523666"/>
              <a:gd name="connsiteX1" fmla="*/ 6305550 w 6305550"/>
              <a:gd name="connsiteY1" fmla="*/ 0 h 4523666"/>
              <a:gd name="connsiteX2" fmla="*/ 6305550 w 6305550"/>
              <a:gd name="connsiteY2" fmla="*/ 4523666 h 4523666"/>
              <a:gd name="connsiteX3" fmla="*/ 0 w 6305550"/>
              <a:gd name="connsiteY3" fmla="*/ 4523666 h 4523666"/>
            </a:gdLst>
            <a:ahLst/>
            <a:cxnLst>
              <a:cxn ang="0">
                <a:pos x="connsiteX0" y="connsiteY0"/>
              </a:cxn>
              <a:cxn ang="0">
                <a:pos x="connsiteX1" y="connsiteY1"/>
              </a:cxn>
              <a:cxn ang="0">
                <a:pos x="connsiteX2" y="connsiteY2"/>
              </a:cxn>
              <a:cxn ang="0">
                <a:pos x="connsiteX3" y="connsiteY3"/>
              </a:cxn>
            </a:cxnLst>
            <a:rect l="l" t="t" r="r" b="b"/>
            <a:pathLst>
              <a:path w="6305550" h="4523666">
                <a:moveTo>
                  <a:pt x="0" y="0"/>
                </a:moveTo>
                <a:lnTo>
                  <a:pt x="6305550" y="0"/>
                </a:lnTo>
                <a:lnTo>
                  <a:pt x="6305550" y="4523666"/>
                </a:lnTo>
                <a:lnTo>
                  <a:pt x="0" y="45236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25853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9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181D5A-E4D6-4D42-8162-6F26D89145B4}"/>
              </a:ext>
            </a:extLst>
          </p:cNvPr>
          <p:cNvSpPr>
            <a:spLocks noGrp="1"/>
          </p:cNvSpPr>
          <p:nvPr>
            <p:ph type="pic" sz="quarter" idx="158" hasCustomPrompt="1"/>
          </p:nvPr>
        </p:nvSpPr>
        <p:spPr>
          <a:xfrm>
            <a:off x="4340231" y="2265816"/>
            <a:ext cx="3319986" cy="3319986"/>
          </a:xfrm>
          <a:custGeom>
            <a:avLst/>
            <a:gdLst>
              <a:gd name="connsiteX0" fmla="*/ 1659993 w 3319986"/>
              <a:gd name="connsiteY0" fmla="*/ 0 h 3319986"/>
              <a:gd name="connsiteX1" fmla="*/ 3319986 w 3319986"/>
              <a:gd name="connsiteY1" fmla="*/ 1659993 h 3319986"/>
              <a:gd name="connsiteX2" fmla="*/ 1659993 w 3319986"/>
              <a:gd name="connsiteY2" fmla="*/ 3319986 h 3319986"/>
              <a:gd name="connsiteX3" fmla="*/ 0 w 3319986"/>
              <a:gd name="connsiteY3" fmla="*/ 1659993 h 3319986"/>
              <a:gd name="connsiteX4" fmla="*/ 1659993 w 3319986"/>
              <a:gd name="connsiteY4" fmla="*/ 0 h 3319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9986" h="3319986">
                <a:moveTo>
                  <a:pt x="1659993" y="0"/>
                </a:moveTo>
                <a:cubicBezTo>
                  <a:pt x="2576782" y="0"/>
                  <a:pt x="3319986" y="743204"/>
                  <a:pt x="3319986" y="1659993"/>
                </a:cubicBezTo>
                <a:cubicBezTo>
                  <a:pt x="3319986" y="2576782"/>
                  <a:pt x="2576782" y="3319986"/>
                  <a:pt x="1659993" y="3319986"/>
                </a:cubicBezTo>
                <a:cubicBezTo>
                  <a:pt x="743204" y="3319986"/>
                  <a:pt x="0" y="2576782"/>
                  <a:pt x="0" y="1659993"/>
                </a:cubicBezTo>
                <a:cubicBezTo>
                  <a:pt x="0" y="743204"/>
                  <a:pt x="743204" y="0"/>
                  <a:pt x="165999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30584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9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0F414C-E15F-405E-9F2F-1BE93DFB14EF}"/>
              </a:ext>
            </a:extLst>
          </p:cNvPr>
          <p:cNvSpPr>
            <a:spLocks noGrp="1"/>
          </p:cNvSpPr>
          <p:nvPr>
            <p:ph type="pic" sz="quarter" idx="158" hasCustomPrompt="1"/>
          </p:nvPr>
        </p:nvSpPr>
        <p:spPr>
          <a:xfrm>
            <a:off x="874531" y="2376164"/>
            <a:ext cx="4676553" cy="3507415"/>
          </a:xfrm>
          <a:custGeom>
            <a:avLst/>
            <a:gdLst>
              <a:gd name="connsiteX0" fmla="*/ 0 w 4676553"/>
              <a:gd name="connsiteY0" fmla="*/ 0 h 3507415"/>
              <a:gd name="connsiteX1" fmla="*/ 4676553 w 4676553"/>
              <a:gd name="connsiteY1" fmla="*/ 0 h 3507415"/>
              <a:gd name="connsiteX2" fmla="*/ 4676553 w 4676553"/>
              <a:gd name="connsiteY2" fmla="*/ 3507415 h 3507415"/>
              <a:gd name="connsiteX3" fmla="*/ 0 w 4676553"/>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676553" h="3507415">
                <a:moveTo>
                  <a:pt x="0" y="0"/>
                </a:moveTo>
                <a:lnTo>
                  <a:pt x="4676553" y="0"/>
                </a:lnTo>
                <a:lnTo>
                  <a:pt x="4676553"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9852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34C815-0F3D-4BD9-9531-CE55F62B42A8}"/>
              </a:ext>
            </a:extLst>
          </p:cNvPr>
          <p:cNvSpPr>
            <a:spLocks noGrp="1"/>
          </p:cNvSpPr>
          <p:nvPr>
            <p:ph type="pic" sz="quarter" idx="158" hasCustomPrompt="1"/>
          </p:nvPr>
        </p:nvSpPr>
        <p:spPr>
          <a:xfrm>
            <a:off x="5078296" y="1860931"/>
            <a:ext cx="1954446" cy="1954446"/>
          </a:xfrm>
          <a:custGeom>
            <a:avLst/>
            <a:gdLst>
              <a:gd name="connsiteX0" fmla="*/ 977223 w 1954446"/>
              <a:gd name="connsiteY0" fmla="*/ 0 h 1954446"/>
              <a:gd name="connsiteX1" fmla="*/ 1954446 w 1954446"/>
              <a:gd name="connsiteY1" fmla="*/ 977223 h 1954446"/>
              <a:gd name="connsiteX2" fmla="*/ 977223 w 1954446"/>
              <a:gd name="connsiteY2" fmla="*/ 1954446 h 1954446"/>
              <a:gd name="connsiteX3" fmla="*/ 0 w 1954446"/>
              <a:gd name="connsiteY3" fmla="*/ 977223 h 1954446"/>
              <a:gd name="connsiteX4" fmla="*/ 977223 w 1954446"/>
              <a:gd name="connsiteY4" fmla="*/ 0 h 1954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4446" h="1954446">
                <a:moveTo>
                  <a:pt x="977223" y="0"/>
                </a:moveTo>
                <a:cubicBezTo>
                  <a:pt x="1516928" y="0"/>
                  <a:pt x="1954446" y="437518"/>
                  <a:pt x="1954446" y="977223"/>
                </a:cubicBezTo>
                <a:cubicBezTo>
                  <a:pt x="1954446" y="1516928"/>
                  <a:pt x="1516928" y="1954446"/>
                  <a:pt x="977223" y="1954446"/>
                </a:cubicBezTo>
                <a:cubicBezTo>
                  <a:pt x="437518" y="1954446"/>
                  <a:pt x="0" y="1516928"/>
                  <a:pt x="0" y="977223"/>
                </a:cubicBezTo>
                <a:cubicBezTo>
                  <a:pt x="0" y="437518"/>
                  <a:pt x="437518" y="0"/>
                  <a:pt x="97722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14463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99B04BC-D11F-426F-BC2E-9D366524DA06}"/>
              </a:ext>
            </a:extLst>
          </p:cNvPr>
          <p:cNvSpPr>
            <a:spLocks noGrp="1"/>
          </p:cNvSpPr>
          <p:nvPr>
            <p:ph type="pic" sz="quarter" idx="159" hasCustomPrompt="1"/>
          </p:nvPr>
        </p:nvSpPr>
        <p:spPr>
          <a:xfrm>
            <a:off x="3714750" y="0"/>
            <a:ext cx="8477250" cy="6864350"/>
          </a:xfrm>
          <a:custGeom>
            <a:avLst/>
            <a:gdLst>
              <a:gd name="connsiteX0" fmla="*/ 2949280 w 8477250"/>
              <a:gd name="connsiteY0" fmla="*/ 0 h 6864350"/>
              <a:gd name="connsiteX1" fmla="*/ 8477250 w 8477250"/>
              <a:gd name="connsiteY1" fmla="*/ 0 h 6864350"/>
              <a:gd name="connsiteX2" fmla="*/ 8477250 w 8477250"/>
              <a:gd name="connsiteY2" fmla="*/ 6864350 h 6864350"/>
              <a:gd name="connsiteX3" fmla="*/ 0 w 8477250"/>
              <a:gd name="connsiteY3" fmla="*/ 6864350 h 6864350"/>
            </a:gdLst>
            <a:ahLst/>
            <a:cxnLst>
              <a:cxn ang="0">
                <a:pos x="connsiteX0" y="connsiteY0"/>
              </a:cxn>
              <a:cxn ang="0">
                <a:pos x="connsiteX1" y="connsiteY1"/>
              </a:cxn>
              <a:cxn ang="0">
                <a:pos x="connsiteX2" y="connsiteY2"/>
              </a:cxn>
              <a:cxn ang="0">
                <a:pos x="connsiteX3" y="connsiteY3"/>
              </a:cxn>
            </a:cxnLst>
            <a:rect l="l" t="t" r="r" b="b"/>
            <a:pathLst>
              <a:path w="8477250" h="6864350">
                <a:moveTo>
                  <a:pt x="2949280" y="0"/>
                </a:moveTo>
                <a:lnTo>
                  <a:pt x="8477250" y="0"/>
                </a:lnTo>
                <a:lnTo>
                  <a:pt x="8477250" y="6864350"/>
                </a:lnTo>
                <a:lnTo>
                  <a:pt x="0" y="686435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602BAF0-B388-4C38-9676-3B41FBF8C4FF}"/>
              </a:ext>
            </a:extLst>
          </p:cNvPr>
          <p:cNvSpPr>
            <a:spLocks noGrp="1"/>
          </p:cNvSpPr>
          <p:nvPr>
            <p:ph type="pic" sz="quarter" idx="158" hasCustomPrompt="1"/>
          </p:nvPr>
        </p:nvSpPr>
        <p:spPr>
          <a:xfrm>
            <a:off x="3908680" y="1794130"/>
            <a:ext cx="2298190" cy="2298190"/>
          </a:xfrm>
          <a:custGeom>
            <a:avLst/>
            <a:gdLst>
              <a:gd name="connsiteX0" fmla="*/ 1149095 w 2298190"/>
              <a:gd name="connsiteY0" fmla="*/ 0 h 2298190"/>
              <a:gd name="connsiteX1" fmla="*/ 2298190 w 2298190"/>
              <a:gd name="connsiteY1" fmla="*/ 1149095 h 2298190"/>
              <a:gd name="connsiteX2" fmla="*/ 1149095 w 2298190"/>
              <a:gd name="connsiteY2" fmla="*/ 2298190 h 2298190"/>
              <a:gd name="connsiteX3" fmla="*/ 0 w 2298190"/>
              <a:gd name="connsiteY3" fmla="*/ 1149095 h 2298190"/>
              <a:gd name="connsiteX4" fmla="*/ 1149095 w 2298190"/>
              <a:gd name="connsiteY4" fmla="*/ 0 h 2298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8190" h="2298190">
                <a:moveTo>
                  <a:pt x="1149095" y="0"/>
                </a:moveTo>
                <a:cubicBezTo>
                  <a:pt x="1783723" y="0"/>
                  <a:pt x="2298190" y="514467"/>
                  <a:pt x="2298190" y="1149095"/>
                </a:cubicBezTo>
                <a:cubicBezTo>
                  <a:pt x="2298190" y="1783723"/>
                  <a:pt x="1783723" y="2298190"/>
                  <a:pt x="1149095" y="2298190"/>
                </a:cubicBezTo>
                <a:cubicBezTo>
                  <a:pt x="514467" y="2298190"/>
                  <a:pt x="0" y="1783723"/>
                  <a:pt x="0" y="1149095"/>
                </a:cubicBezTo>
                <a:cubicBezTo>
                  <a:pt x="0" y="514467"/>
                  <a:pt x="514467" y="0"/>
                  <a:pt x="114909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38192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ED3ECE3-E052-4FDC-837D-CC7D40F70FBD}"/>
              </a:ext>
            </a:extLst>
          </p:cNvPr>
          <p:cNvSpPr>
            <a:spLocks noGrp="1"/>
          </p:cNvSpPr>
          <p:nvPr>
            <p:ph type="pic" sz="quarter" idx="159" hasCustomPrompt="1"/>
          </p:nvPr>
        </p:nvSpPr>
        <p:spPr>
          <a:xfrm>
            <a:off x="4064000" y="1"/>
            <a:ext cx="4064000" cy="3428999"/>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83441897-9644-499A-AC88-33790E4B932E}"/>
              </a:ext>
            </a:extLst>
          </p:cNvPr>
          <p:cNvSpPr>
            <a:spLocks noGrp="1"/>
          </p:cNvSpPr>
          <p:nvPr>
            <p:ph type="pic" sz="quarter" idx="158" hasCustomPrompt="1"/>
          </p:nvPr>
        </p:nvSpPr>
        <p:spPr>
          <a:xfrm>
            <a:off x="0" y="3429002"/>
            <a:ext cx="4064000" cy="3428999"/>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B5A5B027-BAC1-4439-A563-D37747D5302B}"/>
              </a:ext>
            </a:extLst>
          </p:cNvPr>
          <p:cNvSpPr>
            <a:spLocks noGrp="1"/>
          </p:cNvSpPr>
          <p:nvPr>
            <p:ph type="pic" sz="quarter" idx="160" hasCustomPrompt="1"/>
          </p:nvPr>
        </p:nvSpPr>
        <p:spPr>
          <a:xfrm>
            <a:off x="8128000" y="3429002"/>
            <a:ext cx="4064000" cy="3428999"/>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690544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C7C460D-E6A2-4EE3-B01D-25567948DE36}"/>
              </a:ext>
            </a:extLst>
          </p:cNvPr>
          <p:cNvSpPr>
            <a:spLocks noGrp="1"/>
          </p:cNvSpPr>
          <p:nvPr>
            <p:ph type="pic" sz="quarter" idx="159" hasCustomPrompt="1"/>
          </p:nvPr>
        </p:nvSpPr>
        <p:spPr>
          <a:xfrm>
            <a:off x="3578164" y="3173083"/>
            <a:ext cx="2009837" cy="2025089"/>
          </a:xfrm>
          <a:custGeom>
            <a:avLst/>
            <a:gdLst>
              <a:gd name="connsiteX0" fmla="*/ 0 w 2009837"/>
              <a:gd name="connsiteY0" fmla="*/ 0 h 2025089"/>
              <a:gd name="connsiteX1" fmla="*/ 2009837 w 2009837"/>
              <a:gd name="connsiteY1" fmla="*/ 0 h 2025089"/>
              <a:gd name="connsiteX2" fmla="*/ 2009837 w 2009837"/>
              <a:gd name="connsiteY2" fmla="*/ 2025089 h 2025089"/>
              <a:gd name="connsiteX3" fmla="*/ 0 w 2009837"/>
              <a:gd name="connsiteY3" fmla="*/ 2025089 h 2025089"/>
            </a:gdLst>
            <a:ahLst/>
            <a:cxnLst>
              <a:cxn ang="0">
                <a:pos x="connsiteX0" y="connsiteY0"/>
              </a:cxn>
              <a:cxn ang="0">
                <a:pos x="connsiteX1" y="connsiteY1"/>
              </a:cxn>
              <a:cxn ang="0">
                <a:pos x="connsiteX2" y="connsiteY2"/>
              </a:cxn>
              <a:cxn ang="0">
                <a:pos x="connsiteX3" y="connsiteY3"/>
              </a:cxn>
            </a:cxnLst>
            <a:rect l="l" t="t" r="r" b="b"/>
            <a:pathLst>
              <a:path w="2009837" h="2025089">
                <a:moveTo>
                  <a:pt x="0" y="0"/>
                </a:moveTo>
                <a:lnTo>
                  <a:pt x="2009837" y="0"/>
                </a:lnTo>
                <a:lnTo>
                  <a:pt x="2009837" y="2025089"/>
                </a:lnTo>
                <a:lnTo>
                  <a:pt x="0" y="202508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0AF1AC6E-C7ED-4E25-A3A6-4D37A2E94632}"/>
              </a:ext>
            </a:extLst>
          </p:cNvPr>
          <p:cNvSpPr>
            <a:spLocks noGrp="1"/>
          </p:cNvSpPr>
          <p:nvPr>
            <p:ph type="pic" sz="quarter" idx="158" hasCustomPrompt="1"/>
          </p:nvPr>
        </p:nvSpPr>
        <p:spPr>
          <a:xfrm>
            <a:off x="1" y="2180628"/>
            <a:ext cx="3054097" cy="3895344"/>
          </a:xfrm>
          <a:custGeom>
            <a:avLst/>
            <a:gdLst>
              <a:gd name="connsiteX0" fmla="*/ 0 w 3054097"/>
              <a:gd name="connsiteY0" fmla="*/ 0 h 3895344"/>
              <a:gd name="connsiteX1" fmla="*/ 3054097 w 3054097"/>
              <a:gd name="connsiteY1" fmla="*/ 0 h 3895344"/>
              <a:gd name="connsiteX2" fmla="*/ 3054097 w 3054097"/>
              <a:gd name="connsiteY2" fmla="*/ 3895344 h 3895344"/>
              <a:gd name="connsiteX3" fmla="*/ 0 w 3054097"/>
              <a:gd name="connsiteY3" fmla="*/ 3895344 h 3895344"/>
            </a:gdLst>
            <a:ahLst/>
            <a:cxnLst>
              <a:cxn ang="0">
                <a:pos x="connsiteX0" y="connsiteY0"/>
              </a:cxn>
              <a:cxn ang="0">
                <a:pos x="connsiteX1" y="connsiteY1"/>
              </a:cxn>
              <a:cxn ang="0">
                <a:pos x="connsiteX2" y="connsiteY2"/>
              </a:cxn>
              <a:cxn ang="0">
                <a:pos x="connsiteX3" y="connsiteY3"/>
              </a:cxn>
            </a:cxnLst>
            <a:rect l="l" t="t" r="r" b="b"/>
            <a:pathLst>
              <a:path w="3054097" h="3895344">
                <a:moveTo>
                  <a:pt x="0" y="0"/>
                </a:moveTo>
                <a:lnTo>
                  <a:pt x="3054097" y="0"/>
                </a:lnTo>
                <a:lnTo>
                  <a:pt x="3054097" y="3895344"/>
                </a:lnTo>
                <a:lnTo>
                  <a:pt x="0" y="38953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28206B61-4D4D-4F00-9148-1983C8D0719F}"/>
              </a:ext>
            </a:extLst>
          </p:cNvPr>
          <p:cNvSpPr>
            <a:spLocks noGrp="1"/>
          </p:cNvSpPr>
          <p:nvPr>
            <p:ph type="pic" sz="quarter" idx="160" hasCustomPrompt="1"/>
          </p:nvPr>
        </p:nvSpPr>
        <p:spPr>
          <a:xfrm>
            <a:off x="6200749" y="3173083"/>
            <a:ext cx="2009837" cy="2025089"/>
          </a:xfrm>
          <a:custGeom>
            <a:avLst/>
            <a:gdLst>
              <a:gd name="connsiteX0" fmla="*/ 0 w 2009837"/>
              <a:gd name="connsiteY0" fmla="*/ 0 h 2025089"/>
              <a:gd name="connsiteX1" fmla="*/ 2009837 w 2009837"/>
              <a:gd name="connsiteY1" fmla="*/ 0 h 2025089"/>
              <a:gd name="connsiteX2" fmla="*/ 2009837 w 2009837"/>
              <a:gd name="connsiteY2" fmla="*/ 2025089 h 2025089"/>
              <a:gd name="connsiteX3" fmla="*/ 0 w 2009837"/>
              <a:gd name="connsiteY3" fmla="*/ 2025089 h 2025089"/>
            </a:gdLst>
            <a:ahLst/>
            <a:cxnLst>
              <a:cxn ang="0">
                <a:pos x="connsiteX0" y="connsiteY0"/>
              </a:cxn>
              <a:cxn ang="0">
                <a:pos x="connsiteX1" y="connsiteY1"/>
              </a:cxn>
              <a:cxn ang="0">
                <a:pos x="connsiteX2" y="connsiteY2"/>
              </a:cxn>
              <a:cxn ang="0">
                <a:pos x="connsiteX3" y="connsiteY3"/>
              </a:cxn>
            </a:cxnLst>
            <a:rect l="l" t="t" r="r" b="b"/>
            <a:pathLst>
              <a:path w="2009837" h="2025089">
                <a:moveTo>
                  <a:pt x="0" y="0"/>
                </a:moveTo>
                <a:lnTo>
                  <a:pt x="2009837" y="0"/>
                </a:lnTo>
                <a:lnTo>
                  <a:pt x="2009837" y="2025089"/>
                </a:lnTo>
                <a:lnTo>
                  <a:pt x="0" y="202508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4661EBBD-E084-4AAF-9D93-9F3D89CCA9B5}"/>
              </a:ext>
            </a:extLst>
          </p:cNvPr>
          <p:cNvSpPr>
            <a:spLocks noGrp="1"/>
          </p:cNvSpPr>
          <p:nvPr>
            <p:ph type="pic" sz="quarter" idx="161" hasCustomPrompt="1"/>
          </p:nvPr>
        </p:nvSpPr>
        <p:spPr>
          <a:xfrm>
            <a:off x="8823333" y="3173083"/>
            <a:ext cx="2009837" cy="2025089"/>
          </a:xfrm>
          <a:custGeom>
            <a:avLst/>
            <a:gdLst>
              <a:gd name="connsiteX0" fmla="*/ 0 w 2009837"/>
              <a:gd name="connsiteY0" fmla="*/ 0 h 2025089"/>
              <a:gd name="connsiteX1" fmla="*/ 2009837 w 2009837"/>
              <a:gd name="connsiteY1" fmla="*/ 0 h 2025089"/>
              <a:gd name="connsiteX2" fmla="*/ 2009837 w 2009837"/>
              <a:gd name="connsiteY2" fmla="*/ 2025089 h 2025089"/>
              <a:gd name="connsiteX3" fmla="*/ 0 w 2009837"/>
              <a:gd name="connsiteY3" fmla="*/ 2025089 h 2025089"/>
            </a:gdLst>
            <a:ahLst/>
            <a:cxnLst>
              <a:cxn ang="0">
                <a:pos x="connsiteX0" y="connsiteY0"/>
              </a:cxn>
              <a:cxn ang="0">
                <a:pos x="connsiteX1" y="connsiteY1"/>
              </a:cxn>
              <a:cxn ang="0">
                <a:pos x="connsiteX2" y="connsiteY2"/>
              </a:cxn>
              <a:cxn ang="0">
                <a:pos x="connsiteX3" y="connsiteY3"/>
              </a:cxn>
            </a:cxnLst>
            <a:rect l="l" t="t" r="r" b="b"/>
            <a:pathLst>
              <a:path w="2009837" h="2025089">
                <a:moveTo>
                  <a:pt x="0" y="0"/>
                </a:moveTo>
                <a:lnTo>
                  <a:pt x="2009837" y="0"/>
                </a:lnTo>
                <a:lnTo>
                  <a:pt x="2009837" y="2025089"/>
                </a:lnTo>
                <a:lnTo>
                  <a:pt x="0" y="202508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415271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4889EA0-F791-4980-AAF7-137AD1A873AE}"/>
              </a:ext>
            </a:extLst>
          </p:cNvPr>
          <p:cNvSpPr>
            <a:spLocks noGrp="1"/>
          </p:cNvSpPr>
          <p:nvPr>
            <p:ph type="pic" sz="quarter" idx="159" hasCustomPrompt="1"/>
          </p:nvPr>
        </p:nvSpPr>
        <p:spPr>
          <a:xfrm>
            <a:off x="4476750" y="2032233"/>
            <a:ext cx="3238500" cy="2643182"/>
          </a:xfrm>
          <a:custGeom>
            <a:avLst/>
            <a:gdLst>
              <a:gd name="connsiteX0" fmla="*/ 0 w 3238500"/>
              <a:gd name="connsiteY0" fmla="*/ 0 h 2643182"/>
              <a:gd name="connsiteX1" fmla="*/ 3238500 w 3238500"/>
              <a:gd name="connsiteY1" fmla="*/ 0 h 2643182"/>
              <a:gd name="connsiteX2" fmla="*/ 3238500 w 3238500"/>
              <a:gd name="connsiteY2" fmla="*/ 2643182 h 2643182"/>
              <a:gd name="connsiteX3" fmla="*/ 0 w 3238500"/>
              <a:gd name="connsiteY3" fmla="*/ 2643182 h 2643182"/>
            </a:gdLst>
            <a:ahLst/>
            <a:cxnLst>
              <a:cxn ang="0">
                <a:pos x="connsiteX0" y="connsiteY0"/>
              </a:cxn>
              <a:cxn ang="0">
                <a:pos x="connsiteX1" y="connsiteY1"/>
              </a:cxn>
              <a:cxn ang="0">
                <a:pos x="connsiteX2" y="connsiteY2"/>
              </a:cxn>
              <a:cxn ang="0">
                <a:pos x="connsiteX3" y="connsiteY3"/>
              </a:cxn>
            </a:cxnLst>
            <a:rect l="l" t="t" r="r" b="b"/>
            <a:pathLst>
              <a:path w="3238500" h="2643182">
                <a:moveTo>
                  <a:pt x="0" y="0"/>
                </a:moveTo>
                <a:lnTo>
                  <a:pt x="3238500" y="0"/>
                </a:lnTo>
                <a:lnTo>
                  <a:pt x="3238500" y="2643182"/>
                </a:lnTo>
                <a:lnTo>
                  <a:pt x="0" y="264318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90AB0C5-1907-40AC-9324-469E101C9495}"/>
              </a:ext>
            </a:extLst>
          </p:cNvPr>
          <p:cNvSpPr>
            <a:spLocks noGrp="1"/>
          </p:cNvSpPr>
          <p:nvPr>
            <p:ph type="pic" sz="quarter" idx="158" hasCustomPrompt="1"/>
          </p:nvPr>
        </p:nvSpPr>
        <p:spPr>
          <a:xfrm>
            <a:off x="1028700" y="2032233"/>
            <a:ext cx="3238500" cy="2643182"/>
          </a:xfrm>
          <a:custGeom>
            <a:avLst/>
            <a:gdLst>
              <a:gd name="connsiteX0" fmla="*/ 0 w 3238500"/>
              <a:gd name="connsiteY0" fmla="*/ 0 h 2643182"/>
              <a:gd name="connsiteX1" fmla="*/ 3238500 w 3238500"/>
              <a:gd name="connsiteY1" fmla="*/ 0 h 2643182"/>
              <a:gd name="connsiteX2" fmla="*/ 3238500 w 3238500"/>
              <a:gd name="connsiteY2" fmla="*/ 2643182 h 2643182"/>
              <a:gd name="connsiteX3" fmla="*/ 0 w 3238500"/>
              <a:gd name="connsiteY3" fmla="*/ 2643182 h 2643182"/>
            </a:gdLst>
            <a:ahLst/>
            <a:cxnLst>
              <a:cxn ang="0">
                <a:pos x="connsiteX0" y="connsiteY0"/>
              </a:cxn>
              <a:cxn ang="0">
                <a:pos x="connsiteX1" y="connsiteY1"/>
              </a:cxn>
              <a:cxn ang="0">
                <a:pos x="connsiteX2" y="connsiteY2"/>
              </a:cxn>
              <a:cxn ang="0">
                <a:pos x="connsiteX3" y="connsiteY3"/>
              </a:cxn>
            </a:cxnLst>
            <a:rect l="l" t="t" r="r" b="b"/>
            <a:pathLst>
              <a:path w="3238500" h="2643182">
                <a:moveTo>
                  <a:pt x="0" y="0"/>
                </a:moveTo>
                <a:lnTo>
                  <a:pt x="3238500" y="0"/>
                </a:lnTo>
                <a:lnTo>
                  <a:pt x="3238500" y="2643182"/>
                </a:lnTo>
                <a:lnTo>
                  <a:pt x="0" y="264318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63BD8D5A-A6D2-4618-9450-4E50886883B8}"/>
              </a:ext>
            </a:extLst>
          </p:cNvPr>
          <p:cNvSpPr>
            <a:spLocks noGrp="1"/>
          </p:cNvSpPr>
          <p:nvPr>
            <p:ph type="pic" sz="quarter" idx="161" hasCustomPrompt="1"/>
          </p:nvPr>
        </p:nvSpPr>
        <p:spPr>
          <a:xfrm>
            <a:off x="7924800" y="2032233"/>
            <a:ext cx="3238500" cy="2643182"/>
          </a:xfrm>
          <a:custGeom>
            <a:avLst/>
            <a:gdLst>
              <a:gd name="connsiteX0" fmla="*/ 0 w 3238500"/>
              <a:gd name="connsiteY0" fmla="*/ 0 h 2643182"/>
              <a:gd name="connsiteX1" fmla="*/ 3238500 w 3238500"/>
              <a:gd name="connsiteY1" fmla="*/ 0 h 2643182"/>
              <a:gd name="connsiteX2" fmla="*/ 3238500 w 3238500"/>
              <a:gd name="connsiteY2" fmla="*/ 2643182 h 2643182"/>
              <a:gd name="connsiteX3" fmla="*/ 0 w 3238500"/>
              <a:gd name="connsiteY3" fmla="*/ 2643182 h 2643182"/>
            </a:gdLst>
            <a:ahLst/>
            <a:cxnLst>
              <a:cxn ang="0">
                <a:pos x="connsiteX0" y="connsiteY0"/>
              </a:cxn>
              <a:cxn ang="0">
                <a:pos x="connsiteX1" y="connsiteY1"/>
              </a:cxn>
              <a:cxn ang="0">
                <a:pos x="connsiteX2" y="connsiteY2"/>
              </a:cxn>
              <a:cxn ang="0">
                <a:pos x="connsiteX3" y="connsiteY3"/>
              </a:cxn>
            </a:cxnLst>
            <a:rect l="l" t="t" r="r" b="b"/>
            <a:pathLst>
              <a:path w="3238500" h="2643182">
                <a:moveTo>
                  <a:pt x="0" y="0"/>
                </a:moveTo>
                <a:lnTo>
                  <a:pt x="3238500" y="0"/>
                </a:lnTo>
                <a:lnTo>
                  <a:pt x="3238500" y="2643182"/>
                </a:lnTo>
                <a:lnTo>
                  <a:pt x="0" y="26431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55295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06D23B8-1AED-4ACB-867F-7B1C90C53356}"/>
              </a:ext>
            </a:extLst>
          </p:cNvPr>
          <p:cNvSpPr>
            <a:spLocks noGrp="1"/>
          </p:cNvSpPr>
          <p:nvPr>
            <p:ph type="pic" sz="quarter" idx="159" hasCustomPrompt="1"/>
          </p:nvPr>
        </p:nvSpPr>
        <p:spPr>
          <a:xfrm>
            <a:off x="6696017" y="4204492"/>
            <a:ext cx="1731146" cy="1731146"/>
          </a:xfrm>
          <a:custGeom>
            <a:avLst/>
            <a:gdLst>
              <a:gd name="connsiteX0" fmla="*/ 865573 w 1731146"/>
              <a:gd name="connsiteY0" fmla="*/ 0 h 1731146"/>
              <a:gd name="connsiteX1" fmla="*/ 1731146 w 1731146"/>
              <a:gd name="connsiteY1" fmla="*/ 865573 h 1731146"/>
              <a:gd name="connsiteX2" fmla="*/ 865573 w 1731146"/>
              <a:gd name="connsiteY2" fmla="*/ 1731146 h 1731146"/>
              <a:gd name="connsiteX3" fmla="*/ 0 w 1731146"/>
              <a:gd name="connsiteY3" fmla="*/ 865573 h 1731146"/>
              <a:gd name="connsiteX4" fmla="*/ 865573 w 1731146"/>
              <a:gd name="connsiteY4" fmla="*/ 0 h 1731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1146" h="1731146">
                <a:moveTo>
                  <a:pt x="865573" y="0"/>
                </a:moveTo>
                <a:cubicBezTo>
                  <a:pt x="1343616" y="0"/>
                  <a:pt x="1731146" y="387530"/>
                  <a:pt x="1731146" y="865573"/>
                </a:cubicBezTo>
                <a:cubicBezTo>
                  <a:pt x="1731146" y="1343616"/>
                  <a:pt x="1343616" y="1731146"/>
                  <a:pt x="865573" y="1731146"/>
                </a:cubicBezTo>
                <a:cubicBezTo>
                  <a:pt x="387530" y="1731146"/>
                  <a:pt x="0" y="1343616"/>
                  <a:pt x="0" y="865573"/>
                </a:cubicBezTo>
                <a:cubicBezTo>
                  <a:pt x="0" y="387530"/>
                  <a:pt x="387530" y="0"/>
                  <a:pt x="86557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65CF022B-B955-434F-9E0B-AE1F558E5C8B}"/>
              </a:ext>
            </a:extLst>
          </p:cNvPr>
          <p:cNvSpPr>
            <a:spLocks noGrp="1"/>
          </p:cNvSpPr>
          <p:nvPr>
            <p:ph type="pic" sz="quarter" idx="161" hasCustomPrompt="1"/>
          </p:nvPr>
        </p:nvSpPr>
        <p:spPr>
          <a:xfrm>
            <a:off x="8989274" y="4204492"/>
            <a:ext cx="1731146" cy="1731146"/>
          </a:xfrm>
          <a:custGeom>
            <a:avLst/>
            <a:gdLst>
              <a:gd name="connsiteX0" fmla="*/ 865573 w 1731146"/>
              <a:gd name="connsiteY0" fmla="*/ 0 h 1731146"/>
              <a:gd name="connsiteX1" fmla="*/ 1731146 w 1731146"/>
              <a:gd name="connsiteY1" fmla="*/ 865573 h 1731146"/>
              <a:gd name="connsiteX2" fmla="*/ 865573 w 1731146"/>
              <a:gd name="connsiteY2" fmla="*/ 1731146 h 1731146"/>
              <a:gd name="connsiteX3" fmla="*/ 0 w 1731146"/>
              <a:gd name="connsiteY3" fmla="*/ 865573 h 1731146"/>
              <a:gd name="connsiteX4" fmla="*/ 865573 w 1731146"/>
              <a:gd name="connsiteY4" fmla="*/ 0 h 1731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1146" h="1731146">
                <a:moveTo>
                  <a:pt x="865573" y="0"/>
                </a:moveTo>
                <a:cubicBezTo>
                  <a:pt x="1343616" y="0"/>
                  <a:pt x="1731146" y="387530"/>
                  <a:pt x="1731146" y="865573"/>
                </a:cubicBezTo>
                <a:cubicBezTo>
                  <a:pt x="1731146" y="1343616"/>
                  <a:pt x="1343616" y="1731146"/>
                  <a:pt x="865573" y="1731146"/>
                </a:cubicBezTo>
                <a:cubicBezTo>
                  <a:pt x="387530" y="1731146"/>
                  <a:pt x="0" y="1343616"/>
                  <a:pt x="0" y="865573"/>
                </a:cubicBezTo>
                <a:cubicBezTo>
                  <a:pt x="0" y="387530"/>
                  <a:pt x="387530" y="0"/>
                  <a:pt x="86557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812198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4A324BFB-908C-48B0-BBEF-925EAB4951C2}"/>
              </a:ext>
            </a:extLst>
          </p:cNvPr>
          <p:cNvSpPr>
            <a:spLocks noGrp="1"/>
          </p:cNvSpPr>
          <p:nvPr>
            <p:ph type="pic" sz="quarter" idx="159" hasCustomPrompt="1"/>
          </p:nvPr>
        </p:nvSpPr>
        <p:spPr>
          <a:xfrm>
            <a:off x="3416085" y="2042446"/>
            <a:ext cx="2494458" cy="2494458"/>
          </a:xfrm>
          <a:custGeom>
            <a:avLst/>
            <a:gdLst>
              <a:gd name="connsiteX0" fmla="*/ 1247229 w 2494458"/>
              <a:gd name="connsiteY0" fmla="*/ 0 h 2494458"/>
              <a:gd name="connsiteX1" fmla="*/ 2494458 w 2494458"/>
              <a:gd name="connsiteY1" fmla="*/ 1247229 h 2494458"/>
              <a:gd name="connsiteX2" fmla="*/ 1247229 w 2494458"/>
              <a:gd name="connsiteY2" fmla="*/ 2494458 h 2494458"/>
              <a:gd name="connsiteX3" fmla="*/ 0 w 2494458"/>
              <a:gd name="connsiteY3" fmla="*/ 1247229 h 2494458"/>
              <a:gd name="connsiteX4" fmla="*/ 1247229 w 2494458"/>
              <a:gd name="connsiteY4" fmla="*/ 0 h 2494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4458" h="2494458">
                <a:moveTo>
                  <a:pt x="1247229" y="0"/>
                </a:moveTo>
                <a:cubicBezTo>
                  <a:pt x="1936055" y="0"/>
                  <a:pt x="2494458" y="558403"/>
                  <a:pt x="2494458" y="1247229"/>
                </a:cubicBezTo>
                <a:cubicBezTo>
                  <a:pt x="2494458" y="1936055"/>
                  <a:pt x="1936055" y="2494458"/>
                  <a:pt x="1247229" y="2494458"/>
                </a:cubicBezTo>
                <a:cubicBezTo>
                  <a:pt x="558403" y="2494458"/>
                  <a:pt x="0" y="1936055"/>
                  <a:pt x="0" y="1247229"/>
                </a:cubicBezTo>
                <a:cubicBezTo>
                  <a:pt x="0" y="558403"/>
                  <a:pt x="558403" y="0"/>
                  <a:pt x="1247229"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F52FDDF0-68FE-4BE2-93C4-503DF196458E}"/>
              </a:ext>
            </a:extLst>
          </p:cNvPr>
          <p:cNvSpPr>
            <a:spLocks noGrp="1"/>
          </p:cNvSpPr>
          <p:nvPr>
            <p:ph type="pic" sz="quarter" idx="158" hasCustomPrompt="1"/>
          </p:nvPr>
        </p:nvSpPr>
        <p:spPr>
          <a:xfrm>
            <a:off x="550711" y="2042446"/>
            <a:ext cx="2494458" cy="2494458"/>
          </a:xfrm>
          <a:custGeom>
            <a:avLst/>
            <a:gdLst>
              <a:gd name="connsiteX0" fmla="*/ 1247229 w 2494458"/>
              <a:gd name="connsiteY0" fmla="*/ 0 h 2494458"/>
              <a:gd name="connsiteX1" fmla="*/ 2494458 w 2494458"/>
              <a:gd name="connsiteY1" fmla="*/ 1247229 h 2494458"/>
              <a:gd name="connsiteX2" fmla="*/ 1247229 w 2494458"/>
              <a:gd name="connsiteY2" fmla="*/ 2494458 h 2494458"/>
              <a:gd name="connsiteX3" fmla="*/ 0 w 2494458"/>
              <a:gd name="connsiteY3" fmla="*/ 1247229 h 2494458"/>
              <a:gd name="connsiteX4" fmla="*/ 1247229 w 2494458"/>
              <a:gd name="connsiteY4" fmla="*/ 0 h 2494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4458" h="2494458">
                <a:moveTo>
                  <a:pt x="1247229" y="0"/>
                </a:moveTo>
                <a:cubicBezTo>
                  <a:pt x="1936055" y="0"/>
                  <a:pt x="2494458" y="558403"/>
                  <a:pt x="2494458" y="1247229"/>
                </a:cubicBezTo>
                <a:cubicBezTo>
                  <a:pt x="2494458" y="1936055"/>
                  <a:pt x="1936055" y="2494458"/>
                  <a:pt x="1247229" y="2494458"/>
                </a:cubicBezTo>
                <a:cubicBezTo>
                  <a:pt x="558403" y="2494458"/>
                  <a:pt x="0" y="1936055"/>
                  <a:pt x="0" y="1247229"/>
                </a:cubicBezTo>
                <a:cubicBezTo>
                  <a:pt x="0" y="558403"/>
                  <a:pt x="558403" y="0"/>
                  <a:pt x="12472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FC7D5BAC-4DB3-43B5-9832-E6612797A3DB}"/>
              </a:ext>
            </a:extLst>
          </p:cNvPr>
          <p:cNvSpPr>
            <a:spLocks noGrp="1"/>
          </p:cNvSpPr>
          <p:nvPr>
            <p:ph type="pic" sz="quarter" idx="161" hasCustomPrompt="1"/>
          </p:nvPr>
        </p:nvSpPr>
        <p:spPr>
          <a:xfrm>
            <a:off x="6281459" y="2042446"/>
            <a:ext cx="2494458" cy="2494458"/>
          </a:xfrm>
          <a:custGeom>
            <a:avLst/>
            <a:gdLst>
              <a:gd name="connsiteX0" fmla="*/ 1247229 w 2494458"/>
              <a:gd name="connsiteY0" fmla="*/ 0 h 2494458"/>
              <a:gd name="connsiteX1" fmla="*/ 2494458 w 2494458"/>
              <a:gd name="connsiteY1" fmla="*/ 1247229 h 2494458"/>
              <a:gd name="connsiteX2" fmla="*/ 1247229 w 2494458"/>
              <a:gd name="connsiteY2" fmla="*/ 2494458 h 2494458"/>
              <a:gd name="connsiteX3" fmla="*/ 0 w 2494458"/>
              <a:gd name="connsiteY3" fmla="*/ 1247229 h 2494458"/>
              <a:gd name="connsiteX4" fmla="*/ 1247229 w 2494458"/>
              <a:gd name="connsiteY4" fmla="*/ 0 h 2494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4458" h="2494458">
                <a:moveTo>
                  <a:pt x="1247229" y="0"/>
                </a:moveTo>
                <a:cubicBezTo>
                  <a:pt x="1936055" y="0"/>
                  <a:pt x="2494458" y="558403"/>
                  <a:pt x="2494458" y="1247229"/>
                </a:cubicBezTo>
                <a:cubicBezTo>
                  <a:pt x="2494458" y="1936055"/>
                  <a:pt x="1936055" y="2494458"/>
                  <a:pt x="1247229" y="2494458"/>
                </a:cubicBezTo>
                <a:cubicBezTo>
                  <a:pt x="558403" y="2494458"/>
                  <a:pt x="0" y="1936055"/>
                  <a:pt x="0" y="1247229"/>
                </a:cubicBezTo>
                <a:cubicBezTo>
                  <a:pt x="0" y="558403"/>
                  <a:pt x="558403" y="0"/>
                  <a:pt x="1247229"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6FCFE49B-FD05-4337-82B7-D820A15625D2}"/>
              </a:ext>
            </a:extLst>
          </p:cNvPr>
          <p:cNvSpPr>
            <a:spLocks noGrp="1"/>
          </p:cNvSpPr>
          <p:nvPr>
            <p:ph type="pic" sz="quarter" idx="162" hasCustomPrompt="1"/>
          </p:nvPr>
        </p:nvSpPr>
        <p:spPr>
          <a:xfrm>
            <a:off x="9146833" y="2042446"/>
            <a:ext cx="2494458" cy="2494458"/>
          </a:xfrm>
          <a:custGeom>
            <a:avLst/>
            <a:gdLst>
              <a:gd name="connsiteX0" fmla="*/ 1247229 w 2494458"/>
              <a:gd name="connsiteY0" fmla="*/ 0 h 2494458"/>
              <a:gd name="connsiteX1" fmla="*/ 2494458 w 2494458"/>
              <a:gd name="connsiteY1" fmla="*/ 1247229 h 2494458"/>
              <a:gd name="connsiteX2" fmla="*/ 1247229 w 2494458"/>
              <a:gd name="connsiteY2" fmla="*/ 2494458 h 2494458"/>
              <a:gd name="connsiteX3" fmla="*/ 0 w 2494458"/>
              <a:gd name="connsiteY3" fmla="*/ 1247229 h 2494458"/>
              <a:gd name="connsiteX4" fmla="*/ 1247229 w 2494458"/>
              <a:gd name="connsiteY4" fmla="*/ 0 h 2494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4458" h="2494458">
                <a:moveTo>
                  <a:pt x="1247229" y="0"/>
                </a:moveTo>
                <a:cubicBezTo>
                  <a:pt x="1936055" y="0"/>
                  <a:pt x="2494458" y="558403"/>
                  <a:pt x="2494458" y="1247229"/>
                </a:cubicBezTo>
                <a:cubicBezTo>
                  <a:pt x="2494458" y="1936055"/>
                  <a:pt x="1936055" y="2494458"/>
                  <a:pt x="1247229" y="2494458"/>
                </a:cubicBezTo>
                <a:cubicBezTo>
                  <a:pt x="558403" y="2494458"/>
                  <a:pt x="0" y="1936055"/>
                  <a:pt x="0" y="1247229"/>
                </a:cubicBezTo>
                <a:cubicBezTo>
                  <a:pt x="0" y="558403"/>
                  <a:pt x="558403" y="0"/>
                  <a:pt x="124722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4777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AE0C5B0-5EBA-4353-88E1-C4B49F92A8DE}"/>
              </a:ext>
            </a:extLst>
          </p:cNvPr>
          <p:cNvSpPr>
            <a:spLocks noGrp="1"/>
          </p:cNvSpPr>
          <p:nvPr>
            <p:ph type="pic" sz="quarter" idx="159" hasCustomPrompt="1"/>
          </p:nvPr>
        </p:nvSpPr>
        <p:spPr>
          <a:xfrm>
            <a:off x="3483980"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26808B00-FC6E-442F-A1BF-BC38DDF2449F}"/>
              </a:ext>
            </a:extLst>
          </p:cNvPr>
          <p:cNvSpPr>
            <a:spLocks noGrp="1"/>
          </p:cNvSpPr>
          <p:nvPr>
            <p:ph type="pic" sz="quarter" idx="158" hasCustomPrompt="1"/>
          </p:nvPr>
        </p:nvSpPr>
        <p:spPr>
          <a:xfrm>
            <a:off x="1684978"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8978DA21-D065-463F-B16D-0F8A8BB8B91E}"/>
              </a:ext>
            </a:extLst>
          </p:cNvPr>
          <p:cNvSpPr>
            <a:spLocks noGrp="1"/>
          </p:cNvSpPr>
          <p:nvPr>
            <p:ph type="pic" sz="quarter" idx="163" hasCustomPrompt="1"/>
          </p:nvPr>
        </p:nvSpPr>
        <p:spPr>
          <a:xfrm>
            <a:off x="7081984"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3D6A17B1-FF05-4923-BF2E-0FB1C3F2D791}"/>
              </a:ext>
            </a:extLst>
          </p:cNvPr>
          <p:cNvSpPr>
            <a:spLocks noGrp="1"/>
          </p:cNvSpPr>
          <p:nvPr>
            <p:ph type="pic" sz="quarter" idx="162" hasCustomPrompt="1"/>
          </p:nvPr>
        </p:nvSpPr>
        <p:spPr>
          <a:xfrm>
            <a:off x="8880986"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32A569B1-2B7B-4D14-B871-062AE5873F04}"/>
              </a:ext>
            </a:extLst>
          </p:cNvPr>
          <p:cNvSpPr>
            <a:spLocks noGrp="1"/>
          </p:cNvSpPr>
          <p:nvPr>
            <p:ph type="pic" sz="quarter" idx="161" hasCustomPrompt="1"/>
          </p:nvPr>
        </p:nvSpPr>
        <p:spPr>
          <a:xfrm>
            <a:off x="5282982" y="2008837"/>
            <a:ext cx="1610362" cy="1610362"/>
          </a:xfrm>
          <a:custGeom>
            <a:avLst/>
            <a:gdLst>
              <a:gd name="connsiteX0" fmla="*/ 805181 w 1610362"/>
              <a:gd name="connsiteY0" fmla="*/ 0 h 1610362"/>
              <a:gd name="connsiteX1" fmla="*/ 1610362 w 1610362"/>
              <a:gd name="connsiteY1" fmla="*/ 805181 h 1610362"/>
              <a:gd name="connsiteX2" fmla="*/ 805181 w 1610362"/>
              <a:gd name="connsiteY2" fmla="*/ 1610362 h 1610362"/>
              <a:gd name="connsiteX3" fmla="*/ 0 w 1610362"/>
              <a:gd name="connsiteY3" fmla="*/ 805181 h 1610362"/>
              <a:gd name="connsiteX4" fmla="*/ 805181 w 1610362"/>
              <a:gd name="connsiteY4" fmla="*/ 0 h 1610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362" h="1610362">
                <a:moveTo>
                  <a:pt x="805181" y="0"/>
                </a:moveTo>
                <a:cubicBezTo>
                  <a:pt x="1249870" y="0"/>
                  <a:pt x="1610362" y="360492"/>
                  <a:pt x="1610362" y="805181"/>
                </a:cubicBezTo>
                <a:cubicBezTo>
                  <a:pt x="1610362" y="1249870"/>
                  <a:pt x="1249870" y="1610362"/>
                  <a:pt x="805181" y="1610362"/>
                </a:cubicBezTo>
                <a:cubicBezTo>
                  <a:pt x="360492" y="1610362"/>
                  <a:pt x="0" y="1249870"/>
                  <a:pt x="0" y="805181"/>
                </a:cubicBezTo>
                <a:cubicBezTo>
                  <a:pt x="0" y="360492"/>
                  <a:pt x="360492" y="0"/>
                  <a:pt x="80518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4904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610A588-C719-4EAF-A5C6-17250BC44560}"/>
              </a:ext>
            </a:extLst>
          </p:cNvPr>
          <p:cNvSpPr>
            <a:spLocks noGrp="1"/>
          </p:cNvSpPr>
          <p:nvPr>
            <p:ph type="pic" sz="quarter" idx="159" hasCustomPrompt="1"/>
          </p:nvPr>
        </p:nvSpPr>
        <p:spPr>
          <a:xfrm>
            <a:off x="3836222" y="2832101"/>
            <a:ext cx="1954072" cy="1390649"/>
          </a:xfrm>
          <a:custGeom>
            <a:avLst/>
            <a:gdLst>
              <a:gd name="connsiteX0" fmla="*/ 0 w 1954072"/>
              <a:gd name="connsiteY0" fmla="*/ 0 h 1390649"/>
              <a:gd name="connsiteX1" fmla="*/ 1954072 w 1954072"/>
              <a:gd name="connsiteY1" fmla="*/ 0 h 1390649"/>
              <a:gd name="connsiteX2" fmla="*/ 1954072 w 1954072"/>
              <a:gd name="connsiteY2" fmla="*/ 1390649 h 1390649"/>
              <a:gd name="connsiteX3" fmla="*/ 0 w 1954072"/>
              <a:gd name="connsiteY3" fmla="*/ 1390649 h 1390649"/>
            </a:gdLst>
            <a:ahLst/>
            <a:cxnLst>
              <a:cxn ang="0">
                <a:pos x="connsiteX0" y="connsiteY0"/>
              </a:cxn>
              <a:cxn ang="0">
                <a:pos x="connsiteX1" y="connsiteY1"/>
              </a:cxn>
              <a:cxn ang="0">
                <a:pos x="connsiteX2" y="connsiteY2"/>
              </a:cxn>
              <a:cxn ang="0">
                <a:pos x="connsiteX3" y="connsiteY3"/>
              </a:cxn>
            </a:cxnLst>
            <a:rect l="l" t="t" r="r" b="b"/>
            <a:pathLst>
              <a:path w="1954072" h="1390649">
                <a:moveTo>
                  <a:pt x="0" y="0"/>
                </a:moveTo>
                <a:lnTo>
                  <a:pt x="1954072" y="0"/>
                </a:lnTo>
                <a:lnTo>
                  <a:pt x="1954072" y="1390649"/>
                </a:lnTo>
                <a:lnTo>
                  <a:pt x="0" y="139064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79DB3437-E6D5-4B0D-B4B8-0201E23589E4}"/>
              </a:ext>
            </a:extLst>
          </p:cNvPr>
          <p:cNvSpPr>
            <a:spLocks noGrp="1"/>
          </p:cNvSpPr>
          <p:nvPr>
            <p:ph type="pic" sz="quarter" idx="158" hasCustomPrompt="1"/>
          </p:nvPr>
        </p:nvSpPr>
        <p:spPr>
          <a:xfrm>
            <a:off x="1270739" y="2832101"/>
            <a:ext cx="1954072" cy="1390649"/>
          </a:xfrm>
          <a:custGeom>
            <a:avLst/>
            <a:gdLst>
              <a:gd name="connsiteX0" fmla="*/ 0 w 1954072"/>
              <a:gd name="connsiteY0" fmla="*/ 0 h 1390649"/>
              <a:gd name="connsiteX1" fmla="*/ 1954072 w 1954072"/>
              <a:gd name="connsiteY1" fmla="*/ 0 h 1390649"/>
              <a:gd name="connsiteX2" fmla="*/ 1954072 w 1954072"/>
              <a:gd name="connsiteY2" fmla="*/ 1390649 h 1390649"/>
              <a:gd name="connsiteX3" fmla="*/ 0 w 1954072"/>
              <a:gd name="connsiteY3" fmla="*/ 1390649 h 1390649"/>
            </a:gdLst>
            <a:ahLst/>
            <a:cxnLst>
              <a:cxn ang="0">
                <a:pos x="connsiteX0" y="connsiteY0"/>
              </a:cxn>
              <a:cxn ang="0">
                <a:pos x="connsiteX1" y="connsiteY1"/>
              </a:cxn>
              <a:cxn ang="0">
                <a:pos x="connsiteX2" y="connsiteY2"/>
              </a:cxn>
              <a:cxn ang="0">
                <a:pos x="connsiteX3" y="connsiteY3"/>
              </a:cxn>
            </a:cxnLst>
            <a:rect l="l" t="t" r="r" b="b"/>
            <a:pathLst>
              <a:path w="1954072" h="1390649">
                <a:moveTo>
                  <a:pt x="0" y="0"/>
                </a:moveTo>
                <a:lnTo>
                  <a:pt x="1954072" y="0"/>
                </a:lnTo>
                <a:lnTo>
                  <a:pt x="1954072" y="1390649"/>
                </a:lnTo>
                <a:lnTo>
                  <a:pt x="0" y="139064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882CC8C9-60A0-4439-B626-BC3904BEDB10}"/>
              </a:ext>
            </a:extLst>
          </p:cNvPr>
          <p:cNvSpPr>
            <a:spLocks noGrp="1"/>
          </p:cNvSpPr>
          <p:nvPr>
            <p:ph type="pic" sz="quarter" idx="161" hasCustomPrompt="1"/>
          </p:nvPr>
        </p:nvSpPr>
        <p:spPr>
          <a:xfrm>
            <a:off x="6401705" y="2832101"/>
            <a:ext cx="1954072" cy="1390649"/>
          </a:xfrm>
          <a:custGeom>
            <a:avLst/>
            <a:gdLst>
              <a:gd name="connsiteX0" fmla="*/ 0 w 1954072"/>
              <a:gd name="connsiteY0" fmla="*/ 0 h 1390649"/>
              <a:gd name="connsiteX1" fmla="*/ 1954072 w 1954072"/>
              <a:gd name="connsiteY1" fmla="*/ 0 h 1390649"/>
              <a:gd name="connsiteX2" fmla="*/ 1954072 w 1954072"/>
              <a:gd name="connsiteY2" fmla="*/ 1390649 h 1390649"/>
              <a:gd name="connsiteX3" fmla="*/ 0 w 1954072"/>
              <a:gd name="connsiteY3" fmla="*/ 1390649 h 1390649"/>
            </a:gdLst>
            <a:ahLst/>
            <a:cxnLst>
              <a:cxn ang="0">
                <a:pos x="connsiteX0" y="connsiteY0"/>
              </a:cxn>
              <a:cxn ang="0">
                <a:pos x="connsiteX1" y="connsiteY1"/>
              </a:cxn>
              <a:cxn ang="0">
                <a:pos x="connsiteX2" y="connsiteY2"/>
              </a:cxn>
              <a:cxn ang="0">
                <a:pos x="connsiteX3" y="connsiteY3"/>
              </a:cxn>
            </a:cxnLst>
            <a:rect l="l" t="t" r="r" b="b"/>
            <a:pathLst>
              <a:path w="1954072" h="1390649">
                <a:moveTo>
                  <a:pt x="0" y="0"/>
                </a:moveTo>
                <a:lnTo>
                  <a:pt x="1954072" y="0"/>
                </a:lnTo>
                <a:lnTo>
                  <a:pt x="1954072" y="1390649"/>
                </a:lnTo>
                <a:lnTo>
                  <a:pt x="0" y="139064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E8D4D811-4D00-4F53-A427-4F308EBAC2B9}"/>
              </a:ext>
            </a:extLst>
          </p:cNvPr>
          <p:cNvSpPr>
            <a:spLocks noGrp="1"/>
          </p:cNvSpPr>
          <p:nvPr>
            <p:ph type="pic" sz="quarter" idx="162" hasCustomPrompt="1"/>
          </p:nvPr>
        </p:nvSpPr>
        <p:spPr>
          <a:xfrm>
            <a:off x="8967188" y="2832101"/>
            <a:ext cx="1954072" cy="1390649"/>
          </a:xfrm>
          <a:custGeom>
            <a:avLst/>
            <a:gdLst>
              <a:gd name="connsiteX0" fmla="*/ 0 w 1954072"/>
              <a:gd name="connsiteY0" fmla="*/ 0 h 1390649"/>
              <a:gd name="connsiteX1" fmla="*/ 1954072 w 1954072"/>
              <a:gd name="connsiteY1" fmla="*/ 0 h 1390649"/>
              <a:gd name="connsiteX2" fmla="*/ 1954072 w 1954072"/>
              <a:gd name="connsiteY2" fmla="*/ 1390649 h 1390649"/>
              <a:gd name="connsiteX3" fmla="*/ 0 w 1954072"/>
              <a:gd name="connsiteY3" fmla="*/ 1390649 h 1390649"/>
            </a:gdLst>
            <a:ahLst/>
            <a:cxnLst>
              <a:cxn ang="0">
                <a:pos x="connsiteX0" y="connsiteY0"/>
              </a:cxn>
              <a:cxn ang="0">
                <a:pos x="connsiteX1" y="connsiteY1"/>
              </a:cxn>
              <a:cxn ang="0">
                <a:pos x="connsiteX2" y="connsiteY2"/>
              </a:cxn>
              <a:cxn ang="0">
                <a:pos x="connsiteX3" y="connsiteY3"/>
              </a:cxn>
            </a:cxnLst>
            <a:rect l="l" t="t" r="r" b="b"/>
            <a:pathLst>
              <a:path w="1954072" h="1390649">
                <a:moveTo>
                  <a:pt x="0" y="0"/>
                </a:moveTo>
                <a:lnTo>
                  <a:pt x="1954072" y="0"/>
                </a:lnTo>
                <a:lnTo>
                  <a:pt x="1954072" y="1390649"/>
                </a:lnTo>
                <a:lnTo>
                  <a:pt x="0" y="139064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48413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9B0DA038-11A3-47A1-8509-87F6310F8258}"/>
              </a:ext>
            </a:extLst>
          </p:cNvPr>
          <p:cNvSpPr>
            <a:spLocks noGrp="1"/>
          </p:cNvSpPr>
          <p:nvPr>
            <p:ph type="pic" sz="quarter" idx="164" hasCustomPrompt="1"/>
          </p:nvPr>
        </p:nvSpPr>
        <p:spPr>
          <a:xfrm>
            <a:off x="6676572" y="4508273"/>
            <a:ext cx="5515428" cy="2349727"/>
          </a:xfrm>
          <a:custGeom>
            <a:avLst/>
            <a:gdLst>
              <a:gd name="connsiteX0" fmla="*/ 0 w 5515428"/>
              <a:gd name="connsiteY0" fmla="*/ 0 h 2349727"/>
              <a:gd name="connsiteX1" fmla="*/ 5515428 w 5515428"/>
              <a:gd name="connsiteY1" fmla="*/ 0 h 2349727"/>
              <a:gd name="connsiteX2" fmla="*/ 5515428 w 5515428"/>
              <a:gd name="connsiteY2" fmla="*/ 2349727 h 2349727"/>
              <a:gd name="connsiteX3" fmla="*/ 0 w 5515428"/>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5515428" h="2349727">
                <a:moveTo>
                  <a:pt x="0" y="0"/>
                </a:moveTo>
                <a:lnTo>
                  <a:pt x="5515428" y="0"/>
                </a:lnTo>
                <a:lnTo>
                  <a:pt x="5515428" y="2349727"/>
                </a:lnTo>
                <a:lnTo>
                  <a:pt x="0" y="2349727"/>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E56823D8-4A4A-4622-89A1-49FAAEB3F80E}"/>
              </a:ext>
            </a:extLst>
          </p:cNvPr>
          <p:cNvSpPr>
            <a:spLocks noGrp="1"/>
          </p:cNvSpPr>
          <p:nvPr>
            <p:ph type="pic" sz="quarter" idx="163" hasCustomPrompt="1"/>
          </p:nvPr>
        </p:nvSpPr>
        <p:spPr>
          <a:xfrm>
            <a:off x="3338287" y="4508273"/>
            <a:ext cx="3193143" cy="2349727"/>
          </a:xfrm>
          <a:custGeom>
            <a:avLst/>
            <a:gdLst>
              <a:gd name="connsiteX0" fmla="*/ 0 w 3193143"/>
              <a:gd name="connsiteY0" fmla="*/ 0 h 2349727"/>
              <a:gd name="connsiteX1" fmla="*/ 3193143 w 3193143"/>
              <a:gd name="connsiteY1" fmla="*/ 0 h 2349727"/>
              <a:gd name="connsiteX2" fmla="*/ 3193143 w 3193143"/>
              <a:gd name="connsiteY2" fmla="*/ 2349727 h 2349727"/>
              <a:gd name="connsiteX3" fmla="*/ 0 w 3193143"/>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3193143" h="2349727">
                <a:moveTo>
                  <a:pt x="0" y="0"/>
                </a:moveTo>
                <a:lnTo>
                  <a:pt x="3193143" y="0"/>
                </a:lnTo>
                <a:lnTo>
                  <a:pt x="3193143" y="2349727"/>
                </a:lnTo>
                <a:lnTo>
                  <a:pt x="0" y="2349727"/>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6A2DC13D-AFE1-4A7E-ABB8-1C2927DF76DF}"/>
              </a:ext>
            </a:extLst>
          </p:cNvPr>
          <p:cNvSpPr>
            <a:spLocks noGrp="1"/>
          </p:cNvSpPr>
          <p:nvPr>
            <p:ph type="pic" sz="quarter" idx="161" hasCustomPrompt="1"/>
          </p:nvPr>
        </p:nvSpPr>
        <p:spPr>
          <a:xfrm>
            <a:off x="1" y="4508273"/>
            <a:ext cx="3193143" cy="2349727"/>
          </a:xfrm>
          <a:custGeom>
            <a:avLst/>
            <a:gdLst>
              <a:gd name="connsiteX0" fmla="*/ 0 w 3193143"/>
              <a:gd name="connsiteY0" fmla="*/ 0 h 2349727"/>
              <a:gd name="connsiteX1" fmla="*/ 3193143 w 3193143"/>
              <a:gd name="connsiteY1" fmla="*/ 0 h 2349727"/>
              <a:gd name="connsiteX2" fmla="*/ 3193143 w 3193143"/>
              <a:gd name="connsiteY2" fmla="*/ 2349727 h 2349727"/>
              <a:gd name="connsiteX3" fmla="*/ 0 w 3193143"/>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3193143" h="2349727">
                <a:moveTo>
                  <a:pt x="0" y="0"/>
                </a:moveTo>
                <a:lnTo>
                  <a:pt x="3193143" y="0"/>
                </a:lnTo>
                <a:lnTo>
                  <a:pt x="3193143" y="2349727"/>
                </a:lnTo>
                <a:lnTo>
                  <a:pt x="0" y="2349727"/>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205BBCB-417F-47CF-AF38-8D76AB41946E}"/>
              </a:ext>
            </a:extLst>
          </p:cNvPr>
          <p:cNvSpPr>
            <a:spLocks noGrp="1"/>
          </p:cNvSpPr>
          <p:nvPr>
            <p:ph type="pic" sz="quarter" idx="162" hasCustomPrompt="1"/>
          </p:nvPr>
        </p:nvSpPr>
        <p:spPr>
          <a:xfrm>
            <a:off x="8432800" y="2033587"/>
            <a:ext cx="3759200" cy="2349727"/>
          </a:xfrm>
          <a:custGeom>
            <a:avLst/>
            <a:gdLst>
              <a:gd name="connsiteX0" fmla="*/ 0 w 3759200"/>
              <a:gd name="connsiteY0" fmla="*/ 0 h 2349727"/>
              <a:gd name="connsiteX1" fmla="*/ 3759200 w 3759200"/>
              <a:gd name="connsiteY1" fmla="*/ 0 h 2349727"/>
              <a:gd name="connsiteX2" fmla="*/ 3759200 w 3759200"/>
              <a:gd name="connsiteY2" fmla="*/ 2349727 h 2349727"/>
              <a:gd name="connsiteX3" fmla="*/ 0 w 3759200"/>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3759200" h="2349727">
                <a:moveTo>
                  <a:pt x="0" y="0"/>
                </a:moveTo>
                <a:lnTo>
                  <a:pt x="3759200" y="0"/>
                </a:lnTo>
                <a:lnTo>
                  <a:pt x="3759200" y="2349727"/>
                </a:lnTo>
                <a:lnTo>
                  <a:pt x="0" y="2349727"/>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FECE9C21-FE33-4C3F-AEA9-879CF835981C}"/>
              </a:ext>
            </a:extLst>
          </p:cNvPr>
          <p:cNvSpPr>
            <a:spLocks noGrp="1"/>
          </p:cNvSpPr>
          <p:nvPr>
            <p:ph type="pic" sz="quarter" idx="159" hasCustomPrompt="1"/>
          </p:nvPr>
        </p:nvSpPr>
        <p:spPr>
          <a:xfrm>
            <a:off x="4555067" y="2033587"/>
            <a:ext cx="3759200" cy="2349727"/>
          </a:xfrm>
          <a:custGeom>
            <a:avLst/>
            <a:gdLst>
              <a:gd name="connsiteX0" fmla="*/ 0 w 3759200"/>
              <a:gd name="connsiteY0" fmla="*/ 0 h 2349727"/>
              <a:gd name="connsiteX1" fmla="*/ 3759200 w 3759200"/>
              <a:gd name="connsiteY1" fmla="*/ 0 h 2349727"/>
              <a:gd name="connsiteX2" fmla="*/ 3759200 w 3759200"/>
              <a:gd name="connsiteY2" fmla="*/ 2349727 h 2349727"/>
              <a:gd name="connsiteX3" fmla="*/ 0 w 3759200"/>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3759200" h="2349727">
                <a:moveTo>
                  <a:pt x="0" y="0"/>
                </a:moveTo>
                <a:lnTo>
                  <a:pt x="3759200" y="0"/>
                </a:lnTo>
                <a:lnTo>
                  <a:pt x="3759200" y="2349727"/>
                </a:lnTo>
                <a:lnTo>
                  <a:pt x="0" y="2349727"/>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AFF35943-29B9-4E92-B9B6-EE5C4CDE76E7}"/>
              </a:ext>
            </a:extLst>
          </p:cNvPr>
          <p:cNvSpPr>
            <a:spLocks noGrp="1"/>
          </p:cNvSpPr>
          <p:nvPr>
            <p:ph type="pic" sz="quarter" idx="158" hasCustomPrompt="1"/>
          </p:nvPr>
        </p:nvSpPr>
        <p:spPr>
          <a:xfrm>
            <a:off x="0" y="2033588"/>
            <a:ext cx="4436534" cy="2349727"/>
          </a:xfrm>
          <a:custGeom>
            <a:avLst/>
            <a:gdLst>
              <a:gd name="connsiteX0" fmla="*/ 0 w 4436534"/>
              <a:gd name="connsiteY0" fmla="*/ 0 h 2349727"/>
              <a:gd name="connsiteX1" fmla="*/ 4436534 w 4436534"/>
              <a:gd name="connsiteY1" fmla="*/ 0 h 2349727"/>
              <a:gd name="connsiteX2" fmla="*/ 4436534 w 4436534"/>
              <a:gd name="connsiteY2" fmla="*/ 2349727 h 2349727"/>
              <a:gd name="connsiteX3" fmla="*/ 0 w 4436534"/>
              <a:gd name="connsiteY3" fmla="*/ 2349727 h 2349727"/>
            </a:gdLst>
            <a:ahLst/>
            <a:cxnLst>
              <a:cxn ang="0">
                <a:pos x="connsiteX0" y="connsiteY0"/>
              </a:cxn>
              <a:cxn ang="0">
                <a:pos x="connsiteX1" y="connsiteY1"/>
              </a:cxn>
              <a:cxn ang="0">
                <a:pos x="connsiteX2" y="connsiteY2"/>
              </a:cxn>
              <a:cxn ang="0">
                <a:pos x="connsiteX3" y="connsiteY3"/>
              </a:cxn>
            </a:cxnLst>
            <a:rect l="l" t="t" r="r" b="b"/>
            <a:pathLst>
              <a:path w="4436534" h="2349727">
                <a:moveTo>
                  <a:pt x="0" y="0"/>
                </a:moveTo>
                <a:lnTo>
                  <a:pt x="4436534" y="0"/>
                </a:lnTo>
                <a:lnTo>
                  <a:pt x="4436534" y="2349727"/>
                </a:lnTo>
                <a:lnTo>
                  <a:pt x="0" y="23497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888321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2A1A676-6685-468E-89A6-CD1A8F741579}"/>
              </a:ext>
            </a:extLst>
          </p:cNvPr>
          <p:cNvSpPr>
            <a:spLocks noGrp="1"/>
          </p:cNvSpPr>
          <p:nvPr>
            <p:ph type="pic" sz="quarter" idx="162" hasCustomPrompt="1"/>
          </p:nvPr>
        </p:nvSpPr>
        <p:spPr>
          <a:xfrm>
            <a:off x="8941061" y="2343150"/>
            <a:ext cx="2528944" cy="3714750"/>
          </a:xfrm>
          <a:custGeom>
            <a:avLst/>
            <a:gdLst>
              <a:gd name="connsiteX0" fmla="*/ 0 w 2528944"/>
              <a:gd name="connsiteY0" fmla="*/ 0 h 3714750"/>
              <a:gd name="connsiteX1" fmla="*/ 2528944 w 2528944"/>
              <a:gd name="connsiteY1" fmla="*/ 0 h 3714750"/>
              <a:gd name="connsiteX2" fmla="*/ 2528944 w 2528944"/>
              <a:gd name="connsiteY2" fmla="*/ 3714750 h 3714750"/>
              <a:gd name="connsiteX3" fmla="*/ 0 w 2528944"/>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2528944" h="3714750">
                <a:moveTo>
                  <a:pt x="0" y="0"/>
                </a:moveTo>
                <a:lnTo>
                  <a:pt x="2528944" y="0"/>
                </a:lnTo>
                <a:lnTo>
                  <a:pt x="2528944" y="3714750"/>
                </a:lnTo>
                <a:lnTo>
                  <a:pt x="0" y="371475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C0F323DA-D72B-454D-96CE-83C68B4EE6EA}"/>
              </a:ext>
            </a:extLst>
          </p:cNvPr>
          <p:cNvSpPr>
            <a:spLocks noGrp="1"/>
          </p:cNvSpPr>
          <p:nvPr>
            <p:ph type="pic" sz="quarter" idx="161" hasCustomPrompt="1"/>
          </p:nvPr>
        </p:nvSpPr>
        <p:spPr>
          <a:xfrm>
            <a:off x="6201373" y="2343150"/>
            <a:ext cx="2528944" cy="3714750"/>
          </a:xfrm>
          <a:custGeom>
            <a:avLst/>
            <a:gdLst>
              <a:gd name="connsiteX0" fmla="*/ 0 w 2528944"/>
              <a:gd name="connsiteY0" fmla="*/ 0 h 3714750"/>
              <a:gd name="connsiteX1" fmla="*/ 2528944 w 2528944"/>
              <a:gd name="connsiteY1" fmla="*/ 0 h 3714750"/>
              <a:gd name="connsiteX2" fmla="*/ 2528944 w 2528944"/>
              <a:gd name="connsiteY2" fmla="*/ 3714750 h 3714750"/>
              <a:gd name="connsiteX3" fmla="*/ 0 w 2528944"/>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2528944" h="3714750">
                <a:moveTo>
                  <a:pt x="0" y="0"/>
                </a:moveTo>
                <a:lnTo>
                  <a:pt x="2528944" y="0"/>
                </a:lnTo>
                <a:lnTo>
                  <a:pt x="2528944" y="3714750"/>
                </a:lnTo>
                <a:lnTo>
                  <a:pt x="0" y="371475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F36BAE2-6F7C-47B3-82AF-F07049EA1E39}"/>
              </a:ext>
            </a:extLst>
          </p:cNvPr>
          <p:cNvSpPr>
            <a:spLocks noGrp="1"/>
          </p:cNvSpPr>
          <p:nvPr>
            <p:ph type="pic" sz="quarter" idx="159" hasCustomPrompt="1"/>
          </p:nvPr>
        </p:nvSpPr>
        <p:spPr>
          <a:xfrm>
            <a:off x="3461684" y="2343150"/>
            <a:ext cx="2528944" cy="3714750"/>
          </a:xfrm>
          <a:custGeom>
            <a:avLst/>
            <a:gdLst>
              <a:gd name="connsiteX0" fmla="*/ 0 w 2528944"/>
              <a:gd name="connsiteY0" fmla="*/ 0 h 3714750"/>
              <a:gd name="connsiteX1" fmla="*/ 2528944 w 2528944"/>
              <a:gd name="connsiteY1" fmla="*/ 0 h 3714750"/>
              <a:gd name="connsiteX2" fmla="*/ 2528944 w 2528944"/>
              <a:gd name="connsiteY2" fmla="*/ 3714750 h 3714750"/>
              <a:gd name="connsiteX3" fmla="*/ 0 w 2528944"/>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2528944" h="3714750">
                <a:moveTo>
                  <a:pt x="0" y="0"/>
                </a:moveTo>
                <a:lnTo>
                  <a:pt x="2528944" y="0"/>
                </a:lnTo>
                <a:lnTo>
                  <a:pt x="2528944" y="3714750"/>
                </a:lnTo>
                <a:lnTo>
                  <a:pt x="0" y="371475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C3A76B77-038F-44A3-97AC-4DC4542D44DA}"/>
              </a:ext>
            </a:extLst>
          </p:cNvPr>
          <p:cNvSpPr>
            <a:spLocks noGrp="1"/>
          </p:cNvSpPr>
          <p:nvPr>
            <p:ph type="pic" sz="quarter" idx="158" hasCustomPrompt="1"/>
          </p:nvPr>
        </p:nvSpPr>
        <p:spPr>
          <a:xfrm>
            <a:off x="721995" y="2343150"/>
            <a:ext cx="2528944" cy="3714750"/>
          </a:xfrm>
          <a:custGeom>
            <a:avLst/>
            <a:gdLst>
              <a:gd name="connsiteX0" fmla="*/ 0 w 2528944"/>
              <a:gd name="connsiteY0" fmla="*/ 0 h 3714750"/>
              <a:gd name="connsiteX1" fmla="*/ 2528944 w 2528944"/>
              <a:gd name="connsiteY1" fmla="*/ 0 h 3714750"/>
              <a:gd name="connsiteX2" fmla="*/ 2528944 w 2528944"/>
              <a:gd name="connsiteY2" fmla="*/ 3714750 h 3714750"/>
              <a:gd name="connsiteX3" fmla="*/ 0 w 2528944"/>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2528944" h="3714750">
                <a:moveTo>
                  <a:pt x="0" y="0"/>
                </a:moveTo>
                <a:lnTo>
                  <a:pt x="2528944" y="0"/>
                </a:lnTo>
                <a:lnTo>
                  <a:pt x="2528944" y="3714750"/>
                </a:lnTo>
                <a:lnTo>
                  <a:pt x="0" y="37147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471310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92693B28-BBD3-431D-B90D-22232BA9E417}"/>
              </a:ext>
            </a:extLst>
          </p:cNvPr>
          <p:cNvSpPr>
            <a:spLocks noGrp="1"/>
          </p:cNvSpPr>
          <p:nvPr>
            <p:ph type="pic" sz="quarter" idx="163" hasCustomPrompt="1"/>
          </p:nvPr>
        </p:nvSpPr>
        <p:spPr>
          <a:xfrm>
            <a:off x="0" y="1814513"/>
            <a:ext cx="12192000" cy="2946173"/>
          </a:xfrm>
          <a:custGeom>
            <a:avLst/>
            <a:gdLst>
              <a:gd name="connsiteX0" fmla="*/ 0 w 12192000"/>
              <a:gd name="connsiteY0" fmla="*/ 0 h 2946173"/>
              <a:gd name="connsiteX1" fmla="*/ 12192000 w 12192000"/>
              <a:gd name="connsiteY1" fmla="*/ 0 h 2946173"/>
              <a:gd name="connsiteX2" fmla="*/ 12192000 w 12192000"/>
              <a:gd name="connsiteY2" fmla="*/ 2946173 h 2946173"/>
              <a:gd name="connsiteX3" fmla="*/ 0 w 12192000"/>
              <a:gd name="connsiteY3" fmla="*/ 2946173 h 2946173"/>
            </a:gdLst>
            <a:ahLst/>
            <a:cxnLst>
              <a:cxn ang="0">
                <a:pos x="connsiteX0" y="connsiteY0"/>
              </a:cxn>
              <a:cxn ang="0">
                <a:pos x="connsiteX1" y="connsiteY1"/>
              </a:cxn>
              <a:cxn ang="0">
                <a:pos x="connsiteX2" y="connsiteY2"/>
              </a:cxn>
              <a:cxn ang="0">
                <a:pos x="connsiteX3" y="connsiteY3"/>
              </a:cxn>
            </a:cxnLst>
            <a:rect l="l" t="t" r="r" b="b"/>
            <a:pathLst>
              <a:path w="12192000" h="2946173">
                <a:moveTo>
                  <a:pt x="0" y="0"/>
                </a:moveTo>
                <a:lnTo>
                  <a:pt x="12192000" y="0"/>
                </a:lnTo>
                <a:lnTo>
                  <a:pt x="12192000" y="2946173"/>
                </a:lnTo>
                <a:lnTo>
                  <a:pt x="0" y="2946173"/>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72DFD894-F240-42D9-A3AC-ABA5C1202471}"/>
              </a:ext>
            </a:extLst>
          </p:cNvPr>
          <p:cNvSpPr>
            <a:spLocks noGrp="1"/>
          </p:cNvSpPr>
          <p:nvPr>
            <p:ph type="pic" sz="quarter" idx="161" hasCustomPrompt="1"/>
          </p:nvPr>
        </p:nvSpPr>
        <p:spPr>
          <a:xfrm>
            <a:off x="6168285" y="4862287"/>
            <a:ext cx="2939573" cy="1995715"/>
          </a:xfrm>
          <a:custGeom>
            <a:avLst/>
            <a:gdLst>
              <a:gd name="connsiteX0" fmla="*/ 0 w 2939573"/>
              <a:gd name="connsiteY0" fmla="*/ 0 h 1995715"/>
              <a:gd name="connsiteX1" fmla="*/ 2939573 w 2939573"/>
              <a:gd name="connsiteY1" fmla="*/ 0 h 1995715"/>
              <a:gd name="connsiteX2" fmla="*/ 2939573 w 2939573"/>
              <a:gd name="connsiteY2" fmla="*/ 1995715 h 1995715"/>
              <a:gd name="connsiteX3" fmla="*/ 0 w 2939573"/>
              <a:gd name="connsiteY3" fmla="*/ 1995715 h 1995715"/>
            </a:gdLst>
            <a:ahLst/>
            <a:cxnLst>
              <a:cxn ang="0">
                <a:pos x="connsiteX0" y="connsiteY0"/>
              </a:cxn>
              <a:cxn ang="0">
                <a:pos x="connsiteX1" y="connsiteY1"/>
              </a:cxn>
              <a:cxn ang="0">
                <a:pos x="connsiteX2" y="connsiteY2"/>
              </a:cxn>
              <a:cxn ang="0">
                <a:pos x="connsiteX3" y="connsiteY3"/>
              </a:cxn>
            </a:cxnLst>
            <a:rect l="l" t="t" r="r" b="b"/>
            <a:pathLst>
              <a:path w="2939573" h="1995715">
                <a:moveTo>
                  <a:pt x="0" y="0"/>
                </a:moveTo>
                <a:lnTo>
                  <a:pt x="2939573" y="0"/>
                </a:lnTo>
                <a:lnTo>
                  <a:pt x="2939573" y="1995715"/>
                </a:lnTo>
                <a:lnTo>
                  <a:pt x="0" y="1995715"/>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975654A-C4F9-43F5-89AA-ECC5C91EC278}"/>
              </a:ext>
            </a:extLst>
          </p:cNvPr>
          <p:cNvSpPr>
            <a:spLocks noGrp="1"/>
          </p:cNvSpPr>
          <p:nvPr>
            <p:ph type="pic" sz="quarter" idx="159" hasCustomPrompt="1"/>
          </p:nvPr>
        </p:nvSpPr>
        <p:spPr>
          <a:xfrm>
            <a:off x="3084143" y="4862287"/>
            <a:ext cx="2939573" cy="1995715"/>
          </a:xfrm>
          <a:custGeom>
            <a:avLst/>
            <a:gdLst>
              <a:gd name="connsiteX0" fmla="*/ 0 w 2939573"/>
              <a:gd name="connsiteY0" fmla="*/ 0 h 1995715"/>
              <a:gd name="connsiteX1" fmla="*/ 2939573 w 2939573"/>
              <a:gd name="connsiteY1" fmla="*/ 0 h 1995715"/>
              <a:gd name="connsiteX2" fmla="*/ 2939573 w 2939573"/>
              <a:gd name="connsiteY2" fmla="*/ 1995715 h 1995715"/>
              <a:gd name="connsiteX3" fmla="*/ 0 w 2939573"/>
              <a:gd name="connsiteY3" fmla="*/ 1995715 h 1995715"/>
            </a:gdLst>
            <a:ahLst/>
            <a:cxnLst>
              <a:cxn ang="0">
                <a:pos x="connsiteX0" y="connsiteY0"/>
              </a:cxn>
              <a:cxn ang="0">
                <a:pos x="connsiteX1" y="connsiteY1"/>
              </a:cxn>
              <a:cxn ang="0">
                <a:pos x="connsiteX2" y="connsiteY2"/>
              </a:cxn>
              <a:cxn ang="0">
                <a:pos x="connsiteX3" y="connsiteY3"/>
              </a:cxn>
            </a:cxnLst>
            <a:rect l="l" t="t" r="r" b="b"/>
            <a:pathLst>
              <a:path w="2939573" h="1995715">
                <a:moveTo>
                  <a:pt x="0" y="0"/>
                </a:moveTo>
                <a:lnTo>
                  <a:pt x="2939573" y="0"/>
                </a:lnTo>
                <a:lnTo>
                  <a:pt x="2939573" y="1995715"/>
                </a:lnTo>
                <a:lnTo>
                  <a:pt x="0" y="199571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F243F2F3-E958-4106-9C2F-B7DCBEECE688}"/>
              </a:ext>
            </a:extLst>
          </p:cNvPr>
          <p:cNvSpPr>
            <a:spLocks noGrp="1"/>
          </p:cNvSpPr>
          <p:nvPr>
            <p:ph type="pic" sz="quarter" idx="158" hasCustomPrompt="1"/>
          </p:nvPr>
        </p:nvSpPr>
        <p:spPr>
          <a:xfrm>
            <a:off x="1" y="4862287"/>
            <a:ext cx="2939573" cy="1995715"/>
          </a:xfrm>
          <a:custGeom>
            <a:avLst/>
            <a:gdLst>
              <a:gd name="connsiteX0" fmla="*/ 0 w 2939573"/>
              <a:gd name="connsiteY0" fmla="*/ 0 h 1995715"/>
              <a:gd name="connsiteX1" fmla="*/ 2939573 w 2939573"/>
              <a:gd name="connsiteY1" fmla="*/ 0 h 1995715"/>
              <a:gd name="connsiteX2" fmla="*/ 2939573 w 2939573"/>
              <a:gd name="connsiteY2" fmla="*/ 1995715 h 1995715"/>
              <a:gd name="connsiteX3" fmla="*/ 0 w 2939573"/>
              <a:gd name="connsiteY3" fmla="*/ 1995715 h 1995715"/>
            </a:gdLst>
            <a:ahLst/>
            <a:cxnLst>
              <a:cxn ang="0">
                <a:pos x="connsiteX0" y="connsiteY0"/>
              </a:cxn>
              <a:cxn ang="0">
                <a:pos x="connsiteX1" y="connsiteY1"/>
              </a:cxn>
              <a:cxn ang="0">
                <a:pos x="connsiteX2" y="connsiteY2"/>
              </a:cxn>
              <a:cxn ang="0">
                <a:pos x="connsiteX3" y="connsiteY3"/>
              </a:cxn>
            </a:cxnLst>
            <a:rect l="l" t="t" r="r" b="b"/>
            <a:pathLst>
              <a:path w="2939573" h="1995715">
                <a:moveTo>
                  <a:pt x="0" y="0"/>
                </a:moveTo>
                <a:lnTo>
                  <a:pt x="2939573" y="0"/>
                </a:lnTo>
                <a:lnTo>
                  <a:pt x="2939573" y="1995715"/>
                </a:lnTo>
                <a:lnTo>
                  <a:pt x="0" y="1995715"/>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86D80787-7FAA-4866-AFAB-88E2B2390AF4}"/>
              </a:ext>
            </a:extLst>
          </p:cNvPr>
          <p:cNvSpPr>
            <a:spLocks noGrp="1"/>
          </p:cNvSpPr>
          <p:nvPr>
            <p:ph type="pic" sz="quarter" idx="162" hasCustomPrompt="1"/>
          </p:nvPr>
        </p:nvSpPr>
        <p:spPr>
          <a:xfrm>
            <a:off x="9252427" y="4862287"/>
            <a:ext cx="2939573" cy="1995715"/>
          </a:xfrm>
          <a:custGeom>
            <a:avLst/>
            <a:gdLst>
              <a:gd name="connsiteX0" fmla="*/ 0 w 2939573"/>
              <a:gd name="connsiteY0" fmla="*/ 0 h 1995715"/>
              <a:gd name="connsiteX1" fmla="*/ 2939573 w 2939573"/>
              <a:gd name="connsiteY1" fmla="*/ 0 h 1995715"/>
              <a:gd name="connsiteX2" fmla="*/ 2939573 w 2939573"/>
              <a:gd name="connsiteY2" fmla="*/ 1995715 h 1995715"/>
              <a:gd name="connsiteX3" fmla="*/ 0 w 2939573"/>
              <a:gd name="connsiteY3" fmla="*/ 1995715 h 1995715"/>
            </a:gdLst>
            <a:ahLst/>
            <a:cxnLst>
              <a:cxn ang="0">
                <a:pos x="connsiteX0" y="connsiteY0"/>
              </a:cxn>
              <a:cxn ang="0">
                <a:pos x="connsiteX1" y="connsiteY1"/>
              </a:cxn>
              <a:cxn ang="0">
                <a:pos x="connsiteX2" y="connsiteY2"/>
              </a:cxn>
              <a:cxn ang="0">
                <a:pos x="connsiteX3" y="connsiteY3"/>
              </a:cxn>
            </a:cxnLst>
            <a:rect l="l" t="t" r="r" b="b"/>
            <a:pathLst>
              <a:path w="2939573" h="1995715">
                <a:moveTo>
                  <a:pt x="0" y="0"/>
                </a:moveTo>
                <a:lnTo>
                  <a:pt x="2939573" y="0"/>
                </a:lnTo>
                <a:lnTo>
                  <a:pt x="2939573" y="1995715"/>
                </a:lnTo>
                <a:lnTo>
                  <a:pt x="0" y="19957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05758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0078ED1-A8DF-4415-8091-007879C80C74}"/>
              </a:ext>
            </a:extLst>
          </p:cNvPr>
          <p:cNvSpPr>
            <a:spLocks noGrp="1"/>
          </p:cNvSpPr>
          <p:nvPr>
            <p:ph type="pic" sz="quarter" idx="163" hasCustomPrompt="1"/>
          </p:nvPr>
        </p:nvSpPr>
        <p:spPr>
          <a:xfrm>
            <a:off x="8050239" y="2117407"/>
            <a:ext cx="1959700" cy="2273252"/>
          </a:xfrm>
          <a:custGeom>
            <a:avLst/>
            <a:gdLst>
              <a:gd name="connsiteX0" fmla="*/ 979850 w 1959700"/>
              <a:gd name="connsiteY0" fmla="*/ 0 h 2273252"/>
              <a:gd name="connsiteX1" fmla="*/ 1959700 w 1959700"/>
              <a:gd name="connsiteY1" fmla="*/ 489925 h 2273252"/>
              <a:gd name="connsiteX2" fmla="*/ 1959700 w 1959700"/>
              <a:gd name="connsiteY2" fmla="*/ 1783327 h 2273252"/>
              <a:gd name="connsiteX3" fmla="*/ 979850 w 1959700"/>
              <a:gd name="connsiteY3" fmla="*/ 2273252 h 2273252"/>
              <a:gd name="connsiteX4" fmla="*/ 0 w 1959700"/>
              <a:gd name="connsiteY4" fmla="*/ 1783327 h 2273252"/>
              <a:gd name="connsiteX5" fmla="*/ 0 w 1959700"/>
              <a:gd name="connsiteY5" fmla="*/ 489925 h 2273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9700" h="2273252">
                <a:moveTo>
                  <a:pt x="979850" y="0"/>
                </a:moveTo>
                <a:lnTo>
                  <a:pt x="1959700" y="489925"/>
                </a:lnTo>
                <a:lnTo>
                  <a:pt x="1959700" y="1783327"/>
                </a:lnTo>
                <a:lnTo>
                  <a:pt x="979850" y="2273252"/>
                </a:lnTo>
                <a:lnTo>
                  <a:pt x="0" y="1783327"/>
                </a:lnTo>
                <a:lnTo>
                  <a:pt x="0" y="48992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37955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C3A56FD-293F-4B77-BF2B-117A15EF94DC}"/>
              </a:ext>
            </a:extLst>
          </p:cNvPr>
          <p:cNvSpPr>
            <a:spLocks noGrp="1"/>
          </p:cNvSpPr>
          <p:nvPr>
            <p:ph type="pic" sz="quarter" idx="162" hasCustomPrompt="1"/>
          </p:nvPr>
        </p:nvSpPr>
        <p:spPr>
          <a:xfrm>
            <a:off x="9458594" y="2340048"/>
            <a:ext cx="1877214" cy="1447800"/>
          </a:xfrm>
          <a:custGeom>
            <a:avLst/>
            <a:gdLst>
              <a:gd name="connsiteX0" fmla="*/ 0 w 1877214"/>
              <a:gd name="connsiteY0" fmla="*/ 0 h 1447800"/>
              <a:gd name="connsiteX1" fmla="*/ 1877214 w 1877214"/>
              <a:gd name="connsiteY1" fmla="*/ 0 h 1447800"/>
              <a:gd name="connsiteX2" fmla="*/ 1877214 w 1877214"/>
              <a:gd name="connsiteY2" fmla="*/ 1447800 h 1447800"/>
              <a:gd name="connsiteX3" fmla="*/ 0 w 1877214"/>
              <a:gd name="connsiteY3" fmla="*/ 1447800 h 1447800"/>
            </a:gdLst>
            <a:ahLst/>
            <a:cxnLst>
              <a:cxn ang="0">
                <a:pos x="connsiteX0" y="connsiteY0"/>
              </a:cxn>
              <a:cxn ang="0">
                <a:pos x="connsiteX1" y="connsiteY1"/>
              </a:cxn>
              <a:cxn ang="0">
                <a:pos x="connsiteX2" y="connsiteY2"/>
              </a:cxn>
              <a:cxn ang="0">
                <a:pos x="connsiteX3" y="connsiteY3"/>
              </a:cxn>
            </a:cxnLst>
            <a:rect l="l" t="t" r="r" b="b"/>
            <a:pathLst>
              <a:path w="1877214" h="1447800">
                <a:moveTo>
                  <a:pt x="0" y="0"/>
                </a:moveTo>
                <a:lnTo>
                  <a:pt x="1877214" y="0"/>
                </a:lnTo>
                <a:lnTo>
                  <a:pt x="1877214" y="1447800"/>
                </a:lnTo>
                <a:lnTo>
                  <a:pt x="0" y="144780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49CC4E67-7299-47FC-B243-7287C6FC2DA4}"/>
              </a:ext>
            </a:extLst>
          </p:cNvPr>
          <p:cNvSpPr>
            <a:spLocks noGrp="1"/>
          </p:cNvSpPr>
          <p:nvPr>
            <p:ph type="pic" sz="quarter" idx="161" hasCustomPrompt="1"/>
          </p:nvPr>
        </p:nvSpPr>
        <p:spPr>
          <a:xfrm>
            <a:off x="5899693" y="2340048"/>
            <a:ext cx="1877214" cy="1447800"/>
          </a:xfrm>
          <a:custGeom>
            <a:avLst/>
            <a:gdLst>
              <a:gd name="connsiteX0" fmla="*/ 0 w 1877214"/>
              <a:gd name="connsiteY0" fmla="*/ 0 h 1447800"/>
              <a:gd name="connsiteX1" fmla="*/ 1877214 w 1877214"/>
              <a:gd name="connsiteY1" fmla="*/ 0 h 1447800"/>
              <a:gd name="connsiteX2" fmla="*/ 1877214 w 1877214"/>
              <a:gd name="connsiteY2" fmla="*/ 1447800 h 1447800"/>
              <a:gd name="connsiteX3" fmla="*/ 0 w 1877214"/>
              <a:gd name="connsiteY3" fmla="*/ 1447800 h 1447800"/>
            </a:gdLst>
            <a:ahLst/>
            <a:cxnLst>
              <a:cxn ang="0">
                <a:pos x="connsiteX0" y="connsiteY0"/>
              </a:cxn>
              <a:cxn ang="0">
                <a:pos x="connsiteX1" y="connsiteY1"/>
              </a:cxn>
              <a:cxn ang="0">
                <a:pos x="connsiteX2" y="connsiteY2"/>
              </a:cxn>
              <a:cxn ang="0">
                <a:pos x="connsiteX3" y="connsiteY3"/>
              </a:cxn>
            </a:cxnLst>
            <a:rect l="l" t="t" r="r" b="b"/>
            <a:pathLst>
              <a:path w="1877214" h="1447800">
                <a:moveTo>
                  <a:pt x="0" y="0"/>
                </a:moveTo>
                <a:lnTo>
                  <a:pt x="1877214" y="0"/>
                </a:lnTo>
                <a:lnTo>
                  <a:pt x="1877214" y="1447800"/>
                </a:lnTo>
                <a:lnTo>
                  <a:pt x="0" y="144780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0E7EA0E-9F92-47CF-A7E1-CCA89F1B0BF3}"/>
              </a:ext>
            </a:extLst>
          </p:cNvPr>
          <p:cNvSpPr>
            <a:spLocks noGrp="1"/>
          </p:cNvSpPr>
          <p:nvPr>
            <p:ph type="pic" sz="quarter" idx="158" hasCustomPrompt="1"/>
          </p:nvPr>
        </p:nvSpPr>
        <p:spPr>
          <a:xfrm>
            <a:off x="2340793" y="2340048"/>
            <a:ext cx="1877214" cy="1447800"/>
          </a:xfrm>
          <a:custGeom>
            <a:avLst/>
            <a:gdLst>
              <a:gd name="connsiteX0" fmla="*/ 0 w 1877214"/>
              <a:gd name="connsiteY0" fmla="*/ 0 h 1447800"/>
              <a:gd name="connsiteX1" fmla="*/ 1877214 w 1877214"/>
              <a:gd name="connsiteY1" fmla="*/ 0 h 1447800"/>
              <a:gd name="connsiteX2" fmla="*/ 1877214 w 1877214"/>
              <a:gd name="connsiteY2" fmla="*/ 1447800 h 1447800"/>
              <a:gd name="connsiteX3" fmla="*/ 0 w 1877214"/>
              <a:gd name="connsiteY3" fmla="*/ 1447800 h 1447800"/>
            </a:gdLst>
            <a:ahLst/>
            <a:cxnLst>
              <a:cxn ang="0">
                <a:pos x="connsiteX0" y="connsiteY0"/>
              </a:cxn>
              <a:cxn ang="0">
                <a:pos x="connsiteX1" y="connsiteY1"/>
              </a:cxn>
              <a:cxn ang="0">
                <a:pos x="connsiteX2" y="connsiteY2"/>
              </a:cxn>
              <a:cxn ang="0">
                <a:pos x="connsiteX3" y="connsiteY3"/>
              </a:cxn>
            </a:cxnLst>
            <a:rect l="l" t="t" r="r" b="b"/>
            <a:pathLst>
              <a:path w="1877214" h="1447800">
                <a:moveTo>
                  <a:pt x="0" y="0"/>
                </a:moveTo>
                <a:lnTo>
                  <a:pt x="1877214" y="0"/>
                </a:lnTo>
                <a:lnTo>
                  <a:pt x="1877214" y="1447800"/>
                </a:lnTo>
                <a:lnTo>
                  <a:pt x="0" y="14478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7659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520F385-CC49-4926-AEA1-911B3C106891}"/>
              </a:ext>
            </a:extLst>
          </p:cNvPr>
          <p:cNvSpPr>
            <a:spLocks noGrp="1"/>
          </p:cNvSpPr>
          <p:nvPr>
            <p:ph type="pic" sz="quarter" idx="158" hasCustomPrompt="1"/>
          </p:nvPr>
        </p:nvSpPr>
        <p:spPr>
          <a:xfrm>
            <a:off x="540705" y="2060410"/>
            <a:ext cx="4438650" cy="3919741"/>
          </a:xfrm>
          <a:custGeom>
            <a:avLst/>
            <a:gdLst>
              <a:gd name="connsiteX0" fmla="*/ 4438650 w 4438650"/>
              <a:gd name="connsiteY0" fmla="*/ 0 h 3919741"/>
              <a:gd name="connsiteX1" fmla="*/ 2354817 w 4438650"/>
              <a:gd name="connsiteY1" fmla="*/ 3919741 h 3919741"/>
              <a:gd name="connsiteX2" fmla="*/ 0 w 4438650"/>
              <a:gd name="connsiteY2" fmla="*/ 71546 h 3919741"/>
            </a:gdLst>
            <a:ahLst/>
            <a:cxnLst>
              <a:cxn ang="0">
                <a:pos x="connsiteX0" y="connsiteY0"/>
              </a:cxn>
              <a:cxn ang="0">
                <a:pos x="connsiteX1" y="connsiteY1"/>
              </a:cxn>
              <a:cxn ang="0">
                <a:pos x="connsiteX2" y="connsiteY2"/>
              </a:cxn>
            </a:cxnLst>
            <a:rect l="l" t="t" r="r" b="b"/>
            <a:pathLst>
              <a:path w="4438650" h="3919741">
                <a:moveTo>
                  <a:pt x="4438650" y="0"/>
                </a:moveTo>
                <a:lnTo>
                  <a:pt x="2354817" y="3919741"/>
                </a:lnTo>
                <a:lnTo>
                  <a:pt x="0" y="7154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88320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F79BE3E-FC64-40E7-A71C-B98EADAFBA20}"/>
              </a:ext>
            </a:extLst>
          </p:cNvPr>
          <p:cNvSpPr>
            <a:spLocks noGrp="1"/>
          </p:cNvSpPr>
          <p:nvPr>
            <p:ph type="pic" sz="quarter" idx="158" hasCustomPrompt="1"/>
          </p:nvPr>
        </p:nvSpPr>
        <p:spPr>
          <a:xfrm>
            <a:off x="5937430" y="1924905"/>
            <a:ext cx="5391741" cy="4027892"/>
          </a:xfrm>
          <a:custGeom>
            <a:avLst/>
            <a:gdLst>
              <a:gd name="connsiteX0" fmla="*/ 0 w 5391741"/>
              <a:gd name="connsiteY0" fmla="*/ 0 h 4027892"/>
              <a:gd name="connsiteX1" fmla="*/ 5391741 w 5391741"/>
              <a:gd name="connsiteY1" fmla="*/ 0 h 4027892"/>
              <a:gd name="connsiteX2" fmla="*/ 5391741 w 5391741"/>
              <a:gd name="connsiteY2" fmla="*/ 4027892 h 4027892"/>
              <a:gd name="connsiteX3" fmla="*/ 0 w 5391741"/>
              <a:gd name="connsiteY3" fmla="*/ 4027892 h 4027892"/>
            </a:gdLst>
            <a:ahLst/>
            <a:cxnLst>
              <a:cxn ang="0">
                <a:pos x="connsiteX0" y="connsiteY0"/>
              </a:cxn>
              <a:cxn ang="0">
                <a:pos x="connsiteX1" y="connsiteY1"/>
              </a:cxn>
              <a:cxn ang="0">
                <a:pos x="connsiteX2" y="connsiteY2"/>
              </a:cxn>
              <a:cxn ang="0">
                <a:pos x="connsiteX3" y="connsiteY3"/>
              </a:cxn>
            </a:cxnLst>
            <a:rect l="l" t="t" r="r" b="b"/>
            <a:pathLst>
              <a:path w="5391741" h="4027892">
                <a:moveTo>
                  <a:pt x="0" y="0"/>
                </a:moveTo>
                <a:lnTo>
                  <a:pt x="5391741" y="0"/>
                </a:lnTo>
                <a:lnTo>
                  <a:pt x="5391741" y="4027892"/>
                </a:lnTo>
                <a:lnTo>
                  <a:pt x="0" y="402789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007726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903278CB-EF73-42D7-AF4E-3F30154BB43F}"/>
              </a:ext>
            </a:extLst>
          </p:cNvPr>
          <p:cNvSpPr>
            <a:spLocks noGrp="1"/>
          </p:cNvSpPr>
          <p:nvPr>
            <p:ph type="pic" sz="quarter" idx="158" hasCustomPrompt="1"/>
          </p:nvPr>
        </p:nvSpPr>
        <p:spPr>
          <a:xfrm>
            <a:off x="1" y="2033588"/>
            <a:ext cx="6270171" cy="2828698"/>
          </a:xfrm>
          <a:custGeom>
            <a:avLst/>
            <a:gdLst>
              <a:gd name="connsiteX0" fmla="*/ 0 w 6270171"/>
              <a:gd name="connsiteY0" fmla="*/ 0 h 2828698"/>
              <a:gd name="connsiteX1" fmla="*/ 6270171 w 6270171"/>
              <a:gd name="connsiteY1" fmla="*/ 0 h 2828698"/>
              <a:gd name="connsiteX2" fmla="*/ 6270171 w 6270171"/>
              <a:gd name="connsiteY2" fmla="*/ 2828698 h 2828698"/>
              <a:gd name="connsiteX3" fmla="*/ 0 w 6270171"/>
              <a:gd name="connsiteY3" fmla="*/ 2828698 h 2828698"/>
            </a:gdLst>
            <a:ahLst/>
            <a:cxnLst>
              <a:cxn ang="0">
                <a:pos x="connsiteX0" y="connsiteY0"/>
              </a:cxn>
              <a:cxn ang="0">
                <a:pos x="connsiteX1" y="connsiteY1"/>
              </a:cxn>
              <a:cxn ang="0">
                <a:pos x="connsiteX2" y="connsiteY2"/>
              </a:cxn>
              <a:cxn ang="0">
                <a:pos x="connsiteX3" y="connsiteY3"/>
              </a:cxn>
            </a:cxnLst>
            <a:rect l="l" t="t" r="r" b="b"/>
            <a:pathLst>
              <a:path w="6270171" h="2828698">
                <a:moveTo>
                  <a:pt x="0" y="0"/>
                </a:moveTo>
                <a:lnTo>
                  <a:pt x="6270171" y="0"/>
                </a:lnTo>
                <a:lnTo>
                  <a:pt x="6270171" y="2828698"/>
                </a:lnTo>
                <a:lnTo>
                  <a:pt x="0" y="28286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Freeform: Shape 9">
            <a:extLst>
              <a:ext uri="{FF2B5EF4-FFF2-40B4-BE49-F238E27FC236}">
                <a16:creationId xmlns:a16="http://schemas.microsoft.com/office/drawing/2014/main" id="{0E98B65E-2193-4475-84BD-15971E67EAF0}"/>
              </a:ext>
            </a:extLst>
          </p:cNvPr>
          <p:cNvSpPr>
            <a:spLocks noGrp="1"/>
          </p:cNvSpPr>
          <p:nvPr>
            <p:ph type="pic" sz="quarter" idx="159" hasCustomPrompt="1"/>
          </p:nvPr>
        </p:nvSpPr>
        <p:spPr>
          <a:xfrm>
            <a:off x="9129486" y="2033586"/>
            <a:ext cx="3062514" cy="2828698"/>
          </a:xfrm>
          <a:custGeom>
            <a:avLst/>
            <a:gdLst>
              <a:gd name="connsiteX0" fmla="*/ 0 w 3062514"/>
              <a:gd name="connsiteY0" fmla="*/ 0 h 2828698"/>
              <a:gd name="connsiteX1" fmla="*/ 3062514 w 3062514"/>
              <a:gd name="connsiteY1" fmla="*/ 0 h 2828698"/>
              <a:gd name="connsiteX2" fmla="*/ 3062514 w 3062514"/>
              <a:gd name="connsiteY2" fmla="*/ 2828698 h 2828698"/>
              <a:gd name="connsiteX3" fmla="*/ 0 w 3062514"/>
              <a:gd name="connsiteY3" fmla="*/ 2828698 h 2828698"/>
            </a:gdLst>
            <a:ahLst/>
            <a:cxnLst>
              <a:cxn ang="0">
                <a:pos x="connsiteX0" y="connsiteY0"/>
              </a:cxn>
              <a:cxn ang="0">
                <a:pos x="connsiteX1" y="connsiteY1"/>
              </a:cxn>
              <a:cxn ang="0">
                <a:pos x="connsiteX2" y="connsiteY2"/>
              </a:cxn>
              <a:cxn ang="0">
                <a:pos x="connsiteX3" y="connsiteY3"/>
              </a:cxn>
            </a:cxnLst>
            <a:rect l="l" t="t" r="r" b="b"/>
            <a:pathLst>
              <a:path w="3062514" h="2828698">
                <a:moveTo>
                  <a:pt x="0" y="0"/>
                </a:moveTo>
                <a:lnTo>
                  <a:pt x="3062514" y="0"/>
                </a:lnTo>
                <a:lnTo>
                  <a:pt x="3062514" y="2828698"/>
                </a:lnTo>
                <a:lnTo>
                  <a:pt x="0" y="28286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25788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D7CE451F-7D3D-45E8-876E-0E3DCC41C540}"/>
              </a:ext>
            </a:extLst>
          </p:cNvPr>
          <p:cNvSpPr>
            <a:spLocks noGrp="1"/>
          </p:cNvSpPr>
          <p:nvPr>
            <p:ph type="pic" sz="quarter" idx="158" hasCustomPrompt="1"/>
          </p:nvPr>
        </p:nvSpPr>
        <p:spPr>
          <a:xfrm>
            <a:off x="0" y="2033588"/>
            <a:ext cx="6096000" cy="2515422"/>
          </a:xfrm>
          <a:custGeom>
            <a:avLst/>
            <a:gdLst>
              <a:gd name="connsiteX0" fmla="*/ 0 w 6096000"/>
              <a:gd name="connsiteY0" fmla="*/ 0 h 2515422"/>
              <a:gd name="connsiteX1" fmla="*/ 6096000 w 6096000"/>
              <a:gd name="connsiteY1" fmla="*/ 0 h 2515422"/>
              <a:gd name="connsiteX2" fmla="*/ 6096000 w 6096000"/>
              <a:gd name="connsiteY2" fmla="*/ 2515422 h 2515422"/>
              <a:gd name="connsiteX3" fmla="*/ 0 w 6096000"/>
              <a:gd name="connsiteY3" fmla="*/ 2515422 h 2515422"/>
            </a:gdLst>
            <a:ahLst/>
            <a:cxnLst>
              <a:cxn ang="0">
                <a:pos x="connsiteX0" y="connsiteY0"/>
              </a:cxn>
              <a:cxn ang="0">
                <a:pos x="connsiteX1" y="connsiteY1"/>
              </a:cxn>
              <a:cxn ang="0">
                <a:pos x="connsiteX2" y="connsiteY2"/>
              </a:cxn>
              <a:cxn ang="0">
                <a:pos x="connsiteX3" y="connsiteY3"/>
              </a:cxn>
            </a:cxnLst>
            <a:rect l="l" t="t" r="r" b="b"/>
            <a:pathLst>
              <a:path w="6096000" h="2515422">
                <a:moveTo>
                  <a:pt x="0" y="0"/>
                </a:moveTo>
                <a:lnTo>
                  <a:pt x="6096000" y="0"/>
                </a:lnTo>
                <a:lnTo>
                  <a:pt x="6096000" y="2515422"/>
                </a:lnTo>
                <a:lnTo>
                  <a:pt x="0" y="251542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Freeform: Shape 8">
            <a:extLst>
              <a:ext uri="{FF2B5EF4-FFF2-40B4-BE49-F238E27FC236}">
                <a16:creationId xmlns:a16="http://schemas.microsoft.com/office/drawing/2014/main" id="{AEFDF9C2-09C4-4218-8124-56587AF2DB78}"/>
              </a:ext>
            </a:extLst>
          </p:cNvPr>
          <p:cNvSpPr>
            <a:spLocks noGrp="1"/>
          </p:cNvSpPr>
          <p:nvPr>
            <p:ph type="pic" sz="quarter" idx="159" hasCustomPrompt="1"/>
          </p:nvPr>
        </p:nvSpPr>
        <p:spPr>
          <a:xfrm>
            <a:off x="6096000" y="4342578"/>
            <a:ext cx="6096000" cy="2515422"/>
          </a:xfrm>
          <a:custGeom>
            <a:avLst/>
            <a:gdLst>
              <a:gd name="connsiteX0" fmla="*/ 0 w 6096000"/>
              <a:gd name="connsiteY0" fmla="*/ 0 h 2515422"/>
              <a:gd name="connsiteX1" fmla="*/ 6096000 w 6096000"/>
              <a:gd name="connsiteY1" fmla="*/ 0 h 2515422"/>
              <a:gd name="connsiteX2" fmla="*/ 6096000 w 6096000"/>
              <a:gd name="connsiteY2" fmla="*/ 2515422 h 2515422"/>
              <a:gd name="connsiteX3" fmla="*/ 0 w 6096000"/>
              <a:gd name="connsiteY3" fmla="*/ 2515422 h 2515422"/>
            </a:gdLst>
            <a:ahLst/>
            <a:cxnLst>
              <a:cxn ang="0">
                <a:pos x="connsiteX0" y="connsiteY0"/>
              </a:cxn>
              <a:cxn ang="0">
                <a:pos x="connsiteX1" y="connsiteY1"/>
              </a:cxn>
              <a:cxn ang="0">
                <a:pos x="connsiteX2" y="connsiteY2"/>
              </a:cxn>
              <a:cxn ang="0">
                <a:pos x="connsiteX3" y="connsiteY3"/>
              </a:cxn>
            </a:cxnLst>
            <a:rect l="l" t="t" r="r" b="b"/>
            <a:pathLst>
              <a:path w="6096000" h="2515422">
                <a:moveTo>
                  <a:pt x="0" y="0"/>
                </a:moveTo>
                <a:lnTo>
                  <a:pt x="6096000" y="0"/>
                </a:lnTo>
                <a:lnTo>
                  <a:pt x="6096000" y="2515422"/>
                </a:lnTo>
                <a:lnTo>
                  <a:pt x="0" y="251542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81925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50F3C5-03BA-491D-8401-3CC09B36146D}"/>
              </a:ext>
            </a:extLst>
          </p:cNvPr>
          <p:cNvSpPr>
            <a:spLocks noGrp="1"/>
          </p:cNvSpPr>
          <p:nvPr>
            <p:ph type="pic" sz="quarter" idx="158" hasCustomPrompt="1"/>
          </p:nvPr>
        </p:nvSpPr>
        <p:spPr>
          <a:xfrm>
            <a:off x="806588" y="1990049"/>
            <a:ext cx="4354285" cy="4076926"/>
          </a:xfrm>
          <a:custGeom>
            <a:avLst/>
            <a:gdLst>
              <a:gd name="connsiteX0" fmla="*/ 0 w 4354285"/>
              <a:gd name="connsiteY0" fmla="*/ 0 h 4076926"/>
              <a:gd name="connsiteX1" fmla="*/ 4354285 w 4354285"/>
              <a:gd name="connsiteY1" fmla="*/ 0 h 4076926"/>
              <a:gd name="connsiteX2" fmla="*/ 4354285 w 4354285"/>
              <a:gd name="connsiteY2" fmla="*/ 4076926 h 4076926"/>
              <a:gd name="connsiteX3" fmla="*/ 0 w 4354285"/>
              <a:gd name="connsiteY3" fmla="*/ 4076926 h 4076926"/>
            </a:gdLst>
            <a:ahLst/>
            <a:cxnLst>
              <a:cxn ang="0">
                <a:pos x="connsiteX0" y="connsiteY0"/>
              </a:cxn>
              <a:cxn ang="0">
                <a:pos x="connsiteX1" y="connsiteY1"/>
              </a:cxn>
              <a:cxn ang="0">
                <a:pos x="connsiteX2" y="connsiteY2"/>
              </a:cxn>
              <a:cxn ang="0">
                <a:pos x="connsiteX3" y="connsiteY3"/>
              </a:cxn>
            </a:cxnLst>
            <a:rect l="l" t="t" r="r" b="b"/>
            <a:pathLst>
              <a:path w="4354285" h="4076926">
                <a:moveTo>
                  <a:pt x="0" y="0"/>
                </a:moveTo>
                <a:lnTo>
                  <a:pt x="4354285" y="0"/>
                </a:lnTo>
                <a:lnTo>
                  <a:pt x="4354285" y="4076926"/>
                </a:lnTo>
                <a:lnTo>
                  <a:pt x="0" y="407692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Freeform: Shape 9">
            <a:extLst>
              <a:ext uri="{FF2B5EF4-FFF2-40B4-BE49-F238E27FC236}">
                <a16:creationId xmlns:a16="http://schemas.microsoft.com/office/drawing/2014/main" id="{CB83A023-4927-4938-903D-63F123F21AE1}"/>
              </a:ext>
            </a:extLst>
          </p:cNvPr>
          <p:cNvSpPr>
            <a:spLocks noGrp="1"/>
          </p:cNvSpPr>
          <p:nvPr>
            <p:ph type="pic" sz="quarter" idx="159" hasCustomPrompt="1"/>
          </p:nvPr>
        </p:nvSpPr>
        <p:spPr>
          <a:xfrm>
            <a:off x="7729904" y="1990046"/>
            <a:ext cx="3655510" cy="4076925"/>
          </a:xfrm>
          <a:custGeom>
            <a:avLst/>
            <a:gdLst>
              <a:gd name="connsiteX0" fmla="*/ 0 w 3655510"/>
              <a:gd name="connsiteY0" fmla="*/ 0 h 4076925"/>
              <a:gd name="connsiteX1" fmla="*/ 3655510 w 3655510"/>
              <a:gd name="connsiteY1" fmla="*/ 0 h 4076925"/>
              <a:gd name="connsiteX2" fmla="*/ 3655510 w 3655510"/>
              <a:gd name="connsiteY2" fmla="*/ 4076925 h 4076925"/>
              <a:gd name="connsiteX3" fmla="*/ 0 w 3655510"/>
              <a:gd name="connsiteY3" fmla="*/ 4076925 h 4076925"/>
            </a:gdLst>
            <a:ahLst/>
            <a:cxnLst>
              <a:cxn ang="0">
                <a:pos x="connsiteX0" y="connsiteY0"/>
              </a:cxn>
              <a:cxn ang="0">
                <a:pos x="connsiteX1" y="connsiteY1"/>
              </a:cxn>
              <a:cxn ang="0">
                <a:pos x="connsiteX2" y="connsiteY2"/>
              </a:cxn>
              <a:cxn ang="0">
                <a:pos x="connsiteX3" y="connsiteY3"/>
              </a:cxn>
            </a:cxnLst>
            <a:rect l="l" t="t" r="r" b="b"/>
            <a:pathLst>
              <a:path w="3655510" h="4076925">
                <a:moveTo>
                  <a:pt x="0" y="0"/>
                </a:moveTo>
                <a:lnTo>
                  <a:pt x="3655510" y="0"/>
                </a:lnTo>
                <a:lnTo>
                  <a:pt x="3655510" y="4076925"/>
                </a:lnTo>
                <a:lnTo>
                  <a:pt x="0" y="407692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726674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15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9792BE6F-A1A6-4731-88C2-610180665C67}"/>
              </a:ext>
            </a:extLst>
          </p:cNvPr>
          <p:cNvSpPr>
            <a:spLocks noGrp="1"/>
          </p:cNvSpPr>
          <p:nvPr>
            <p:ph type="pic" sz="quarter" idx="158" hasCustomPrompt="1"/>
          </p:nvPr>
        </p:nvSpPr>
        <p:spPr>
          <a:xfrm>
            <a:off x="0" y="1931987"/>
            <a:ext cx="6584179" cy="4926013"/>
          </a:xfrm>
          <a:custGeom>
            <a:avLst/>
            <a:gdLst>
              <a:gd name="connsiteX0" fmla="*/ 0 w 6584179"/>
              <a:gd name="connsiteY0" fmla="*/ 0 h 4926013"/>
              <a:gd name="connsiteX1" fmla="*/ 6584179 w 6584179"/>
              <a:gd name="connsiteY1" fmla="*/ 0 h 4926013"/>
              <a:gd name="connsiteX2" fmla="*/ 5113006 w 6584179"/>
              <a:gd name="connsiteY2" fmla="*/ 3680436 h 4926013"/>
              <a:gd name="connsiteX3" fmla="*/ 0 w 6584179"/>
              <a:gd name="connsiteY3" fmla="*/ 4926013 h 4926013"/>
            </a:gdLst>
            <a:ahLst/>
            <a:cxnLst>
              <a:cxn ang="0">
                <a:pos x="connsiteX0" y="connsiteY0"/>
              </a:cxn>
              <a:cxn ang="0">
                <a:pos x="connsiteX1" y="connsiteY1"/>
              </a:cxn>
              <a:cxn ang="0">
                <a:pos x="connsiteX2" y="connsiteY2"/>
              </a:cxn>
              <a:cxn ang="0">
                <a:pos x="connsiteX3" y="connsiteY3"/>
              </a:cxn>
            </a:cxnLst>
            <a:rect l="l" t="t" r="r" b="b"/>
            <a:pathLst>
              <a:path w="6584179" h="4926013">
                <a:moveTo>
                  <a:pt x="0" y="0"/>
                </a:moveTo>
                <a:lnTo>
                  <a:pt x="6584179" y="0"/>
                </a:lnTo>
                <a:lnTo>
                  <a:pt x="5113006" y="3680436"/>
                </a:lnTo>
                <a:lnTo>
                  <a:pt x="0" y="49260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15257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16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9CB7B677-B307-4E9B-AB27-4FFCD11420FF}"/>
              </a:ext>
            </a:extLst>
          </p:cNvPr>
          <p:cNvSpPr>
            <a:spLocks noGrp="1"/>
          </p:cNvSpPr>
          <p:nvPr>
            <p:ph type="pic" sz="quarter" idx="158" hasCustomPrompt="1"/>
          </p:nvPr>
        </p:nvSpPr>
        <p:spPr>
          <a:xfrm>
            <a:off x="1014185" y="2149702"/>
            <a:ext cx="4034972" cy="4034972"/>
          </a:xfrm>
          <a:custGeom>
            <a:avLst/>
            <a:gdLst>
              <a:gd name="connsiteX0" fmla="*/ 2017487 w 4034972"/>
              <a:gd name="connsiteY0" fmla="*/ 0 h 4034972"/>
              <a:gd name="connsiteX1" fmla="*/ 4034972 w 4034972"/>
              <a:gd name="connsiteY1" fmla="*/ 0 h 4034972"/>
              <a:gd name="connsiteX2" fmla="*/ 4034972 w 4034972"/>
              <a:gd name="connsiteY2" fmla="*/ 2017486 h 4034972"/>
              <a:gd name="connsiteX3" fmla="*/ 2017486 w 4034972"/>
              <a:gd name="connsiteY3" fmla="*/ 4034972 h 4034972"/>
              <a:gd name="connsiteX4" fmla="*/ 0 w 4034972"/>
              <a:gd name="connsiteY4" fmla="*/ 2017486 h 4034972"/>
              <a:gd name="connsiteX5" fmla="*/ 1 w 4034972"/>
              <a:gd name="connsiteY5" fmla="*/ 2017486 h 4034972"/>
              <a:gd name="connsiteX6" fmla="*/ 2017487 w 4034972"/>
              <a:gd name="connsiteY6" fmla="*/ 0 h 4034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34972" h="4034972">
                <a:moveTo>
                  <a:pt x="2017487" y="0"/>
                </a:moveTo>
                <a:lnTo>
                  <a:pt x="4034972" y="0"/>
                </a:lnTo>
                <a:lnTo>
                  <a:pt x="4034972" y="2017486"/>
                </a:lnTo>
                <a:cubicBezTo>
                  <a:pt x="4034972" y="3131713"/>
                  <a:pt x="3131713" y="4034972"/>
                  <a:pt x="2017486" y="4034972"/>
                </a:cubicBezTo>
                <a:cubicBezTo>
                  <a:pt x="903259" y="4034972"/>
                  <a:pt x="0" y="3131713"/>
                  <a:pt x="0" y="2017486"/>
                </a:cubicBezTo>
                <a:lnTo>
                  <a:pt x="1" y="2017486"/>
                </a:lnTo>
                <a:cubicBezTo>
                  <a:pt x="1" y="903259"/>
                  <a:pt x="903260" y="0"/>
                  <a:pt x="201748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72291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86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70DBF93-A003-497D-8849-55BD13DDF82C}"/>
              </a:ext>
            </a:extLst>
          </p:cNvPr>
          <p:cNvSpPr>
            <a:spLocks noGrp="1"/>
          </p:cNvSpPr>
          <p:nvPr>
            <p:ph type="pic" sz="quarter" idx="156" hasCustomPrompt="1"/>
          </p:nvPr>
        </p:nvSpPr>
        <p:spPr>
          <a:xfrm>
            <a:off x="8783111"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B139187-9280-4F91-870E-057C23E41806}"/>
              </a:ext>
            </a:extLst>
          </p:cNvPr>
          <p:cNvSpPr>
            <a:spLocks noGrp="1"/>
          </p:cNvSpPr>
          <p:nvPr>
            <p:ph type="pic" sz="quarter" idx="154" hasCustomPrompt="1"/>
          </p:nvPr>
        </p:nvSpPr>
        <p:spPr>
          <a:xfrm>
            <a:off x="1068175"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0BCD2B67-7B75-4EF4-8B73-EE74707F7AC7}"/>
              </a:ext>
            </a:extLst>
          </p:cNvPr>
          <p:cNvSpPr>
            <a:spLocks noGrp="1"/>
          </p:cNvSpPr>
          <p:nvPr>
            <p:ph type="pic" sz="quarter" idx="153" hasCustomPrompt="1"/>
          </p:nvPr>
        </p:nvSpPr>
        <p:spPr>
          <a:xfrm>
            <a:off x="4925644"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6155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9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57AC6B-1817-4793-AA22-4CF0AFE60F38}"/>
              </a:ext>
            </a:extLst>
          </p:cNvPr>
          <p:cNvSpPr>
            <a:spLocks noGrp="1"/>
          </p:cNvSpPr>
          <p:nvPr>
            <p:ph type="pic" sz="quarter" idx="156" hasCustomPrompt="1"/>
          </p:nvPr>
        </p:nvSpPr>
        <p:spPr>
          <a:xfrm>
            <a:off x="922376" y="2106734"/>
            <a:ext cx="10347248" cy="2528420"/>
          </a:xfrm>
          <a:custGeom>
            <a:avLst/>
            <a:gdLst>
              <a:gd name="connsiteX0" fmla="*/ 0 w 10347248"/>
              <a:gd name="connsiteY0" fmla="*/ 0 h 2528420"/>
              <a:gd name="connsiteX1" fmla="*/ 10347248 w 10347248"/>
              <a:gd name="connsiteY1" fmla="*/ 0 h 2528420"/>
              <a:gd name="connsiteX2" fmla="*/ 10347248 w 10347248"/>
              <a:gd name="connsiteY2" fmla="*/ 2528420 h 2528420"/>
              <a:gd name="connsiteX3" fmla="*/ 0 w 10347248"/>
              <a:gd name="connsiteY3" fmla="*/ 2528420 h 2528420"/>
            </a:gdLst>
            <a:ahLst/>
            <a:cxnLst>
              <a:cxn ang="0">
                <a:pos x="connsiteX0" y="connsiteY0"/>
              </a:cxn>
              <a:cxn ang="0">
                <a:pos x="connsiteX1" y="connsiteY1"/>
              </a:cxn>
              <a:cxn ang="0">
                <a:pos x="connsiteX2" y="connsiteY2"/>
              </a:cxn>
              <a:cxn ang="0">
                <a:pos x="connsiteX3" y="connsiteY3"/>
              </a:cxn>
            </a:cxnLst>
            <a:rect l="l" t="t" r="r" b="b"/>
            <a:pathLst>
              <a:path w="10347248" h="2528420">
                <a:moveTo>
                  <a:pt x="0" y="0"/>
                </a:moveTo>
                <a:lnTo>
                  <a:pt x="10347248" y="0"/>
                </a:lnTo>
                <a:lnTo>
                  <a:pt x="10347248" y="2528420"/>
                </a:lnTo>
                <a:lnTo>
                  <a:pt x="0" y="252842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45874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92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E56BE1E9-F24F-4CBD-8736-BBF5C06D7061}"/>
              </a:ext>
            </a:extLst>
          </p:cNvPr>
          <p:cNvSpPr>
            <a:spLocks noGrp="1"/>
          </p:cNvSpPr>
          <p:nvPr>
            <p:ph type="pic" sz="quarter" idx="160" hasCustomPrompt="1"/>
          </p:nvPr>
        </p:nvSpPr>
        <p:spPr>
          <a:xfrm>
            <a:off x="2" y="4398063"/>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D522829-7D96-4CEE-AE79-D71344EB3618}"/>
              </a:ext>
            </a:extLst>
          </p:cNvPr>
          <p:cNvSpPr>
            <a:spLocks noGrp="1"/>
          </p:cNvSpPr>
          <p:nvPr>
            <p:ph type="pic" sz="quarter" idx="159" hasCustomPrompt="1"/>
          </p:nvPr>
        </p:nvSpPr>
        <p:spPr>
          <a:xfrm>
            <a:off x="3933171" y="4398062"/>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F8EA103-F7E9-4011-B8FB-5DFF77F84597}"/>
              </a:ext>
            </a:extLst>
          </p:cNvPr>
          <p:cNvSpPr>
            <a:spLocks noGrp="1"/>
          </p:cNvSpPr>
          <p:nvPr>
            <p:ph type="pic" sz="quarter" idx="158" hasCustomPrompt="1"/>
          </p:nvPr>
        </p:nvSpPr>
        <p:spPr>
          <a:xfrm>
            <a:off x="7881691" y="1857828"/>
            <a:ext cx="4310308" cy="5000171"/>
          </a:xfrm>
          <a:custGeom>
            <a:avLst/>
            <a:gdLst>
              <a:gd name="connsiteX0" fmla="*/ 0 w 4310308"/>
              <a:gd name="connsiteY0" fmla="*/ 0 h 5000171"/>
              <a:gd name="connsiteX1" fmla="*/ 4310308 w 4310308"/>
              <a:gd name="connsiteY1" fmla="*/ 0 h 5000171"/>
              <a:gd name="connsiteX2" fmla="*/ 4310308 w 4310308"/>
              <a:gd name="connsiteY2" fmla="*/ 5000171 h 5000171"/>
              <a:gd name="connsiteX3" fmla="*/ 0 w 4310308"/>
              <a:gd name="connsiteY3" fmla="*/ 5000171 h 5000171"/>
            </a:gdLst>
            <a:ahLst/>
            <a:cxnLst>
              <a:cxn ang="0">
                <a:pos x="connsiteX0" y="connsiteY0"/>
              </a:cxn>
              <a:cxn ang="0">
                <a:pos x="connsiteX1" y="connsiteY1"/>
              </a:cxn>
              <a:cxn ang="0">
                <a:pos x="connsiteX2" y="connsiteY2"/>
              </a:cxn>
              <a:cxn ang="0">
                <a:pos x="connsiteX3" y="connsiteY3"/>
              </a:cxn>
            </a:cxnLst>
            <a:rect l="l" t="t" r="r" b="b"/>
            <a:pathLst>
              <a:path w="4310308" h="5000171">
                <a:moveTo>
                  <a:pt x="0" y="0"/>
                </a:moveTo>
                <a:lnTo>
                  <a:pt x="4310308" y="0"/>
                </a:lnTo>
                <a:lnTo>
                  <a:pt x="4310308" y="5000171"/>
                </a:lnTo>
                <a:lnTo>
                  <a:pt x="0" y="500017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747A520-D000-41CC-A6B6-40C2F1B7046D}"/>
              </a:ext>
            </a:extLst>
          </p:cNvPr>
          <p:cNvSpPr>
            <a:spLocks noGrp="1"/>
          </p:cNvSpPr>
          <p:nvPr>
            <p:ph type="pic" sz="quarter" idx="157" hasCustomPrompt="1"/>
          </p:nvPr>
        </p:nvSpPr>
        <p:spPr>
          <a:xfrm>
            <a:off x="3933171"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1A405FD-B9F1-4F89-9338-FC64C6581A54}"/>
              </a:ext>
            </a:extLst>
          </p:cNvPr>
          <p:cNvSpPr>
            <a:spLocks noGrp="1"/>
          </p:cNvSpPr>
          <p:nvPr>
            <p:ph type="pic" sz="quarter" idx="156" hasCustomPrompt="1"/>
          </p:nvPr>
        </p:nvSpPr>
        <p:spPr>
          <a:xfrm>
            <a:off x="2"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29155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4143" r:id="rId6"/>
    <p:sldLayoutId id="2147484146" r:id="rId7"/>
    <p:sldLayoutId id="2147484148" r:id="rId8"/>
    <p:sldLayoutId id="2147484149" r:id="rId9"/>
    <p:sldLayoutId id="2147484150" r:id="rId10"/>
    <p:sldLayoutId id="2147484151" r:id="rId11"/>
    <p:sldLayoutId id="2147484152" r:id="rId12"/>
    <p:sldLayoutId id="2147484153" r:id="rId13"/>
    <p:sldLayoutId id="2147484154" r:id="rId14"/>
    <p:sldLayoutId id="2147484155" r:id="rId15"/>
    <p:sldLayoutId id="2147484156" r:id="rId16"/>
    <p:sldLayoutId id="2147484157" r:id="rId17"/>
    <p:sldLayoutId id="2147484158" r:id="rId18"/>
    <p:sldLayoutId id="2147484159" r:id="rId19"/>
    <p:sldLayoutId id="2147484160" r:id="rId20"/>
    <p:sldLayoutId id="2147484161" r:id="rId21"/>
    <p:sldLayoutId id="2147484162" r:id="rId22"/>
    <p:sldLayoutId id="2147484163" r:id="rId23"/>
    <p:sldLayoutId id="2147484164" r:id="rId24"/>
    <p:sldLayoutId id="2147484165" r:id="rId25"/>
    <p:sldLayoutId id="2147484166" r:id="rId26"/>
    <p:sldLayoutId id="2147484167" r:id="rId27"/>
    <p:sldLayoutId id="2147484168" r:id="rId28"/>
    <p:sldLayoutId id="2147484169" r:id="rId29"/>
    <p:sldLayoutId id="2147484170" r:id="rId30"/>
    <p:sldLayoutId id="2147484171" r:id="rId31"/>
    <p:sldLayoutId id="2147484172" r:id="rId32"/>
    <p:sldLayoutId id="2147484173" r:id="rId33"/>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EC5E76FF-ABF5-4AF4-AB6E-5578EEBF40DF}"/>
              </a:ext>
            </a:extLst>
          </p:cNvPr>
          <p:cNvGrpSpPr/>
          <p:nvPr/>
        </p:nvGrpSpPr>
        <p:grpSpPr>
          <a:xfrm>
            <a:off x="4914900" y="0"/>
            <a:ext cx="7277100" cy="6721995"/>
            <a:chOff x="-6967538" y="968375"/>
            <a:chExt cx="5327650" cy="4921251"/>
          </a:xfrm>
        </p:grpSpPr>
        <p:sp>
          <p:nvSpPr>
            <p:cNvPr id="9" name="Freeform 5">
              <a:extLst>
                <a:ext uri="{FF2B5EF4-FFF2-40B4-BE49-F238E27FC236}">
                  <a16:creationId xmlns:a16="http://schemas.microsoft.com/office/drawing/2014/main" id="{A4555079-7F14-47A5-8A26-FD41A65C3669}"/>
                </a:ext>
              </a:extLst>
            </p:cNvPr>
            <p:cNvSpPr>
              <a:spLocks/>
            </p:cNvSpPr>
            <p:nvPr/>
          </p:nvSpPr>
          <p:spPr bwMode="auto">
            <a:xfrm>
              <a:off x="-2444751" y="968375"/>
              <a:ext cx="804863" cy="1344613"/>
            </a:xfrm>
            <a:custGeom>
              <a:avLst/>
              <a:gdLst>
                <a:gd name="T0" fmla="*/ 0 w 507"/>
                <a:gd name="T1" fmla="*/ 0 h 847"/>
                <a:gd name="T2" fmla="*/ 507 w 507"/>
                <a:gd name="T3" fmla="*/ 847 h 847"/>
                <a:gd name="T4" fmla="*/ 507 w 507"/>
                <a:gd name="T5" fmla="*/ 0 h 847"/>
                <a:gd name="T6" fmla="*/ 0 w 507"/>
                <a:gd name="T7" fmla="*/ 0 h 847"/>
              </a:gdLst>
              <a:ahLst/>
              <a:cxnLst>
                <a:cxn ang="0">
                  <a:pos x="T0" y="T1"/>
                </a:cxn>
                <a:cxn ang="0">
                  <a:pos x="T2" y="T3"/>
                </a:cxn>
                <a:cxn ang="0">
                  <a:pos x="T4" y="T5"/>
                </a:cxn>
                <a:cxn ang="0">
                  <a:pos x="T6" y="T7"/>
                </a:cxn>
              </a:cxnLst>
              <a:rect l="0" t="0" r="r" b="b"/>
              <a:pathLst>
                <a:path w="507" h="847">
                  <a:moveTo>
                    <a:pt x="0" y="0"/>
                  </a:moveTo>
                  <a:lnTo>
                    <a:pt x="507" y="847"/>
                  </a:lnTo>
                  <a:lnTo>
                    <a:pt x="507" y="0"/>
                  </a:lnTo>
                  <a:lnTo>
                    <a:pt x="0"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3C296E64-F371-41BD-ABF8-CA4615B35C58}"/>
                </a:ext>
              </a:extLst>
            </p:cNvPr>
            <p:cNvSpPr>
              <a:spLocks/>
            </p:cNvSpPr>
            <p:nvPr/>
          </p:nvSpPr>
          <p:spPr bwMode="auto">
            <a:xfrm>
              <a:off x="-5003801" y="968375"/>
              <a:ext cx="833438" cy="731838"/>
            </a:xfrm>
            <a:custGeom>
              <a:avLst/>
              <a:gdLst>
                <a:gd name="T0" fmla="*/ 0 w 525"/>
                <a:gd name="T1" fmla="*/ 0 h 461"/>
                <a:gd name="T2" fmla="*/ 252 w 525"/>
                <a:gd name="T3" fmla="*/ 461 h 461"/>
                <a:gd name="T4" fmla="*/ 525 w 525"/>
                <a:gd name="T5" fmla="*/ 0 h 461"/>
                <a:gd name="T6" fmla="*/ 0 w 525"/>
                <a:gd name="T7" fmla="*/ 0 h 461"/>
              </a:gdLst>
              <a:ahLst/>
              <a:cxnLst>
                <a:cxn ang="0">
                  <a:pos x="T0" y="T1"/>
                </a:cxn>
                <a:cxn ang="0">
                  <a:pos x="T2" y="T3"/>
                </a:cxn>
                <a:cxn ang="0">
                  <a:pos x="T4" y="T5"/>
                </a:cxn>
                <a:cxn ang="0">
                  <a:pos x="T6" y="T7"/>
                </a:cxn>
              </a:cxnLst>
              <a:rect l="0" t="0" r="r" b="b"/>
              <a:pathLst>
                <a:path w="525" h="461">
                  <a:moveTo>
                    <a:pt x="0" y="0"/>
                  </a:moveTo>
                  <a:lnTo>
                    <a:pt x="252" y="461"/>
                  </a:lnTo>
                  <a:lnTo>
                    <a:pt x="525" y="0"/>
                  </a:lnTo>
                  <a:lnTo>
                    <a:pt x="0"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1D398170-687B-400A-95CB-537EDC5A193B}"/>
                </a:ext>
              </a:extLst>
            </p:cNvPr>
            <p:cNvSpPr>
              <a:spLocks/>
            </p:cNvSpPr>
            <p:nvPr/>
          </p:nvSpPr>
          <p:spPr bwMode="auto">
            <a:xfrm>
              <a:off x="-6967538" y="968375"/>
              <a:ext cx="2773363" cy="1866900"/>
            </a:xfrm>
            <a:custGeom>
              <a:avLst/>
              <a:gdLst>
                <a:gd name="T0" fmla="*/ 452 w 1747"/>
                <a:gd name="T1" fmla="*/ 0 h 1176"/>
                <a:gd name="T2" fmla="*/ 850 w 1747"/>
                <a:gd name="T3" fmla="*/ 668 h 1176"/>
                <a:gd name="T4" fmla="*/ 664 w 1747"/>
                <a:gd name="T5" fmla="*/ 668 h 1176"/>
                <a:gd name="T6" fmla="*/ 292 w 1747"/>
                <a:gd name="T7" fmla="*/ 44 h 1176"/>
                <a:gd name="T8" fmla="*/ 0 w 1747"/>
                <a:gd name="T9" fmla="*/ 542 h 1176"/>
                <a:gd name="T10" fmla="*/ 379 w 1747"/>
                <a:gd name="T11" fmla="*/ 1176 h 1176"/>
                <a:gd name="T12" fmla="*/ 1747 w 1747"/>
                <a:gd name="T13" fmla="*/ 1176 h 1176"/>
                <a:gd name="T14" fmla="*/ 1041 w 1747"/>
                <a:gd name="T15" fmla="*/ 0 h 1176"/>
                <a:gd name="T16" fmla="*/ 452 w 1747"/>
                <a:gd name="T17" fmla="*/ 0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7" h="1176">
                  <a:moveTo>
                    <a:pt x="452" y="0"/>
                  </a:moveTo>
                  <a:lnTo>
                    <a:pt x="850" y="668"/>
                  </a:lnTo>
                  <a:lnTo>
                    <a:pt x="664" y="668"/>
                  </a:lnTo>
                  <a:lnTo>
                    <a:pt x="292" y="44"/>
                  </a:lnTo>
                  <a:lnTo>
                    <a:pt x="0" y="542"/>
                  </a:lnTo>
                  <a:lnTo>
                    <a:pt x="379" y="1176"/>
                  </a:lnTo>
                  <a:lnTo>
                    <a:pt x="1747" y="1176"/>
                  </a:lnTo>
                  <a:lnTo>
                    <a:pt x="1041" y="0"/>
                  </a:lnTo>
                  <a:lnTo>
                    <a:pt x="452"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a:extLst>
                <a:ext uri="{FF2B5EF4-FFF2-40B4-BE49-F238E27FC236}">
                  <a16:creationId xmlns:a16="http://schemas.microsoft.com/office/drawing/2014/main" id="{CF413A8C-D5A0-491B-AC2B-1B48625501E6}"/>
                </a:ext>
              </a:extLst>
            </p:cNvPr>
            <p:cNvSpPr>
              <a:spLocks/>
            </p:cNvSpPr>
            <p:nvPr/>
          </p:nvSpPr>
          <p:spPr bwMode="auto">
            <a:xfrm>
              <a:off x="-6891338" y="3065463"/>
              <a:ext cx="3983038" cy="1860550"/>
            </a:xfrm>
            <a:custGeom>
              <a:avLst/>
              <a:gdLst>
                <a:gd name="T0" fmla="*/ 787 w 2509"/>
                <a:gd name="T1" fmla="*/ 666 h 1172"/>
                <a:gd name="T2" fmla="*/ 1516 w 2509"/>
                <a:gd name="T3" fmla="*/ 666 h 1172"/>
                <a:gd name="T4" fmla="*/ 1611 w 2509"/>
                <a:gd name="T5" fmla="*/ 506 h 1172"/>
                <a:gd name="T6" fmla="*/ 0 w 2509"/>
                <a:gd name="T7" fmla="*/ 506 h 1172"/>
                <a:gd name="T8" fmla="*/ 303 w 2509"/>
                <a:gd name="T9" fmla="*/ 0 h 1172"/>
                <a:gd name="T10" fmla="*/ 2509 w 2509"/>
                <a:gd name="T11" fmla="*/ 2 h 1172"/>
                <a:gd name="T12" fmla="*/ 1807 w 2509"/>
                <a:gd name="T13" fmla="*/ 1172 h 1172"/>
                <a:gd name="T14" fmla="*/ 1067 w 2509"/>
                <a:gd name="T15" fmla="*/ 1172 h 1172"/>
                <a:gd name="T16" fmla="*/ 787 w 2509"/>
                <a:gd name="T17" fmla="*/ 666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09" h="1172">
                  <a:moveTo>
                    <a:pt x="787" y="666"/>
                  </a:moveTo>
                  <a:lnTo>
                    <a:pt x="1516" y="666"/>
                  </a:lnTo>
                  <a:lnTo>
                    <a:pt x="1611" y="506"/>
                  </a:lnTo>
                  <a:lnTo>
                    <a:pt x="0" y="506"/>
                  </a:lnTo>
                  <a:lnTo>
                    <a:pt x="303" y="0"/>
                  </a:lnTo>
                  <a:lnTo>
                    <a:pt x="2509" y="2"/>
                  </a:lnTo>
                  <a:lnTo>
                    <a:pt x="1807" y="1172"/>
                  </a:lnTo>
                  <a:lnTo>
                    <a:pt x="1067" y="1172"/>
                  </a:lnTo>
                  <a:lnTo>
                    <a:pt x="787" y="666"/>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69A2E05D-740F-4609-B30D-E4594AFE15E1}"/>
                </a:ext>
              </a:extLst>
            </p:cNvPr>
            <p:cNvSpPr>
              <a:spLocks/>
            </p:cNvSpPr>
            <p:nvPr/>
          </p:nvSpPr>
          <p:spPr bwMode="auto">
            <a:xfrm>
              <a:off x="-3813176" y="2058988"/>
              <a:ext cx="2173288" cy="3830638"/>
            </a:xfrm>
            <a:custGeom>
              <a:avLst/>
              <a:gdLst>
                <a:gd name="T0" fmla="*/ 0 w 1369"/>
                <a:gd name="T1" fmla="*/ 1895 h 2413"/>
                <a:gd name="T2" fmla="*/ 282 w 1369"/>
                <a:gd name="T3" fmla="*/ 2413 h 2413"/>
                <a:gd name="T4" fmla="*/ 1100 w 1369"/>
                <a:gd name="T5" fmla="*/ 1030 h 2413"/>
                <a:gd name="T6" fmla="*/ 1190 w 1369"/>
                <a:gd name="T7" fmla="*/ 1193 h 2413"/>
                <a:gd name="T8" fmla="*/ 820 w 1369"/>
                <a:gd name="T9" fmla="*/ 1817 h 2413"/>
                <a:gd name="T10" fmla="*/ 1369 w 1369"/>
                <a:gd name="T11" fmla="*/ 1833 h 2413"/>
                <a:gd name="T12" fmla="*/ 1369 w 1369"/>
                <a:gd name="T13" fmla="*/ 455 h 2413"/>
                <a:gd name="T14" fmla="*/ 1121 w 1369"/>
                <a:gd name="T15" fmla="*/ 0 h 2413"/>
                <a:gd name="T16" fmla="*/ 0 w 1369"/>
                <a:gd name="T17" fmla="*/ 1895 h 2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9" h="2413">
                  <a:moveTo>
                    <a:pt x="0" y="1895"/>
                  </a:moveTo>
                  <a:lnTo>
                    <a:pt x="282" y="2413"/>
                  </a:lnTo>
                  <a:lnTo>
                    <a:pt x="1100" y="1030"/>
                  </a:lnTo>
                  <a:lnTo>
                    <a:pt x="1190" y="1193"/>
                  </a:lnTo>
                  <a:lnTo>
                    <a:pt x="820" y="1817"/>
                  </a:lnTo>
                  <a:lnTo>
                    <a:pt x="1369" y="1833"/>
                  </a:lnTo>
                  <a:lnTo>
                    <a:pt x="1369" y="455"/>
                  </a:lnTo>
                  <a:lnTo>
                    <a:pt x="1121" y="0"/>
                  </a:lnTo>
                  <a:lnTo>
                    <a:pt x="0" y="1895"/>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3" name="Picture 2">
            <a:extLst>
              <a:ext uri="{FF2B5EF4-FFF2-40B4-BE49-F238E27FC236}">
                <a16:creationId xmlns:a16="http://schemas.microsoft.com/office/drawing/2014/main" id="{AD04D225-7929-403D-B32B-2115761321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815"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20" name="Rectangle 19">
            <a:extLst>
              <a:ext uri="{FF2B5EF4-FFF2-40B4-BE49-F238E27FC236}">
                <a16:creationId xmlns:a16="http://schemas.microsoft.com/office/drawing/2014/main" id="{CE6D3459-3B40-4682-AC3F-5509E91A16A2}"/>
              </a:ext>
            </a:extLst>
          </p:cNvPr>
          <p:cNvSpPr/>
          <p:nvPr/>
        </p:nvSpPr>
        <p:spPr>
          <a:xfrm>
            <a:off x="1299029" y="1239975"/>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cxnSp>
        <p:nvCxnSpPr>
          <p:cNvPr id="9" name="Straight Connector 8">
            <a:extLst>
              <a:ext uri="{FF2B5EF4-FFF2-40B4-BE49-F238E27FC236}">
                <a16:creationId xmlns:a16="http://schemas.microsoft.com/office/drawing/2014/main" id="{CDB0DC20-1E25-4002-9D0A-611ED99EF3CB}"/>
              </a:ext>
            </a:extLst>
          </p:cNvPr>
          <p:cNvCxnSpPr/>
          <p:nvPr/>
        </p:nvCxnSpPr>
        <p:spPr>
          <a:xfrm>
            <a:off x="1299029" y="2104495"/>
            <a:ext cx="9593943"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68683047-F5D3-4208-90A0-3AA079BE3079}"/>
              </a:ext>
            </a:extLst>
          </p:cNvPr>
          <p:cNvGrpSpPr/>
          <p:nvPr/>
        </p:nvGrpSpPr>
        <p:grpSpPr>
          <a:xfrm>
            <a:off x="1220737" y="4714835"/>
            <a:ext cx="2054077" cy="1068162"/>
            <a:chOff x="1228060" y="4714835"/>
            <a:chExt cx="2054077" cy="1068162"/>
          </a:xfrm>
        </p:grpSpPr>
        <p:sp>
          <p:nvSpPr>
            <p:cNvPr id="36" name="TextBox 35">
              <a:extLst>
                <a:ext uri="{FF2B5EF4-FFF2-40B4-BE49-F238E27FC236}">
                  <a16:creationId xmlns:a16="http://schemas.microsoft.com/office/drawing/2014/main" id="{3E14E2B0-2988-4A8B-822D-B97E27754AA7}"/>
                </a:ext>
              </a:extLst>
            </p:cNvPr>
            <p:cNvSpPr txBox="1"/>
            <p:nvPr/>
          </p:nvSpPr>
          <p:spPr>
            <a:xfrm>
              <a:off x="1228060" y="4714835"/>
              <a:ext cx="2054077" cy="553998"/>
            </a:xfrm>
            <a:prstGeom prst="rect">
              <a:avLst/>
            </a:prstGeom>
            <a:noFill/>
          </p:spPr>
          <p:txBody>
            <a:bodyPr wrap="square" rtlCol="0">
              <a:spAutoFit/>
            </a:bodyPr>
            <a:lstStyle/>
            <a:p>
              <a:pPr algn="ctr">
                <a:lnSpc>
                  <a:spcPts val="1800"/>
                </a:lnSpc>
              </a:pPr>
              <a:r>
                <a:rPr lang="en-US" sz="1200" b="1" dirty="0">
                  <a:solidFill>
                    <a:schemeClr val="accent2"/>
                  </a:solidFill>
                  <a:latin typeface="Roboto" panose="02000000000000000000" pitchFamily="2" charset="0"/>
                  <a:ea typeface="Roboto" panose="02000000000000000000" pitchFamily="2" charset="0"/>
                  <a:cs typeface="Montserrat" charset="0"/>
                </a:rPr>
                <a:t>Vice President</a:t>
              </a:r>
            </a:p>
            <a:p>
              <a:pPr algn="ctr">
                <a:lnSpc>
                  <a:spcPts val="1800"/>
                </a:lnSpc>
              </a:pPr>
              <a:r>
                <a:rPr lang="en-US" b="1" dirty="0">
                  <a:latin typeface="Roboto" panose="02000000000000000000" pitchFamily="2" charset="0"/>
                  <a:ea typeface="Roboto" panose="02000000000000000000" pitchFamily="2" charset="0"/>
                  <a:cs typeface="Montserrat" charset="0"/>
                </a:rPr>
                <a:t>Dr. Jacky Chan</a:t>
              </a:r>
            </a:p>
          </p:txBody>
        </p:sp>
        <p:sp>
          <p:nvSpPr>
            <p:cNvPr id="39" name="TextBox 38">
              <a:extLst>
                <a:ext uri="{FF2B5EF4-FFF2-40B4-BE49-F238E27FC236}">
                  <a16:creationId xmlns:a16="http://schemas.microsoft.com/office/drawing/2014/main" id="{014791BE-1024-4BAE-8ED1-DA0056E1E124}"/>
                </a:ext>
              </a:extLst>
            </p:cNvPr>
            <p:cNvSpPr txBox="1"/>
            <p:nvPr/>
          </p:nvSpPr>
          <p:spPr>
            <a:xfrm>
              <a:off x="1237113" y="5382887"/>
              <a:ext cx="2026918" cy="400110"/>
            </a:xfrm>
            <a:prstGeom prst="rect">
              <a:avLst/>
            </a:prstGeom>
            <a:noFill/>
          </p:spPr>
          <p:txBody>
            <a:bodyPr wrap="square" numCol="1" spcCol="0" rtlCol="0" anchor="ctr">
              <a:spAutoFit/>
            </a:bodyPr>
            <a:lstStyle/>
            <a:p>
              <a:pPr algn="ctr">
                <a:lnSpc>
                  <a:spcPts val="1200"/>
                </a:lnSpc>
              </a:pPr>
              <a:r>
                <a:rPr lang="en-US" sz="900" b="1" dirty="0">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grpSp>
      <p:grpSp>
        <p:nvGrpSpPr>
          <p:cNvPr id="12" name="Group 11">
            <a:extLst>
              <a:ext uri="{FF2B5EF4-FFF2-40B4-BE49-F238E27FC236}">
                <a16:creationId xmlns:a16="http://schemas.microsoft.com/office/drawing/2014/main" id="{B241D3B5-010E-49A4-9AC0-DDC706AD640F}"/>
              </a:ext>
            </a:extLst>
          </p:cNvPr>
          <p:cNvGrpSpPr/>
          <p:nvPr/>
        </p:nvGrpSpPr>
        <p:grpSpPr>
          <a:xfrm>
            <a:off x="3786220" y="4714835"/>
            <a:ext cx="2054077" cy="1068162"/>
            <a:chOff x="3817351" y="4714835"/>
            <a:chExt cx="2054077" cy="1068162"/>
          </a:xfrm>
        </p:grpSpPr>
        <p:sp>
          <p:nvSpPr>
            <p:cNvPr id="43" name="TextBox 42">
              <a:extLst>
                <a:ext uri="{FF2B5EF4-FFF2-40B4-BE49-F238E27FC236}">
                  <a16:creationId xmlns:a16="http://schemas.microsoft.com/office/drawing/2014/main" id="{992B010E-D8E1-4C25-8B6C-EB309F0174CD}"/>
                </a:ext>
              </a:extLst>
            </p:cNvPr>
            <p:cNvSpPr txBox="1"/>
            <p:nvPr/>
          </p:nvSpPr>
          <p:spPr>
            <a:xfrm>
              <a:off x="3817351" y="4714835"/>
              <a:ext cx="2054077" cy="553998"/>
            </a:xfrm>
            <a:prstGeom prst="rect">
              <a:avLst/>
            </a:prstGeom>
            <a:noFill/>
          </p:spPr>
          <p:txBody>
            <a:bodyPr wrap="square" rtlCol="0">
              <a:spAutoFit/>
            </a:bodyPr>
            <a:lstStyle/>
            <a:p>
              <a:pPr algn="ctr">
                <a:lnSpc>
                  <a:spcPts val="1800"/>
                </a:lnSpc>
              </a:pPr>
              <a:r>
                <a:rPr lang="en-US" sz="1200" b="1" dirty="0">
                  <a:solidFill>
                    <a:schemeClr val="accent3"/>
                  </a:solidFill>
                  <a:latin typeface="Roboto" panose="02000000000000000000" pitchFamily="2" charset="0"/>
                  <a:ea typeface="Roboto" panose="02000000000000000000" pitchFamily="2" charset="0"/>
                  <a:cs typeface="Montserrat" charset="0"/>
                </a:rPr>
                <a:t>CEO</a:t>
              </a:r>
            </a:p>
            <a:p>
              <a:pPr algn="ctr">
                <a:lnSpc>
                  <a:spcPts val="1800"/>
                </a:lnSpc>
              </a:pPr>
              <a:r>
                <a:rPr lang="en-US" b="1" dirty="0" err="1">
                  <a:latin typeface="Roboto" panose="02000000000000000000" pitchFamily="2" charset="0"/>
                  <a:ea typeface="Roboto" panose="02000000000000000000" pitchFamily="2" charset="0"/>
                  <a:cs typeface="Montserrat" charset="0"/>
                </a:rPr>
                <a:t>Chamely</a:t>
              </a:r>
              <a:r>
                <a:rPr lang="en-US" b="1" dirty="0">
                  <a:latin typeface="Roboto" panose="02000000000000000000" pitchFamily="2" charset="0"/>
                  <a:ea typeface="Roboto" panose="02000000000000000000" pitchFamily="2" charset="0"/>
                  <a:cs typeface="Montserrat" charset="0"/>
                </a:rPr>
                <a:t> </a:t>
              </a:r>
              <a:r>
                <a:rPr lang="en-US" b="1" dirty="0" err="1">
                  <a:latin typeface="Roboto" panose="02000000000000000000" pitchFamily="2" charset="0"/>
                  <a:ea typeface="Roboto" panose="02000000000000000000" pitchFamily="2" charset="0"/>
                  <a:cs typeface="Montserrat" charset="0"/>
                </a:rPr>
                <a:t>Sikon</a:t>
              </a:r>
              <a:endParaRPr lang="en-US" b="1" dirty="0">
                <a:latin typeface="Roboto" panose="02000000000000000000" pitchFamily="2" charset="0"/>
                <a:ea typeface="Roboto" panose="02000000000000000000" pitchFamily="2" charset="0"/>
                <a:cs typeface="Montserrat" charset="0"/>
              </a:endParaRPr>
            </a:p>
          </p:txBody>
        </p:sp>
        <p:sp>
          <p:nvSpPr>
            <p:cNvPr id="44" name="TextBox 43">
              <a:extLst>
                <a:ext uri="{FF2B5EF4-FFF2-40B4-BE49-F238E27FC236}">
                  <a16:creationId xmlns:a16="http://schemas.microsoft.com/office/drawing/2014/main" id="{C3379618-AC7F-4538-87BE-8D89A4658E6E}"/>
                </a:ext>
              </a:extLst>
            </p:cNvPr>
            <p:cNvSpPr txBox="1"/>
            <p:nvPr/>
          </p:nvSpPr>
          <p:spPr>
            <a:xfrm>
              <a:off x="3826404" y="5382887"/>
              <a:ext cx="2026918" cy="400110"/>
            </a:xfrm>
            <a:prstGeom prst="rect">
              <a:avLst/>
            </a:prstGeom>
            <a:noFill/>
          </p:spPr>
          <p:txBody>
            <a:bodyPr wrap="square" numCol="1" spcCol="0" rtlCol="0" anchor="ctr">
              <a:spAutoFit/>
            </a:bodyPr>
            <a:lstStyle/>
            <a:p>
              <a:pPr algn="ctr">
                <a:lnSpc>
                  <a:spcPts val="1200"/>
                </a:lnSpc>
              </a:pPr>
              <a:r>
                <a:rPr lang="en-US" sz="900" b="1" dirty="0">
                  <a:latin typeface="Lato" panose="020F0502020204030203" pitchFamily="34" charset="0"/>
                  <a:ea typeface="Lato" panose="020F0502020204030203" pitchFamily="34" charset="0"/>
                  <a:cs typeface="Lato" panose="020F0502020204030203" pitchFamily="34" charset="0"/>
                </a:rPr>
                <a:t>The example text goes here with your own detailed </a:t>
              </a:r>
              <a:r>
                <a:rPr lang="en-US" sz="900" b="1">
                  <a:latin typeface="Lato" panose="020F0502020204030203" pitchFamily="34" charset="0"/>
                  <a:ea typeface="Lato" panose="020F0502020204030203" pitchFamily="34" charset="0"/>
                  <a:cs typeface="Lato" panose="020F0502020204030203" pitchFamily="34" charset="0"/>
                </a:rPr>
                <a:t>summery.</a:t>
              </a:r>
              <a:endParaRPr lang="en-US" sz="900" b="1" dirty="0">
                <a:latin typeface="Lato" panose="020F0502020204030203" pitchFamily="34" charset="0"/>
                <a:ea typeface="Lato" panose="020F0502020204030203" pitchFamily="34" charset="0"/>
                <a:cs typeface="Lato" panose="020F0502020204030203" pitchFamily="34" charset="0"/>
              </a:endParaRPr>
            </a:p>
          </p:txBody>
        </p:sp>
      </p:grpSp>
      <p:grpSp>
        <p:nvGrpSpPr>
          <p:cNvPr id="13" name="Group 12">
            <a:extLst>
              <a:ext uri="{FF2B5EF4-FFF2-40B4-BE49-F238E27FC236}">
                <a16:creationId xmlns:a16="http://schemas.microsoft.com/office/drawing/2014/main" id="{90E28901-DB6D-4E22-AB76-3E24E1ED73A6}"/>
              </a:ext>
            </a:extLst>
          </p:cNvPr>
          <p:cNvGrpSpPr/>
          <p:nvPr/>
        </p:nvGrpSpPr>
        <p:grpSpPr>
          <a:xfrm>
            <a:off x="6351703" y="4714835"/>
            <a:ext cx="2054077" cy="1068162"/>
            <a:chOff x="6362044" y="4714835"/>
            <a:chExt cx="2054077" cy="1068162"/>
          </a:xfrm>
        </p:grpSpPr>
        <p:sp>
          <p:nvSpPr>
            <p:cNvPr id="46" name="TextBox 45">
              <a:extLst>
                <a:ext uri="{FF2B5EF4-FFF2-40B4-BE49-F238E27FC236}">
                  <a16:creationId xmlns:a16="http://schemas.microsoft.com/office/drawing/2014/main" id="{F4583153-4E35-43E5-A9FE-FF1B6CE6D2D4}"/>
                </a:ext>
              </a:extLst>
            </p:cNvPr>
            <p:cNvSpPr txBox="1"/>
            <p:nvPr/>
          </p:nvSpPr>
          <p:spPr>
            <a:xfrm>
              <a:off x="6362044" y="4714835"/>
              <a:ext cx="2054077" cy="553998"/>
            </a:xfrm>
            <a:prstGeom prst="rect">
              <a:avLst/>
            </a:prstGeom>
            <a:noFill/>
          </p:spPr>
          <p:txBody>
            <a:bodyPr wrap="square" rtlCol="0">
              <a:spAutoFit/>
            </a:bodyPr>
            <a:lstStyle/>
            <a:p>
              <a:pPr algn="ctr">
                <a:lnSpc>
                  <a:spcPts val="1800"/>
                </a:lnSpc>
              </a:pPr>
              <a:r>
                <a:rPr lang="en-US" sz="1200" b="1" dirty="0" err="1">
                  <a:solidFill>
                    <a:schemeClr val="accent4"/>
                  </a:solidFill>
                  <a:latin typeface="Roboto" panose="02000000000000000000" pitchFamily="2" charset="0"/>
                  <a:ea typeface="Roboto" panose="02000000000000000000" pitchFamily="2" charset="0"/>
                  <a:cs typeface="Montserrat" charset="0"/>
                </a:rPr>
                <a:t>Exctv</a:t>
              </a:r>
              <a:r>
                <a:rPr lang="en-US" sz="1200" b="1" dirty="0">
                  <a:solidFill>
                    <a:schemeClr val="accent4"/>
                  </a:solidFill>
                  <a:latin typeface="Roboto" panose="02000000000000000000" pitchFamily="2" charset="0"/>
                  <a:ea typeface="Roboto" panose="02000000000000000000" pitchFamily="2" charset="0"/>
                  <a:cs typeface="Montserrat" charset="0"/>
                </a:rPr>
                <a:t>. Director</a:t>
              </a:r>
            </a:p>
            <a:p>
              <a:pPr algn="ctr">
                <a:lnSpc>
                  <a:spcPts val="1800"/>
                </a:lnSpc>
              </a:pPr>
              <a:r>
                <a:rPr lang="en-US" b="1" dirty="0">
                  <a:latin typeface="Roboto" panose="02000000000000000000" pitchFamily="2" charset="0"/>
                  <a:ea typeface="Roboto" panose="02000000000000000000" pitchFamily="2" charset="0"/>
                  <a:cs typeface="Montserrat" charset="0"/>
                </a:rPr>
                <a:t>John </a:t>
              </a:r>
              <a:r>
                <a:rPr lang="en-US" b="1" dirty="0" err="1">
                  <a:latin typeface="Roboto" panose="02000000000000000000" pitchFamily="2" charset="0"/>
                  <a:ea typeface="Roboto" panose="02000000000000000000" pitchFamily="2" charset="0"/>
                  <a:cs typeface="Montserrat" charset="0"/>
                </a:rPr>
                <a:t>Dowan</a:t>
              </a:r>
              <a:endParaRPr lang="en-US" b="1" dirty="0">
                <a:latin typeface="Roboto" panose="02000000000000000000" pitchFamily="2" charset="0"/>
                <a:ea typeface="Roboto" panose="02000000000000000000" pitchFamily="2" charset="0"/>
                <a:cs typeface="Montserrat" charset="0"/>
              </a:endParaRPr>
            </a:p>
          </p:txBody>
        </p:sp>
        <p:sp>
          <p:nvSpPr>
            <p:cNvPr id="48" name="TextBox 47">
              <a:extLst>
                <a:ext uri="{FF2B5EF4-FFF2-40B4-BE49-F238E27FC236}">
                  <a16:creationId xmlns:a16="http://schemas.microsoft.com/office/drawing/2014/main" id="{C9FB1D24-9553-4845-8251-58F0FBFCB40F}"/>
                </a:ext>
              </a:extLst>
            </p:cNvPr>
            <p:cNvSpPr txBox="1"/>
            <p:nvPr/>
          </p:nvSpPr>
          <p:spPr>
            <a:xfrm>
              <a:off x="6371097" y="5382887"/>
              <a:ext cx="2026918" cy="400110"/>
            </a:xfrm>
            <a:prstGeom prst="rect">
              <a:avLst/>
            </a:prstGeom>
            <a:noFill/>
          </p:spPr>
          <p:txBody>
            <a:bodyPr wrap="square" numCol="1" spcCol="0" rtlCol="0" anchor="ctr">
              <a:spAutoFit/>
            </a:bodyPr>
            <a:lstStyle/>
            <a:p>
              <a:pPr algn="ctr">
                <a:lnSpc>
                  <a:spcPts val="1200"/>
                </a:lnSpc>
              </a:pPr>
              <a:r>
                <a:rPr lang="en-US" sz="900" b="1" dirty="0">
                  <a:latin typeface="Lato" panose="020F0502020204030203" pitchFamily="34" charset="0"/>
                  <a:ea typeface="Lato" panose="020F0502020204030203" pitchFamily="34" charset="0"/>
                  <a:cs typeface="Lato" panose="020F0502020204030203" pitchFamily="34" charset="0"/>
                </a:rPr>
                <a:t>The example text goes here with your own detailed </a:t>
              </a:r>
              <a:r>
                <a:rPr lang="en-US" sz="900" b="1">
                  <a:latin typeface="Lato" panose="020F0502020204030203" pitchFamily="34" charset="0"/>
                  <a:ea typeface="Lato" panose="020F0502020204030203" pitchFamily="34" charset="0"/>
                  <a:cs typeface="Lato" panose="020F0502020204030203" pitchFamily="34" charset="0"/>
                </a:rPr>
                <a:t>summery.</a:t>
              </a:r>
              <a:endParaRPr lang="en-US" sz="900" b="1" dirty="0">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a:extLst>
              <a:ext uri="{FF2B5EF4-FFF2-40B4-BE49-F238E27FC236}">
                <a16:creationId xmlns:a16="http://schemas.microsoft.com/office/drawing/2014/main" id="{A9E183F6-EB38-4C40-8717-0E2AA1C553C0}"/>
              </a:ext>
            </a:extLst>
          </p:cNvPr>
          <p:cNvGrpSpPr/>
          <p:nvPr/>
        </p:nvGrpSpPr>
        <p:grpSpPr>
          <a:xfrm>
            <a:off x="8917186" y="4714835"/>
            <a:ext cx="2054077" cy="1068162"/>
            <a:chOff x="8933228" y="4714835"/>
            <a:chExt cx="2054077" cy="1068162"/>
          </a:xfrm>
        </p:grpSpPr>
        <p:sp>
          <p:nvSpPr>
            <p:cNvPr id="50" name="TextBox 49">
              <a:extLst>
                <a:ext uri="{FF2B5EF4-FFF2-40B4-BE49-F238E27FC236}">
                  <a16:creationId xmlns:a16="http://schemas.microsoft.com/office/drawing/2014/main" id="{39DAF3E8-3431-46BD-B5BD-F070B972E4A0}"/>
                </a:ext>
              </a:extLst>
            </p:cNvPr>
            <p:cNvSpPr txBox="1"/>
            <p:nvPr/>
          </p:nvSpPr>
          <p:spPr>
            <a:xfrm>
              <a:off x="8933228" y="4714835"/>
              <a:ext cx="2054077" cy="553998"/>
            </a:xfrm>
            <a:prstGeom prst="rect">
              <a:avLst/>
            </a:prstGeom>
            <a:noFill/>
          </p:spPr>
          <p:txBody>
            <a:bodyPr wrap="square" rtlCol="0">
              <a:spAutoFit/>
            </a:bodyPr>
            <a:lstStyle/>
            <a:p>
              <a:pPr algn="ctr">
                <a:lnSpc>
                  <a:spcPts val="1800"/>
                </a:lnSpc>
              </a:pPr>
              <a:r>
                <a:rPr lang="en-US" sz="1200" b="1" dirty="0">
                  <a:solidFill>
                    <a:schemeClr val="accent5"/>
                  </a:solidFill>
                  <a:latin typeface="Roboto" panose="02000000000000000000" pitchFamily="2" charset="0"/>
                  <a:ea typeface="Roboto" panose="02000000000000000000" pitchFamily="2" charset="0"/>
                  <a:cs typeface="Montserrat" charset="0"/>
                </a:rPr>
                <a:t>Director</a:t>
              </a:r>
            </a:p>
            <a:p>
              <a:pPr algn="ctr">
                <a:lnSpc>
                  <a:spcPts val="1800"/>
                </a:lnSpc>
              </a:pPr>
              <a:r>
                <a:rPr lang="en-US" b="1" dirty="0" err="1">
                  <a:latin typeface="Roboto" panose="02000000000000000000" pitchFamily="2" charset="0"/>
                  <a:ea typeface="Roboto" panose="02000000000000000000" pitchFamily="2" charset="0"/>
                  <a:cs typeface="Montserrat" charset="0"/>
                </a:rPr>
                <a:t>Munni</a:t>
              </a:r>
              <a:r>
                <a:rPr lang="en-US" b="1" dirty="0">
                  <a:latin typeface="Roboto" panose="02000000000000000000" pitchFamily="2" charset="0"/>
                  <a:ea typeface="Roboto" panose="02000000000000000000" pitchFamily="2" charset="0"/>
                  <a:cs typeface="Montserrat" charset="0"/>
                </a:rPr>
                <a:t> Pinky</a:t>
              </a:r>
            </a:p>
          </p:txBody>
        </p:sp>
        <p:sp>
          <p:nvSpPr>
            <p:cNvPr id="51" name="TextBox 50">
              <a:extLst>
                <a:ext uri="{FF2B5EF4-FFF2-40B4-BE49-F238E27FC236}">
                  <a16:creationId xmlns:a16="http://schemas.microsoft.com/office/drawing/2014/main" id="{7F9378F3-872F-4A3D-97CB-5620F54BC5EF}"/>
                </a:ext>
              </a:extLst>
            </p:cNvPr>
            <p:cNvSpPr txBox="1"/>
            <p:nvPr/>
          </p:nvSpPr>
          <p:spPr>
            <a:xfrm>
              <a:off x="8942281" y="5382887"/>
              <a:ext cx="2026918" cy="400110"/>
            </a:xfrm>
            <a:prstGeom prst="rect">
              <a:avLst/>
            </a:prstGeom>
            <a:noFill/>
          </p:spPr>
          <p:txBody>
            <a:bodyPr wrap="square" numCol="1" spcCol="0" rtlCol="0" anchor="ctr">
              <a:spAutoFit/>
            </a:bodyPr>
            <a:lstStyle/>
            <a:p>
              <a:pPr algn="ctr">
                <a:lnSpc>
                  <a:spcPts val="1200"/>
                </a:lnSpc>
              </a:pPr>
              <a:r>
                <a:rPr lang="en-US" sz="900" b="1" dirty="0">
                  <a:latin typeface="Lato" panose="020F0502020204030203" pitchFamily="34" charset="0"/>
                  <a:ea typeface="Lato" panose="020F0502020204030203" pitchFamily="34" charset="0"/>
                  <a:cs typeface="Lato" panose="020F0502020204030203" pitchFamily="34" charset="0"/>
                </a:rPr>
                <a:t>The example text goes here with your own detailed </a:t>
              </a:r>
              <a:r>
                <a:rPr lang="en-US" sz="900" b="1">
                  <a:latin typeface="Lato" panose="020F0502020204030203" pitchFamily="34" charset="0"/>
                  <a:ea typeface="Lato" panose="020F0502020204030203" pitchFamily="34" charset="0"/>
                  <a:cs typeface="Lato" panose="020F0502020204030203" pitchFamily="34" charset="0"/>
                </a:rPr>
                <a:t>summery.</a:t>
              </a:r>
              <a:endParaRPr lang="en-US" sz="900" b="1" dirty="0">
                <a:latin typeface="Lato" panose="020F0502020204030203" pitchFamily="34" charset="0"/>
                <a:ea typeface="Lato" panose="020F0502020204030203" pitchFamily="34" charset="0"/>
                <a:cs typeface="Lato" panose="020F0502020204030203" pitchFamily="34" charset="0"/>
              </a:endParaRPr>
            </a:p>
          </p:txBody>
        </p:sp>
      </p:grpSp>
      <p:sp>
        <p:nvSpPr>
          <p:cNvPr id="3" name="Picture Placeholder 2">
            <a:extLst>
              <a:ext uri="{FF2B5EF4-FFF2-40B4-BE49-F238E27FC236}">
                <a16:creationId xmlns:a16="http://schemas.microsoft.com/office/drawing/2014/main" id="{B879099E-D98E-4BB6-81A1-797C6879C306}"/>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39C74A41-4341-4714-9BBB-CDA49878F2AF}"/>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FF1A418D-A42A-46B5-A997-6701F3CA01F8}"/>
              </a:ext>
            </a:extLst>
          </p:cNvPr>
          <p:cNvSpPr>
            <a:spLocks noGrp="1"/>
          </p:cNvSpPr>
          <p:nvPr>
            <p:ph type="pic" sz="quarter" idx="161"/>
          </p:nvPr>
        </p:nvSpPr>
        <p:spPr/>
      </p:sp>
      <p:sp>
        <p:nvSpPr>
          <p:cNvPr id="11" name="Picture Placeholder 10">
            <a:extLst>
              <a:ext uri="{FF2B5EF4-FFF2-40B4-BE49-F238E27FC236}">
                <a16:creationId xmlns:a16="http://schemas.microsoft.com/office/drawing/2014/main" id="{76B1BACF-2B52-44B8-B4BC-076FB3E20E64}"/>
              </a:ext>
            </a:extLst>
          </p:cNvPr>
          <p:cNvSpPr>
            <a:spLocks noGrp="1"/>
          </p:cNvSpPr>
          <p:nvPr>
            <p:ph type="pic" sz="quarter" idx="162"/>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 name="Picture Placeholder 2">
            <a:extLst>
              <a:ext uri="{FF2B5EF4-FFF2-40B4-BE49-F238E27FC236}">
                <a16:creationId xmlns:a16="http://schemas.microsoft.com/office/drawing/2014/main" id="{7F50C640-6895-4DF7-964A-10D079F47A2C}"/>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FCE9701C-9EAF-491C-9199-9F5F3BC0B0A8}"/>
              </a:ext>
            </a:extLst>
          </p:cNvPr>
          <p:cNvSpPr>
            <a:spLocks noGrp="1"/>
          </p:cNvSpPr>
          <p:nvPr>
            <p:ph type="pic" sz="quarter" idx="162"/>
          </p:nvPr>
        </p:nvSpPr>
        <p:spPr/>
      </p:sp>
      <p:sp>
        <p:nvSpPr>
          <p:cNvPr id="7" name="Picture Placeholder 6">
            <a:extLst>
              <a:ext uri="{FF2B5EF4-FFF2-40B4-BE49-F238E27FC236}">
                <a16:creationId xmlns:a16="http://schemas.microsoft.com/office/drawing/2014/main" id="{CC548DF8-E60B-41A0-A2DA-5552C32B0249}"/>
              </a:ext>
            </a:extLst>
          </p:cNvPr>
          <p:cNvSpPr>
            <a:spLocks noGrp="1"/>
          </p:cNvSpPr>
          <p:nvPr>
            <p:ph type="pic" sz="quarter" idx="164"/>
          </p:nvPr>
        </p:nvSpPr>
        <p:spPr/>
      </p:sp>
      <p:sp>
        <p:nvSpPr>
          <p:cNvPr id="11" name="Picture Placeholder 10">
            <a:extLst>
              <a:ext uri="{FF2B5EF4-FFF2-40B4-BE49-F238E27FC236}">
                <a16:creationId xmlns:a16="http://schemas.microsoft.com/office/drawing/2014/main" id="{139B8359-1291-49A8-B24A-4D4B172BD6FD}"/>
              </a:ext>
            </a:extLst>
          </p:cNvPr>
          <p:cNvSpPr>
            <a:spLocks noGrp="1"/>
          </p:cNvSpPr>
          <p:nvPr>
            <p:ph type="pic" sz="quarter" idx="163"/>
          </p:nvPr>
        </p:nvSpPr>
        <p:spPr/>
      </p:sp>
      <p:sp>
        <p:nvSpPr>
          <p:cNvPr id="13" name="Picture Placeholder 12">
            <a:extLst>
              <a:ext uri="{FF2B5EF4-FFF2-40B4-BE49-F238E27FC236}">
                <a16:creationId xmlns:a16="http://schemas.microsoft.com/office/drawing/2014/main" id="{066C4B5D-03D9-4896-9A5D-0C2A40443721}"/>
              </a:ext>
            </a:extLst>
          </p:cNvPr>
          <p:cNvSpPr>
            <a:spLocks noGrp="1"/>
          </p:cNvSpPr>
          <p:nvPr>
            <p:ph type="pic" sz="quarter" idx="159"/>
          </p:nvPr>
        </p:nvSpPr>
        <p:spPr/>
      </p:sp>
      <p:sp>
        <p:nvSpPr>
          <p:cNvPr id="15" name="Picture Placeholder 14">
            <a:extLst>
              <a:ext uri="{FF2B5EF4-FFF2-40B4-BE49-F238E27FC236}">
                <a16:creationId xmlns:a16="http://schemas.microsoft.com/office/drawing/2014/main" id="{6BE4C113-6BD1-4E80-A923-42218F5E2D38}"/>
              </a:ext>
            </a:extLst>
          </p:cNvPr>
          <p:cNvSpPr>
            <a:spLocks noGrp="1"/>
          </p:cNvSpPr>
          <p:nvPr>
            <p:ph type="pic" sz="quarter" idx="161"/>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sz="4000"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2" name="Rectangle 31">
            <a:extLst>
              <a:ext uri="{FF2B5EF4-FFF2-40B4-BE49-F238E27FC236}">
                <a16:creationId xmlns:a16="http://schemas.microsoft.com/office/drawing/2014/main" id="{34B7B5C3-16DD-426E-8971-8660C4B97C84}"/>
              </a:ext>
            </a:extLst>
          </p:cNvPr>
          <p:cNvSpPr/>
          <p:nvPr/>
        </p:nvSpPr>
        <p:spPr>
          <a:xfrm>
            <a:off x="5362575" y="1602044"/>
            <a:ext cx="1466850" cy="1197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6AA5A01-DD16-4DB4-982A-443DBF418D0F}"/>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BD3BE6A6-E3F3-4240-B170-9B17E19A2D5E}"/>
              </a:ext>
            </a:extLst>
          </p:cNvPr>
          <p:cNvSpPr>
            <a:spLocks noGrp="1"/>
          </p:cNvSpPr>
          <p:nvPr>
            <p:ph type="pic" sz="quarter" idx="159"/>
          </p:nvPr>
        </p:nvSpPr>
        <p:spPr/>
      </p:sp>
      <p:sp>
        <p:nvSpPr>
          <p:cNvPr id="9" name="Picture Placeholder 8">
            <a:extLst>
              <a:ext uri="{FF2B5EF4-FFF2-40B4-BE49-F238E27FC236}">
                <a16:creationId xmlns:a16="http://schemas.microsoft.com/office/drawing/2014/main" id="{53205846-6814-405F-B6E4-104FDE5E1FD1}"/>
              </a:ext>
            </a:extLst>
          </p:cNvPr>
          <p:cNvSpPr>
            <a:spLocks noGrp="1"/>
          </p:cNvSpPr>
          <p:nvPr>
            <p:ph type="pic" sz="quarter" idx="161"/>
          </p:nvPr>
        </p:nvSpPr>
        <p:spPr/>
      </p:sp>
      <p:sp>
        <p:nvSpPr>
          <p:cNvPr id="11" name="Picture Placeholder 10">
            <a:extLst>
              <a:ext uri="{FF2B5EF4-FFF2-40B4-BE49-F238E27FC236}">
                <a16:creationId xmlns:a16="http://schemas.microsoft.com/office/drawing/2014/main" id="{F82C7E73-2E8A-4A45-9FB0-1EE19C63F546}"/>
              </a:ext>
            </a:extLst>
          </p:cNvPr>
          <p:cNvSpPr>
            <a:spLocks noGrp="1"/>
          </p:cNvSpPr>
          <p:nvPr>
            <p:ph type="pic" sz="quarter" idx="162"/>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2D7E0842-81CB-4022-89D2-4AFF2E3BAA3C}"/>
              </a:ext>
            </a:extLst>
          </p:cNvPr>
          <p:cNvSpPr/>
          <p:nvPr/>
        </p:nvSpPr>
        <p:spPr>
          <a:xfrm>
            <a:off x="4695371" y="1814513"/>
            <a:ext cx="2801258" cy="2946173"/>
          </a:xfrm>
          <a:prstGeom prst="rect">
            <a:avLst/>
          </a:prstGeom>
          <a:solidFill>
            <a:schemeClr val="accent4">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sp>
        <p:nvSpPr>
          <p:cNvPr id="46" name="TextBox 65">
            <a:extLst>
              <a:ext uri="{FF2B5EF4-FFF2-40B4-BE49-F238E27FC236}">
                <a16:creationId xmlns:a16="http://schemas.microsoft.com/office/drawing/2014/main" id="{3A2AB565-4547-4FA5-9150-A2C7BFF0AD3F}"/>
              </a:ext>
            </a:extLst>
          </p:cNvPr>
          <p:cNvSpPr txBox="1"/>
          <p:nvPr/>
        </p:nvSpPr>
        <p:spPr>
          <a:xfrm>
            <a:off x="5080036" y="2420695"/>
            <a:ext cx="2031928" cy="173380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6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 Latin literature from 45 BC, making it over 2000 years old. Richard McClintock, a Latin professor at</a:t>
            </a:r>
          </a:p>
        </p:txBody>
      </p:sp>
      <p:sp>
        <p:nvSpPr>
          <p:cNvPr id="3" name="Picture Placeholder 2">
            <a:extLst>
              <a:ext uri="{FF2B5EF4-FFF2-40B4-BE49-F238E27FC236}">
                <a16:creationId xmlns:a16="http://schemas.microsoft.com/office/drawing/2014/main" id="{57822AF2-173C-4ACA-BA6F-4E65DC695B6F}"/>
              </a:ext>
            </a:extLst>
          </p:cNvPr>
          <p:cNvSpPr>
            <a:spLocks noGrp="1"/>
          </p:cNvSpPr>
          <p:nvPr>
            <p:ph type="pic" sz="quarter" idx="163"/>
          </p:nvPr>
        </p:nvSpPr>
        <p:spPr/>
      </p:sp>
      <p:sp>
        <p:nvSpPr>
          <p:cNvPr id="5" name="Picture Placeholder 4">
            <a:extLst>
              <a:ext uri="{FF2B5EF4-FFF2-40B4-BE49-F238E27FC236}">
                <a16:creationId xmlns:a16="http://schemas.microsoft.com/office/drawing/2014/main" id="{5E8647BD-4433-47B8-91A8-4C8C29E178F5}"/>
              </a:ext>
            </a:extLst>
          </p:cNvPr>
          <p:cNvSpPr>
            <a:spLocks noGrp="1"/>
          </p:cNvSpPr>
          <p:nvPr>
            <p:ph type="pic" sz="quarter" idx="158"/>
          </p:nvPr>
        </p:nvSpPr>
        <p:spPr/>
      </p:sp>
      <p:sp>
        <p:nvSpPr>
          <p:cNvPr id="7" name="Picture Placeholder 6">
            <a:extLst>
              <a:ext uri="{FF2B5EF4-FFF2-40B4-BE49-F238E27FC236}">
                <a16:creationId xmlns:a16="http://schemas.microsoft.com/office/drawing/2014/main" id="{1FFBB952-3451-4206-8754-5ECEA14C9A38}"/>
              </a:ext>
            </a:extLst>
          </p:cNvPr>
          <p:cNvSpPr>
            <a:spLocks noGrp="1"/>
          </p:cNvSpPr>
          <p:nvPr>
            <p:ph type="pic" sz="quarter" idx="159"/>
          </p:nvPr>
        </p:nvSpPr>
        <p:spPr/>
      </p:sp>
      <p:sp>
        <p:nvSpPr>
          <p:cNvPr id="9" name="Picture Placeholder 8">
            <a:extLst>
              <a:ext uri="{FF2B5EF4-FFF2-40B4-BE49-F238E27FC236}">
                <a16:creationId xmlns:a16="http://schemas.microsoft.com/office/drawing/2014/main" id="{5C5058BD-DD8B-4164-85EE-2576AB47DFBD}"/>
              </a:ext>
            </a:extLst>
          </p:cNvPr>
          <p:cNvSpPr>
            <a:spLocks noGrp="1"/>
          </p:cNvSpPr>
          <p:nvPr>
            <p:ph type="pic" sz="quarter" idx="161"/>
          </p:nvPr>
        </p:nvSpPr>
        <p:spPr/>
      </p:sp>
      <p:sp>
        <p:nvSpPr>
          <p:cNvPr id="11" name="Picture Placeholder 10">
            <a:extLst>
              <a:ext uri="{FF2B5EF4-FFF2-40B4-BE49-F238E27FC236}">
                <a16:creationId xmlns:a16="http://schemas.microsoft.com/office/drawing/2014/main" id="{A4611D17-ED10-4AB5-A432-5BF89727FFE7}"/>
              </a:ext>
            </a:extLst>
          </p:cNvPr>
          <p:cNvSpPr>
            <a:spLocks noGrp="1"/>
          </p:cNvSpPr>
          <p:nvPr>
            <p:ph type="pic" sz="quarter" idx="162"/>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197" y="481013"/>
            <a:ext cx="10515600" cy="679450"/>
          </a:xfrm>
        </p:spPr>
        <p:txBody>
          <a:bodyPr/>
          <a:lstStyle/>
          <a:p>
            <a:pPr>
              <a:lnSpc>
                <a:spcPts val="3200"/>
              </a:lnSpc>
            </a:pPr>
            <a:r>
              <a:rPr lang="en-US" sz="3600" dirty="0">
                <a:solidFill>
                  <a:srgbClr val="BFBFBF"/>
                </a:solidFill>
                <a:cs typeface="Lato" panose="020F0502020204030203" pitchFamily="34" charset="0"/>
              </a:rPr>
              <a:t>Company</a:t>
            </a:r>
            <a:r>
              <a:rPr lang="en-US" sz="3600" dirty="0">
                <a:solidFill>
                  <a:schemeClr val="bg1">
                    <a:lumMod val="75000"/>
                  </a:schemeClr>
                </a:solidFill>
                <a:latin typeface="Montserrat Light" charset="0"/>
                <a:ea typeface="Montserrat Light" charset="0"/>
                <a:cs typeface="Montserrat Light" charset="0"/>
              </a:rPr>
              <a:t> </a:t>
            </a:r>
            <a:r>
              <a:rPr lang="en-US" sz="3600" b="1" dirty="0">
                <a:cs typeface="Montserrat" charset="0"/>
              </a:rPr>
              <a:t>History</a:t>
            </a:r>
            <a:r>
              <a:rPr lang="en-US" sz="3600" b="1" dirty="0">
                <a:latin typeface="Montserrat" charset="0"/>
                <a:ea typeface="Montserrat" charset="0"/>
                <a:cs typeface="Montserrat" charset="0"/>
              </a:rPr>
              <a:t> </a:t>
            </a:r>
            <a:r>
              <a:rPr lang="en-US" sz="3600" dirty="0">
                <a:cs typeface="Montserrat" charset="0"/>
              </a:rPr>
              <a:t>/ Timeline</a:t>
            </a:r>
            <a:endParaRPr lang="en-US" sz="3600" dirty="0">
              <a:cs typeface="Montserrat Light" charset="0"/>
            </a:endParaRP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197"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42" name="Straight Connector 41">
            <a:extLst>
              <a:ext uri="{FF2B5EF4-FFF2-40B4-BE49-F238E27FC236}">
                <a16:creationId xmlns:a16="http://schemas.microsoft.com/office/drawing/2014/main" id="{ECAD81A5-9A9D-489F-BAF6-1EB6933FFF11}"/>
              </a:ext>
            </a:extLst>
          </p:cNvPr>
          <p:cNvCxnSpPr/>
          <p:nvPr/>
        </p:nvCxnSpPr>
        <p:spPr>
          <a:xfrm>
            <a:off x="2749709" y="4167372"/>
            <a:ext cx="0" cy="1487426"/>
          </a:xfrm>
          <a:prstGeom prst="line">
            <a:avLst/>
          </a:prstGeom>
          <a:ln w="2540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AEAC3A0-9355-4D25-B7A9-42B47ABA56D9}"/>
              </a:ext>
            </a:extLst>
          </p:cNvPr>
          <p:cNvCxnSpPr/>
          <p:nvPr/>
        </p:nvCxnSpPr>
        <p:spPr>
          <a:xfrm>
            <a:off x="3326755" y="4167372"/>
            <a:ext cx="0" cy="1487426"/>
          </a:xfrm>
          <a:prstGeom prst="line">
            <a:avLst/>
          </a:prstGeom>
          <a:ln w="2540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16A7253-E42F-466E-898F-1BE8CBE70C16}"/>
              </a:ext>
            </a:extLst>
          </p:cNvPr>
          <p:cNvCxnSpPr/>
          <p:nvPr/>
        </p:nvCxnSpPr>
        <p:spPr>
          <a:xfrm flipH="1">
            <a:off x="6400667" y="2177843"/>
            <a:ext cx="1" cy="3538267"/>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D09A490-294F-4C68-84AD-010D598BA1A1}"/>
              </a:ext>
            </a:extLst>
          </p:cNvPr>
          <p:cNvCxnSpPr/>
          <p:nvPr/>
        </p:nvCxnSpPr>
        <p:spPr>
          <a:xfrm>
            <a:off x="1649085" y="4167372"/>
            <a:ext cx="352051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891F8A1-B886-47A1-84F9-89FE2CFFEE82}"/>
              </a:ext>
            </a:extLst>
          </p:cNvPr>
          <p:cNvCxnSpPr/>
          <p:nvPr/>
        </p:nvCxnSpPr>
        <p:spPr>
          <a:xfrm>
            <a:off x="1649085" y="4539228"/>
            <a:ext cx="3520512" cy="0"/>
          </a:xfrm>
          <a:prstGeom prst="line">
            <a:avLst/>
          </a:prstGeom>
          <a:ln w="635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AACCE04-2763-439D-8D29-21D59FE702AC}"/>
              </a:ext>
            </a:extLst>
          </p:cNvPr>
          <p:cNvCxnSpPr/>
          <p:nvPr/>
        </p:nvCxnSpPr>
        <p:spPr>
          <a:xfrm>
            <a:off x="1649085" y="4911085"/>
            <a:ext cx="3520512" cy="0"/>
          </a:xfrm>
          <a:prstGeom prst="line">
            <a:avLst/>
          </a:prstGeom>
          <a:ln w="635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5634EFC-9135-4D35-92B2-60821C5BC5DE}"/>
              </a:ext>
            </a:extLst>
          </p:cNvPr>
          <p:cNvCxnSpPr/>
          <p:nvPr/>
        </p:nvCxnSpPr>
        <p:spPr>
          <a:xfrm>
            <a:off x="1649085" y="5282941"/>
            <a:ext cx="3520512" cy="0"/>
          </a:xfrm>
          <a:prstGeom prst="line">
            <a:avLst/>
          </a:prstGeom>
          <a:ln w="635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6B4ECC4-D002-411A-A90D-FF050482FAC3}"/>
              </a:ext>
            </a:extLst>
          </p:cNvPr>
          <p:cNvCxnSpPr/>
          <p:nvPr/>
        </p:nvCxnSpPr>
        <p:spPr>
          <a:xfrm>
            <a:off x="1649085" y="5654798"/>
            <a:ext cx="3520512" cy="0"/>
          </a:xfrm>
          <a:prstGeom prst="line">
            <a:avLst/>
          </a:prstGeom>
          <a:ln w="2540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93610086-A070-47B2-9461-65BF174E5E49}"/>
              </a:ext>
            </a:extLst>
          </p:cNvPr>
          <p:cNvSpPr txBox="1"/>
          <p:nvPr/>
        </p:nvSpPr>
        <p:spPr>
          <a:xfrm>
            <a:off x="1576951" y="4073038"/>
            <a:ext cx="1142409" cy="1523109"/>
          </a:xfrm>
          <a:prstGeom prst="rect">
            <a:avLst/>
          </a:prstGeom>
          <a:noFill/>
        </p:spPr>
        <p:txBody>
          <a:bodyPr wrap="square" numCol="1" spcCol="457200" rtlCol="0">
            <a:spAutoFit/>
          </a:bodyPr>
          <a:lstStyle/>
          <a:p>
            <a:pPr>
              <a:lnSpc>
                <a:spcPct val="270000"/>
              </a:lnSpc>
            </a:pPr>
            <a:r>
              <a:rPr lang="en-US" sz="900" b="1" dirty="0">
                <a:latin typeface="Roboto" panose="02000000000000000000" pitchFamily="2" charset="0"/>
                <a:ea typeface="Roboto" panose="02000000000000000000" pitchFamily="2" charset="0"/>
                <a:cs typeface="Montserrat" charset="0"/>
              </a:rPr>
              <a:t>Saying fruitful</a:t>
            </a:r>
          </a:p>
          <a:p>
            <a:pPr>
              <a:lnSpc>
                <a:spcPct val="270000"/>
              </a:lnSpc>
            </a:pPr>
            <a:r>
              <a:rPr lang="en-US" sz="900" dirty="0">
                <a:latin typeface="Roboto" panose="02000000000000000000" pitchFamily="2" charset="0"/>
                <a:ea typeface="Roboto" panose="02000000000000000000" pitchFamily="2" charset="0"/>
                <a:cs typeface="Montserrat" charset="0"/>
              </a:rPr>
              <a:t>Also he his male</a:t>
            </a:r>
          </a:p>
          <a:p>
            <a:pPr>
              <a:lnSpc>
                <a:spcPct val="270000"/>
              </a:lnSpc>
            </a:pPr>
            <a:r>
              <a:rPr lang="en-US" sz="900" dirty="0">
                <a:latin typeface="Roboto" panose="02000000000000000000" pitchFamily="2" charset="0"/>
                <a:ea typeface="Roboto" panose="02000000000000000000" pitchFamily="2" charset="0"/>
                <a:cs typeface="Montserrat" charset="0"/>
              </a:rPr>
              <a:t>Bring is Signs</a:t>
            </a:r>
          </a:p>
          <a:p>
            <a:pPr>
              <a:lnSpc>
                <a:spcPct val="270000"/>
              </a:lnSpc>
            </a:pPr>
            <a:r>
              <a:rPr lang="en-US" sz="900" dirty="0">
                <a:latin typeface="Roboto" panose="02000000000000000000" pitchFamily="2" charset="0"/>
                <a:ea typeface="Roboto" panose="02000000000000000000" pitchFamily="2" charset="0"/>
                <a:cs typeface="Montserrat" charset="0"/>
              </a:rPr>
              <a:t>Creepiest god</a:t>
            </a:r>
          </a:p>
        </p:txBody>
      </p:sp>
      <p:sp>
        <p:nvSpPr>
          <p:cNvPr id="54" name="TextBox 53">
            <a:extLst>
              <a:ext uri="{FF2B5EF4-FFF2-40B4-BE49-F238E27FC236}">
                <a16:creationId xmlns:a16="http://schemas.microsoft.com/office/drawing/2014/main" id="{639C5939-7151-4BF1-AAB8-A3C3CC9E7499}"/>
              </a:ext>
            </a:extLst>
          </p:cNvPr>
          <p:cNvSpPr txBox="1"/>
          <p:nvPr/>
        </p:nvSpPr>
        <p:spPr>
          <a:xfrm>
            <a:off x="2802069" y="4073038"/>
            <a:ext cx="520972" cy="1588127"/>
          </a:xfrm>
          <a:prstGeom prst="rect">
            <a:avLst/>
          </a:prstGeom>
          <a:noFill/>
        </p:spPr>
        <p:txBody>
          <a:bodyPr wrap="square" numCol="1" spcCol="457200" rtlCol="0">
            <a:spAutoFit/>
          </a:bodyPr>
          <a:lstStyle/>
          <a:p>
            <a:pPr>
              <a:lnSpc>
                <a:spcPct val="270000"/>
              </a:lnSpc>
            </a:pPr>
            <a:r>
              <a:rPr lang="en-US" sz="900" b="1" dirty="0" err="1">
                <a:latin typeface="Montserrat" charset="0"/>
                <a:ea typeface="Montserrat" charset="0"/>
                <a:cs typeface="Montserrat" charset="0"/>
              </a:rPr>
              <a:t>Qty</a:t>
            </a:r>
            <a:endParaRPr lang="en-US" sz="900" b="1" dirty="0">
              <a:latin typeface="Montserrat" charset="0"/>
              <a:ea typeface="Montserrat" charset="0"/>
              <a:cs typeface="Montserrat" charset="0"/>
            </a:endParaRPr>
          </a:p>
          <a:p>
            <a:pPr>
              <a:lnSpc>
                <a:spcPct val="270000"/>
              </a:lnSpc>
            </a:pPr>
            <a:r>
              <a:rPr lang="en-US" sz="900" b="1" dirty="0">
                <a:solidFill>
                  <a:schemeClr val="accent2"/>
                </a:solidFill>
                <a:latin typeface="Montserrat" charset="0"/>
                <a:ea typeface="Montserrat" charset="0"/>
                <a:cs typeface="Montserrat" charset="0"/>
              </a:rPr>
              <a:t>10.00</a:t>
            </a:r>
          </a:p>
          <a:p>
            <a:pPr>
              <a:lnSpc>
                <a:spcPct val="270000"/>
              </a:lnSpc>
            </a:pPr>
            <a:r>
              <a:rPr lang="en-US" sz="900" b="1" dirty="0">
                <a:solidFill>
                  <a:schemeClr val="accent2"/>
                </a:solidFill>
                <a:latin typeface="Montserrat" charset="0"/>
                <a:ea typeface="Montserrat" charset="0"/>
                <a:cs typeface="Montserrat" charset="0"/>
              </a:rPr>
              <a:t>3.00</a:t>
            </a:r>
          </a:p>
          <a:p>
            <a:pPr>
              <a:lnSpc>
                <a:spcPct val="270000"/>
              </a:lnSpc>
            </a:pPr>
            <a:r>
              <a:rPr lang="en-US" sz="900" b="1" dirty="0">
                <a:solidFill>
                  <a:schemeClr val="accent2"/>
                </a:solidFill>
                <a:latin typeface="Montserrat" charset="0"/>
                <a:ea typeface="Montserrat" charset="0"/>
                <a:cs typeface="Montserrat" charset="0"/>
              </a:rPr>
              <a:t>8.50</a:t>
            </a:r>
          </a:p>
        </p:txBody>
      </p:sp>
      <p:sp>
        <p:nvSpPr>
          <p:cNvPr id="55" name="TextBox 54">
            <a:extLst>
              <a:ext uri="{FF2B5EF4-FFF2-40B4-BE49-F238E27FC236}">
                <a16:creationId xmlns:a16="http://schemas.microsoft.com/office/drawing/2014/main" id="{7F045BF3-FCD8-4A2D-B4B8-E3EA05C5AAE7}"/>
              </a:ext>
            </a:extLst>
          </p:cNvPr>
          <p:cNvSpPr txBox="1"/>
          <p:nvPr/>
        </p:nvSpPr>
        <p:spPr>
          <a:xfrm>
            <a:off x="3432385" y="4073038"/>
            <a:ext cx="1646732" cy="1523109"/>
          </a:xfrm>
          <a:prstGeom prst="rect">
            <a:avLst/>
          </a:prstGeom>
          <a:noFill/>
        </p:spPr>
        <p:txBody>
          <a:bodyPr wrap="square" numCol="1" spcCol="457200" rtlCol="0">
            <a:spAutoFit/>
          </a:bodyPr>
          <a:lstStyle/>
          <a:p>
            <a:pPr>
              <a:lnSpc>
                <a:spcPct val="270000"/>
              </a:lnSpc>
            </a:pPr>
            <a:r>
              <a:rPr lang="en-US" sz="900" b="1" dirty="0">
                <a:latin typeface="Roboto" panose="02000000000000000000" pitchFamily="2" charset="0"/>
                <a:ea typeface="Roboto" panose="02000000000000000000" pitchFamily="2" charset="0"/>
                <a:cs typeface="Montserrat" charset="0"/>
              </a:rPr>
              <a:t>Saying fruitful</a:t>
            </a:r>
          </a:p>
          <a:p>
            <a:pPr>
              <a:lnSpc>
                <a:spcPct val="270000"/>
              </a:lnSpc>
            </a:pPr>
            <a:r>
              <a:rPr lang="en-US" sz="900" dirty="0">
                <a:latin typeface="Roboto" panose="02000000000000000000" pitchFamily="2" charset="0"/>
                <a:ea typeface="Roboto" panose="02000000000000000000" pitchFamily="2" charset="0"/>
                <a:cs typeface="Montserrat" charset="0"/>
              </a:rPr>
              <a:t>Also he his more male</a:t>
            </a:r>
          </a:p>
          <a:p>
            <a:pPr>
              <a:lnSpc>
                <a:spcPct val="270000"/>
              </a:lnSpc>
            </a:pPr>
            <a:r>
              <a:rPr lang="en-US" sz="900" dirty="0">
                <a:latin typeface="Roboto" panose="02000000000000000000" pitchFamily="2" charset="0"/>
                <a:ea typeface="Roboto" panose="02000000000000000000" pitchFamily="2" charset="0"/>
                <a:cs typeface="Montserrat" charset="0"/>
              </a:rPr>
              <a:t>Bring is Signs goes here</a:t>
            </a:r>
          </a:p>
          <a:p>
            <a:pPr>
              <a:lnSpc>
                <a:spcPct val="270000"/>
              </a:lnSpc>
            </a:pPr>
            <a:r>
              <a:rPr lang="en-US" sz="900" dirty="0">
                <a:latin typeface="Roboto" panose="02000000000000000000" pitchFamily="2" charset="0"/>
                <a:ea typeface="Roboto" panose="02000000000000000000" pitchFamily="2" charset="0"/>
                <a:cs typeface="Montserrat" charset="0"/>
              </a:rPr>
              <a:t>Text here creepiest god</a:t>
            </a:r>
          </a:p>
        </p:txBody>
      </p:sp>
      <p:sp>
        <p:nvSpPr>
          <p:cNvPr id="56" name="TextBox 55">
            <a:extLst>
              <a:ext uri="{FF2B5EF4-FFF2-40B4-BE49-F238E27FC236}">
                <a16:creationId xmlns:a16="http://schemas.microsoft.com/office/drawing/2014/main" id="{8944E8EB-0359-4866-8CDA-45B82989CC83}"/>
              </a:ext>
            </a:extLst>
          </p:cNvPr>
          <p:cNvSpPr txBox="1"/>
          <p:nvPr/>
        </p:nvSpPr>
        <p:spPr>
          <a:xfrm>
            <a:off x="1587681" y="2177843"/>
            <a:ext cx="3768526" cy="1708160"/>
          </a:xfrm>
          <a:prstGeom prst="rect">
            <a:avLst/>
          </a:prstGeom>
          <a:noFill/>
        </p:spPr>
        <p:txBody>
          <a:bodyPr wrap="square" numCol="1" spcCol="457200" rtlCol="0">
            <a:spAutoFit/>
          </a:bodyPr>
          <a:lstStyle/>
          <a:p>
            <a:pPr>
              <a:lnSpc>
                <a:spcPct val="150000"/>
              </a:lnSpc>
            </a:pPr>
            <a:r>
              <a:rPr lang="en-US" sz="1000" b="1" dirty="0">
                <a:solidFill>
                  <a:schemeClr val="accent2"/>
                </a:solidFill>
                <a:latin typeface="Lato" panose="020F0502020204030203" pitchFamily="34" charset="0"/>
                <a:ea typeface="Lato" panose="020F0502020204030203" pitchFamily="34" charset="0"/>
                <a:cs typeface="Lato" panose="020F0502020204030203" pitchFamily="34" charset="0"/>
              </a:rPr>
              <a:t>Saying fruitful were hath waters divided fill may days air bring is Signs first creeping seed all saying above after be and female behold there.</a:t>
            </a:r>
          </a:p>
          <a:p>
            <a:pPr>
              <a:lnSpc>
                <a:spcPct val="150000"/>
              </a:lnSpc>
            </a:pPr>
            <a:endParaRPr lang="en-US" sz="1000" dirty="0">
              <a:solidFill>
                <a:schemeClr val="bg2"/>
              </a:solidFill>
              <a:latin typeface="Lato" panose="020F0502020204030203" pitchFamily="34" charset="0"/>
              <a:ea typeface="Lato" panose="020F0502020204030203" pitchFamily="34" charset="0"/>
              <a:cs typeface="Lato" panose="020F0502020204030203" pitchFamily="34" charset="0"/>
            </a:endParaRPr>
          </a:p>
          <a:p>
            <a:pPr>
              <a:lnSpc>
                <a:spcPct val="150000"/>
              </a:lnSpc>
            </a:pPr>
            <a:r>
              <a:rPr lang="en-US" sz="1000" dirty="0">
                <a:latin typeface="Lato" panose="020F0502020204030203" pitchFamily="34" charset="0"/>
                <a:ea typeface="Lato" panose="020F0502020204030203" pitchFamily="34" charset="0"/>
                <a:cs typeface="Lato" panose="020F0502020204030203" pitchFamily="34" charset="0"/>
              </a:rPr>
              <a:t>Also he his male air bring is Signs first . Creepiest god air fish land. Darkness. Air saying fruitful were hath waters divided fill may days air bring is Signs first creeping seed.</a:t>
            </a:r>
          </a:p>
        </p:txBody>
      </p:sp>
      <p:sp>
        <p:nvSpPr>
          <p:cNvPr id="40" name="Hexagon 39">
            <a:extLst>
              <a:ext uri="{FF2B5EF4-FFF2-40B4-BE49-F238E27FC236}">
                <a16:creationId xmlns:a16="http://schemas.microsoft.com/office/drawing/2014/main" id="{3633066C-4F19-4CBD-84BD-12E35679B9F5}"/>
              </a:ext>
            </a:extLst>
          </p:cNvPr>
          <p:cNvSpPr/>
          <p:nvPr/>
        </p:nvSpPr>
        <p:spPr>
          <a:xfrm rot="5400000">
            <a:off x="7704209" y="2111033"/>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40">
            <a:extLst>
              <a:ext uri="{FF2B5EF4-FFF2-40B4-BE49-F238E27FC236}">
                <a16:creationId xmlns:a16="http://schemas.microsoft.com/office/drawing/2014/main" id="{BB06BDE1-A9E2-4C2A-ADB3-21B9CCB5FC4E}"/>
              </a:ext>
            </a:extLst>
          </p:cNvPr>
          <p:cNvSpPr/>
          <p:nvPr/>
        </p:nvSpPr>
        <p:spPr>
          <a:xfrm>
            <a:off x="8898970" y="4615814"/>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22B1FB97-3E0D-4FC3-AFD9-9413204DE270}"/>
              </a:ext>
            </a:extLst>
          </p:cNvPr>
          <p:cNvGrpSpPr/>
          <p:nvPr/>
        </p:nvGrpSpPr>
        <p:grpSpPr>
          <a:xfrm>
            <a:off x="7445128" y="5038499"/>
            <a:ext cx="3169922" cy="849606"/>
            <a:chOff x="4511040" y="4476911"/>
            <a:chExt cx="3169922" cy="849606"/>
          </a:xfrm>
        </p:grpSpPr>
        <p:sp>
          <p:nvSpPr>
            <p:cNvPr id="44" name="TextBox 43">
              <a:extLst>
                <a:ext uri="{FF2B5EF4-FFF2-40B4-BE49-F238E27FC236}">
                  <a16:creationId xmlns:a16="http://schemas.microsoft.com/office/drawing/2014/main" id="{CD072540-B04C-47BC-8030-C9A97AB71722}"/>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1"/>
                  </a:solidFill>
                  <a:latin typeface="Roboto" panose="02000000000000000000" pitchFamily="2" charset="0"/>
                  <a:ea typeface="Roboto" panose="02000000000000000000" pitchFamily="2" charset="0"/>
                </a:rPr>
                <a:t>2015</a:t>
              </a:r>
            </a:p>
          </p:txBody>
        </p:sp>
        <p:sp>
          <p:nvSpPr>
            <p:cNvPr id="48" name="Rectangle 47">
              <a:extLst>
                <a:ext uri="{FF2B5EF4-FFF2-40B4-BE49-F238E27FC236}">
                  <a16:creationId xmlns:a16="http://schemas.microsoft.com/office/drawing/2014/main" id="{77DFED8F-13ED-446A-9696-667A2EB6B438}"/>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3" name="Picture Placeholder 2">
            <a:extLst>
              <a:ext uri="{FF2B5EF4-FFF2-40B4-BE49-F238E27FC236}">
                <a16:creationId xmlns:a16="http://schemas.microsoft.com/office/drawing/2014/main" id="{8F83EB81-0361-40B8-9CFD-B96416276F01}"/>
              </a:ext>
            </a:extLst>
          </p:cNvPr>
          <p:cNvSpPr>
            <a:spLocks noGrp="1"/>
          </p:cNvSpPr>
          <p:nvPr>
            <p:ph type="pic" sz="quarter" idx="163"/>
          </p:nvPr>
        </p:nvSpPr>
        <p:spPr/>
      </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52" name="Oval 51">
            <a:extLst>
              <a:ext uri="{FF2B5EF4-FFF2-40B4-BE49-F238E27FC236}">
                <a16:creationId xmlns:a16="http://schemas.microsoft.com/office/drawing/2014/main" id="{656BA141-1E8A-4C65-9519-DBEF84FE2705}"/>
              </a:ext>
            </a:extLst>
          </p:cNvPr>
          <p:cNvSpPr/>
          <p:nvPr/>
        </p:nvSpPr>
        <p:spPr>
          <a:xfrm>
            <a:off x="7188071" y="2708612"/>
            <a:ext cx="919168" cy="9191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62" name="Oval 61">
            <a:extLst>
              <a:ext uri="{FF2B5EF4-FFF2-40B4-BE49-F238E27FC236}">
                <a16:creationId xmlns:a16="http://schemas.microsoft.com/office/drawing/2014/main" id="{21BB63B4-2B93-4BAA-B486-CD1427141D3B}"/>
              </a:ext>
            </a:extLst>
          </p:cNvPr>
          <p:cNvSpPr/>
          <p:nvPr/>
        </p:nvSpPr>
        <p:spPr>
          <a:xfrm>
            <a:off x="9695948" y="3963254"/>
            <a:ext cx="919168" cy="91916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6" name="Oval 35">
            <a:extLst>
              <a:ext uri="{FF2B5EF4-FFF2-40B4-BE49-F238E27FC236}">
                <a16:creationId xmlns:a16="http://schemas.microsoft.com/office/drawing/2014/main" id="{DB0E9A90-F102-4977-A939-4056DFCA6159}"/>
              </a:ext>
            </a:extLst>
          </p:cNvPr>
          <p:cNvSpPr/>
          <p:nvPr/>
        </p:nvSpPr>
        <p:spPr>
          <a:xfrm>
            <a:off x="4827643" y="3963254"/>
            <a:ext cx="919168" cy="91916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8D0C8EC5-A65C-4898-ADB1-F7F6613600C7}"/>
              </a:ext>
            </a:extLst>
          </p:cNvPr>
          <p:cNvCxnSpPr>
            <a:cxnSpLocks/>
          </p:cNvCxnSpPr>
          <p:nvPr/>
        </p:nvCxnSpPr>
        <p:spPr>
          <a:xfrm>
            <a:off x="0" y="3820851"/>
            <a:ext cx="1219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B0E83822-F6DF-4355-B6D3-B003511A6E59}"/>
              </a:ext>
            </a:extLst>
          </p:cNvPr>
          <p:cNvSpPr/>
          <p:nvPr/>
        </p:nvSpPr>
        <p:spPr>
          <a:xfrm>
            <a:off x="5066328" y="3255638"/>
            <a:ext cx="378004" cy="378004"/>
          </a:xfrm>
          <a:prstGeom prst="ellipse">
            <a:avLst/>
          </a:prstGeom>
          <a:solidFill>
            <a:schemeClr val="accent3">
              <a:alpha val="80000"/>
            </a:schemeClr>
          </a:solidFill>
          <a:ln w="254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639FAAD3-488F-4A0B-B97D-8301D388B19A}"/>
              </a:ext>
            </a:extLst>
          </p:cNvPr>
          <p:cNvSpPr txBox="1"/>
          <p:nvPr/>
        </p:nvSpPr>
        <p:spPr>
          <a:xfrm>
            <a:off x="5141218" y="3305992"/>
            <a:ext cx="228224" cy="276999"/>
          </a:xfrm>
          <a:prstGeom prst="rect">
            <a:avLst/>
          </a:prstGeom>
          <a:noFill/>
        </p:spPr>
        <p:txBody>
          <a:bodyPr wrap="square" numCol="1" spcCol="0" rtlCol="0" anchor="ctr">
            <a:spAutoFit/>
          </a:bodyPr>
          <a:lstStyle/>
          <a:p>
            <a:pPr algn="ctr"/>
            <a:r>
              <a:rPr lang="en-US" sz="1200" b="1">
                <a:solidFill>
                  <a:srgbClr val="FEFEFE"/>
                </a:solidFill>
                <a:latin typeface="Montserrat Light" charset="0"/>
                <a:ea typeface="Montserrat Light" charset="0"/>
                <a:cs typeface="Montserrat Light" charset="0"/>
              </a:rPr>
              <a:t>1</a:t>
            </a:r>
            <a:endParaRPr lang="en-US" sz="1200" b="1" dirty="0">
              <a:solidFill>
                <a:srgbClr val="FEFEFE"/>
              </a:solidFill>
              <a:latin typeface="Montserrat Light" charset="0"/>
              <a:ea typeface="Montserrat Light" charset="0"/>
              <a:cs typeface="Montserrat Light" charset="0"/>
            </a:endParaRPr>
          </a:p>
        </p:txBody>
      </p:sp>
      <p:sp>
        <p:nvSpPr>
          <p:cNvPr id="44" name="TextBox 43">
            <a:extLst>
              <a:ext uri="{FF2B5EF4-FFF2-40B4-BE49-F238E27FC236}">
                <a16:creationId xmlns:a16="http://schemas.microsoft.com/office/drawing/2014/main" id="{464F5BFD-CF38-4CC7-8DFE-8AFA443EC469}"/>
              </a:ext>
            </a:extLst>
          </p:cNvPr>
          <p:cNvSpPr txBox="1"/>
          <p:nvPr/>
        </p:nvSpPr>
        <p:spPr>
          <a:xfrm>
            <a:off x="4428260" y="5341095"/>
            <a:ext cx="1611034" cy="592470"/>
          </a:xfrm>
          <a:prstGeom prst="rect">
            <a:avLst/>
          </a:prstGeom>
          <a:noFill/>
        </p:spPr>
        <p:txBody>
          <a:bodyPr wrap="square" numCol="1" spcCol="0" rtlCol="0" anchor="ctr">
            <a:spAutoFit/>
          </a:bodyPr>
          <a:lstStyle/>
          <a:p>
            <a:pPr algn="ctr">
              <a:lnSpc>
                <a:spcPts val="1300"/>
              </a:lnSpc>
            </a:pPr>
            <a:r>
              <a:rPr lang="en-US" sz="900" b="1" dirty="0">
                <a:latin typeface="Roboto" panose="02000000000000000000" pitchFamily="2" charset="0"/>
                <a:ea typeface="Roboto" panose="02000000000000000000" pitchFamily="2" charset="0"/>
                <a:cs typeface="Montserrat Light" charset="0"/>
              </a:rPr>
              <a:t>The example text</a:t>
            </a:r>
          </a:p>
          <a:p>
            <a:pPr algn="ctr">
              <a:lnSpc>
                <a:spcPts val="1300"/>
              </a:lnSpc>
            </a:pPr>
            <a:r>
              <a:rPr lang="en-US" sz="900" b="1" dirty="0">
                <a:latin typeface="Roboto" panose="02000000000000000000" pitchFamily="2" charset="0"/>
                <a:ea typeface="Roboto" panose="02000000000000000000" pitchFamily="2" charset="0"/>
                <a:cs typeface="Montserrat Light" charset="0"/>
              </a:rPr>
              <a:t>goes here with your own detailed summery.</a:t>
            </a:r>
          </a:p>
        </p:txBody>
      </p:sp>
      <p:sp>
        <p:nvSpPr>
          <p:cNvPr id="45" name="TextBox 44">
            <a:extLst>
              <a:ext uri="{FF2B5EF4-FFF2-40B4-BE49-F238E27FC236}">
                <a16:creationId xmlns:a16="http://schemas.microsoft.com/office/drawing/2014/main" id="{CF302129-0736-4A12-9ED8-27FF56D164BD}"/>
              </a:ext>
            </a:extLst>
          </p:cNvPr>
          <p:cNvSpPr txBox="1"/>
          <p:nvPr/>
        </p:nvSpPr>
        <p:spPr>
          <a:xfrm>
            <a:off x="4587748" y="4907964"/>
            <a:ext cx="1292058" cy="501804"/>
          </a:xfrm>
          <a:prstGeom prst="rect">
            <a:avLst/>
          </a:prstGeom>
          <a:noFill/>
        </p:spPr>
        <p:txBody>
          <a:bodyPr wrap="square" numCol="1" spcCol="0" rtlCol="0" anchor="ctr">
            <a:spAutoFit/>
          </a:bodyPr>
          <a:lstStyle/>
          <a:p>
            <a:pPr algn="ctr">
              <a:lnSpc>
                <a:spcPct val="150000"/>
              </a:lnSpc>
            </a:pPr>
            <a:r>
              <a:rPr lang="en-US" sz="2000" b="1" dirty="0">
                <a:solidFill>
                  <a:schemeClr val="accent3"/>
                </a:solidFill>
                <a:latin typeface="Roboto" panose="02000000000000000000" pitchFamily="2" charset="0"/>
                <a:ea typeface="Roboto" panose="02000000000000000000" pitchFamily="2" charset="0"/>
                <a:cs typeface="Montserrat" charset="0"/>
              </a:rPr>
              <a:t>2017</a:t>
            </a:r>
          </a:p>
        </p:txBody>
      </p:sp>
      <p:sp>
        <p:nvSpPr>
          <p:cNvPr id="50" name="Oval 49">
            <a:extLst>
              <a:ext uri="{FF2B5EF4-FFF2-40B4-BE49-F238E27FC236}">
                <a16:creationId xmlns:a16="http://schemas.microsoft.com/office/drawing/2014/main" id="{D2E1ADBE-E1EB-40C1-B236-9BC9CF1983D8}"/>
              </a:ext>
            </a:extLst>
          </p:cNvPr>
          <p:cNvSpPr/>
          <p:nvPr/>
        </p:nvSpPr>
        <p:spPr>
          <a:xfrm>
            <a:off x="5162021" y="3712839"/>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BF17D587-FAE8-497C-B9F4-34989D8145C3}"/>
              </a:ext>
            </a:extLst>
          </p:cNvPr>
          <p:cNvSpPr/>
          <p:nvPr/>
        </p:nvSpPr>
        <p:spPr>
          <a:xfrm>
            <a:off x="7458653" y="3978652"/>
            <a:ext cx="378004" cy="378004"/>
          </a:xfrm>
          <a:prstGeom prst="ellipse">
            <a:avLst/>
          </a:prstGeom>
          <a:solidFill>
            <a:schemeClr val="accent4">
              <a:alpha val="80000"/>
            </a:schemeClr>
          </a:solidFill>
          <a:ln w="254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27C7946B-238F-4166-8C63-36953D62227F}"/>
              </a:ext>
            </a:extLst>
          </p:cNvPr>
          <p:cNvSpPr txBox="1"/>
          <p:nvPr/>
        </p:nvSpPr>
        <p:spPr>
          <a:xfrm>
            <a:off x="7533543" y="4029006"/>
            <a:ext cx="228224" cy="276999"/>
          </a:xfrm>
          <a:prstGeom prst="rect">
            <a:avLst/>
          </a:prstGeom>
          <a:noFill/>
        </p:spPr>
        <p:txBody>
          <a:bodyPr wrap="square" numCol="1" spcCol="0" rtlCol="0" anchor="ctr">
            <a:spAutoFit/>
          </a:bodyPr>
          <a:lstStyle/>
          <a:p>
            <a:pPr algn="ctr"/>
            <a:r>
              <a:rPr lang="en-US" sz="1200" b="1" dirty="0">
                <a:solidFill>
                  <a:srgbClr val="FEFEFE"/>
                </a:solidFill>
                <a:latin typeface="Montserrat Light" charset="0"/>
                <a:ea typeface="Montserrat Light" charset="0"/>
                <a:cs typeface="Montserrat Light" charset="0"/>
              </a:rPr>
              <a:t>2</a:t>
            </a:r>
          </a:p>
        </p:txBody>
      </p:sp>
      <p:sp>
        <p:nvSpPr>
          <p:cNvPr id="54" name="Oval 53">
            <a:extLst>
              <a:ext uri="{FF2B5EF4-FFF2-40B4-BE49-F238E27FC236}">
                <a16:creationId xmlns:a16="http://schemas.microsoft.com/office/drawing/2014/main" id="{D46A7390-7DA0-4904-86B3-8F5C5F4437AB}"/>
              </a:ext>
            </a:extLst>
          </p:cNvPr>
          <p:cNvSpPr/>
          <p:nvPr/>
        </p:nvSpPr>
        <p:spPr>
          <a:xfrm>
            <a:off x="7554346" y="3712839"/>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8AF9E49C-805D-412B-967C-A56D7D51F527}"/>
              </a:ext>
            </a:extLst>
          </p:cNvPr>
          <p:cNvSpPr txBox="1"/>
          <p:nvPr/>
        </p:nvSpPr>
        <p:spPr>
          <a:xfrm>
            <a:off x="6831219" y="2192154"/>
            <a:ext cx="1611034" cy="425758"/>
          </a:xfrm>
          <a:prstGeom prst="rect">
            <a:avLst/>
          </a:prstGeom>
          <a:noFill/>
        </p:spPr>
        <p:txBody>
          <a:bodyPr wrap="square" numCol="1" spcCol="0" rtlCol="0" anchor="ctr">
            <a:spAutoFit/>
          </a:bodyPr>
          <a:lstStyle/>
          <a:p>
            <a:pPr algn="ctr">
              <a:lnSpc>
                <a:spcPts val="1300"/>
              </a:lnSpc>
            </a:pPr>
            <a:r>
              <a:rPr lang="en-US" sz="900" b="1" dirty="0">
                <a:latin typeface="Roboto" panose="02000000000000000000" pitchFamily="2" charset="0"/>
                <a:ea typeface="Roboto" panose="02000000000000000000" pitchFamily="2" charset="0"/>
                <a:cs typeface="Montserrat Light" charset="0"/>
              </a:rPr>
              <a:t>The example text</a:t>
            </a:r>
          </a:p>
          <a:p>
            <a:pPr algn="ctr">
              <a:lnSpc>
                <a:spcPts val="1300"/>
              </a:lnSpc>
            </a:pPr>
            <a:r>
              <a:rPr lang="en-US" sz="900" b="1" dirty="0">
                <a:latin typeface="Roboto" panose="02000000000000000000" pitchFamily="2" charset="0"/>
                <a:ea typeface="Roboto" panose="02000000000000000000" pitchFamily="2" charset="0"/>
                <a:cs typeface="Montserrat Light" charset="0"/>
              </a:rPr>
              <a:t>goes here with your.</a:t>
            </a:r>
          </a:p>
        </p:txBody>
      </p:sp>
      <p:sp>
        <p:nvSpPr>
          <p:cNvPr id="57" name="TextBox 56">
            <a:extLst>
              <a:ext uri="{FF2B5EF4-FFF2-40B4-BE49-F238E27FC236}">
                <a16:creationId xmlns:a16="http://schemas.microsoft.com/office/drawing/2014/main" id="{A915B6FB-1581-4D91-A3FD-8D2114B2AE00}"/>
              </a:ext>
            </a:extLst>
          </p:cNvPr>
          <p:cNvSpPr txBox="1"/>
          <p:nvPr/>
        </p:nvSpPr>
        <p:spPr>
          <a:xfrm>
            <a:off x="6990707" y="1771360"/>
            <a:ext cx="1292058" cy="501804"/>
          </a:xfrm>
          <a:prstGeom prst="rect">
            <a:avLst/>
          </a:prstGeom>
          <a:noFill/>
        </p:spPr>
        <p:txBody>
          <a:bodyPr wrap="square" numCol="1" spcCol="0" rtlCol="0" anchor="ctr">
            <a:spAutoFit/>
          </a:bodyPr>
          <a:lstStyle/>
          <a:p>
            <a:pPr algn="ctr">
              <a:lnSpc>
                <a:spcPct val="150000"/>
              </a:lnSpc>
            </a:pPr>
            <a:r>
              <a:rPr lang="en-US" sz="2000" b="1" dirty="0">
                <a:solidFill>
                  <a:schemeClr val="accent4"/>
                </a:solidFill>
                <a:latin typeface="Roboto" panose="02000000000000000000" pitchFamily="2" charset="0"/>
                <a:ea typeface="Roboto" panose="02000000000000000000" pitchFamily="2" charset="0"/>
                <a:cs typeface="Montserrat" charset="0"/>
              </a:rPr>
              <a:t>2015</a:t>
            </a:r>
          </a:p>
        </p:txBody>
      </p:sp>
      <p:sp>
        <p:nvSpPr>
          <p:cNvPr id="61" name="Oval 60">
            <a:extLst>
              <a:ext uri="{FF2B5EF4-FFF2-40B4-BE49-F238E27FC236}">
                <a16:creationId xmlns:a16="http://schemas.microsoft.com/office/drawing/2014/main" id="{6DFF9FD3-3CAA-4F21-9CA9-9130584CD9F0}"/>
              </a:ext>
            </a:extLst>
          </p:cNvPr>
          <p:cNvSpPr/>
          <p:nvPr/>
        </p:nvSpPr>
        <p:spPr>
          <a:xfrm>
            <a:off x="9966530" y="3255638"/>
            <a:ext cx="378004" cy="378004"/>
          </a:xfrm>
          <a:prstGeom prst="ellipse">
            <a:avLst/>
          </a:prstGeom>
          <a:solidFill>
            <a:schemeClr val="accent5">
              <a:alpha val="80000"/>
            </a:schemeClr>
          </a:solidFill>
          <a:ln w="254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F181AE9A-5E7D-4AD5-ADDD-C6DF5FB9D07E}"/>
              </a:ext>
            </a:extLst>
          </p:cNvPr>
          <p:cNvSpPr txBox="1"/>
          <p:nvPr/>
        </p:nvSpPr>
        <p:spPr>
          <a:xfrm>
            <a:off x="10041420" y="3305992"/>
            <a:ext cx="228224" cy="276999"/>
          </a:xfrm>
          <a:prstGeom prst="rect">
            <a:avLst/>
          </a:prstGeom>
          <a:noFill/>
        </p:spPr>
        <p:txBody>
          <a:bodyPr wrap="square" numCol="1" spcCol="0" rtlCol="0" anchor="ctr">
            <a:spAutoFit/>
          </a:bodyPr>
          <a:lstStyle/>
          <a:p>
            <a:pPr algn="ctr"/>
            <a:r>
              <a:rPr lang="en-US" sz="1200" b="1" dirty="0">
                <a:solidFill>
                  <a:srgbClr val="FEFEFE"/>
                </a:solidFill>
                <a:latin typeface="Montserrat Light" charset="0"/>
                <a:ea typeface="Montserrat Light" charset="0"/>
                <a:cs typeface="Montserrat Light" charset="0"/>
              </a:rPr>
              <a:t>3</a:t>
            </a:r>
          </a:p>
        </p:txBody>
      </p:sp>
      <p:sp>
        <p:nvSpPr>
          <p:cNvPr id="65" name="Oval 64">
            <a:extLst>
              <a:ext uri="{FF2B5EF4-FFF2-40B4-BE49-F238E27FC236}">
                <a16:creationId xmlns:a16="http://schemas.microsoft.com/office/drawing/2014/main" id="{5CF609EE-863D-48CA-9C76-B7A3A441653C}"/>
              </a:ext>
            </a:extLst>
          </p:cNvPr>
          <p:cNvSpPr/>
          <p:nvPr/>
        </p:nvSpPr>
        <p:spPr>
          <a:xfrm>
            <a:off x="10062223" y="3712839"/>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42DE8B5F-3E6E-4C30-9C7E-1A24ED3AF651}"/>
              </a:ext>
            </a:extLst>
          </p:cNvPr>
          <p:cNvSpPr txBox="1"/>
          <p:nvPr/>
        </p:nvSpPr>
        <p:spPr>
          <a:xfrm>
            <a:off x="9372399" y="5341095"/>
            <a:ext cx="1611034" cy="592470"/>
          </a:xfrm>
          <a:prstGeom prst="rect">
            <a:avLst/>
          </a:prstGeom>
          <a:noFill/>
        </p:spPr>
        <p:txBody>
          <a:bodyPr wrap="square" numCol="1" spcCol="0" rtlCol="0" anchor="ctr">
            <a:spAutoFit/>
          </a:bodyPr>
          <a:lstStyle/>
          <a:p>
            <a:pPr algn="ctr">
              <a:lnSpc>
                <a:spcPts val="1300"/>
              </a:lnSpc>
            </a:pPr>
            <a:r>
              <a:rPr lang="en-US" sz="900" b="1" dirty="0">
                <a:latin typeface="Roboto" panose="02000000000000000000" pitchFamily="2" charset="0"/>
                <a:ea typeface="Roboto" panose="02000000000000000000" pitchFamily="2" charset="0"/>
                <a:cs typeface="Montserrat Light" charset="0"/>
              </a:rPr>
              <a:t>The example text</a:t>
            </a:r>
          </a:p>
          <a:p>
            <a:pPr algn="ctr">
              <a:lnSpc>
                <a:spcPts val="1300"/>
              </a:lnSpc>
            </a:pPr>
            <a:r>
              <a:rPr lang="en-US" sz="900" b="1" dirty="0">
                <a:latin typeface="Roboto" panose="02000000000000000000" pitchFamily="2" charset="0"/>
                <a:ea typeface="Roboto" panose="02000000000000000000" pitchFamily="2" charset="0"/>
                <a:cs typeface="Montserrat Light" charset="0"/>
              </a:rPr>
              <a:t>goes here with your own detailed summery.</a:t>
            </a:r>
          </a:p>
        </p:txBody>
      </p:sp>
      <p:sp>
        <p:nvSpPr>
          <p:cNvPr id="68" name="TextBox 67">
            <a:extLst>
              <a:ext uri="{FF2B5EF4-FFF2-40B4-BE49-F238E27FC236}">
                <a16:creationId xmlns:a16="http://schemas.microsoft.com/office/drawing/2014/main" id="{EEA1B19C-0575-480A-90ED-B4C0778039EE}"/>
              </a:ext>
            </a:extLst>
          </p:cNvPr>
          <p:cNvSpPr txBox="1"/>
          <p:nvPr/>
        </p:nvSpPr>
        <p:spPr>
          <a:xfrm>
            <a:off x="9531887" y="4907964"/>
            <a:ext cx="1292058" cy="501804"/>
          </a:xfrm>
          <a:prstGeom prst="rect">
            <a:avLst/>
          </a:prstGeom>
          <a:noFill/>
        </p:spPr>
        <p:txBody>
          <a:bodyPr wrap="square" numCol="1" spcCol="0" rtlCol="0" anchor="ctr">
            <a:spAutoFit/>
          </a:bodyPr>
          <a:lstStyle/>
          <a:p>
            <a:pPr algn="ctr">
              <a:lnSpc>
                <a:spcPct val="150000"/>
              </a:lnSpc>
            </a:pPr>
            <a:r>
              <a:rPr lang="en-US" sz="2000" b="1" dirty="0">
                <a:solidFill>
                  <a:schemeClr val="accent5"/>
                </a:solidFill>
                <a:latin typeface="Roboto" panose="02000000000000000000" pitchFamily="2" charset="0"/>
                <a:ea typeface="Roboto" panose="02000000000000000000" pitchFamily="2" charset="0"/>
                <a:cs typeface="Montserrat" charset="0"/>
              </a:rPr>
              <a:t>2018</a:t>
            </a:r>
          </a:p>
        </p:txBody>
      </p:sp>
      <p:sp>
        <p:nvSpPr>
          <p:cNvPr id="77" name="Oval 76">
            <a:extLst>
              <a:ext uri="{FF2B5EF4-FFF2-40B4-BE49-F238E27FC236}">
                <a16:creationId xmlns:a16="http://schemas.microsoft.com/office/drawing/2014/main" id="{510BC017-F4AE-4479-AD73-6AC0AA3435CD}"/>
              </a:ext>
            </a:extLst>
          </p:cNvPr>
          <p:cNvSpPr/>
          <p:nvPr/>
        </p:nvSpPr>
        <p:spPr>
          <a:xfrm>
            <a:off x="1660036" y="3712839"/>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3B21D32A-74B2-410F-966B-862CAE3BB1C0}"/>
              </a:ext>
            </a:extLst>
          </p:cNvPr>
          <p:cNvSpPr/>
          <p:nvPr/>
        </p:nvSpPr>
        <p:spPr>
          <a:xfrm>
            <a:off x="1347211" y="3963254"/>
            <a:ext cx="919168" cy="9191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310D33FF-4C4A-4F9F-8CFA-F8F4623F4693}"/>
              </a:ext>
            </a:extLst>
          </p:cNvPr>
          <p:cNvSpPr txBox="1"/>
          <p:nvPr/>
        </p:nvSpPr>
        <p:spPr>
          <a:xfrm>
            <a:off x="947828" y="5341095"/>
            <a:ext cx="1611034" cy="592470"/>
          </a:xfrm>
          <a:prstGeom prst="rect">
            <a:avLst/>
          </a:prstGeom>
          <a:noFill/>
        </p:spPr>
        <p:txBody>
          <a:bodyPr wrap="square" numCol="1" spcCol="0" rtlCol="0" anchor="ctr">
            <a:spAutoFit/>
          </a:bodyPr>
          <a:lstStyle/>
          <a:p>
            <a:pPr algn="ctr">
              <a:lnSpc>
                <a:spcPts val="1300"/>
              </a:lnSpc>
            </a:pPr>
            <a:r>
              <a:rPr lang="en-US" sz="900" b="1" dirty="0">
                <a:latin typeface="Roboto" panose="02000000000000000000" pitchFamily="2" charset="0"/>
                <a:ea typeface="Roboto" panose="02000000000000000000" pitchFamily="2" charset="0"/>
                <a:cs typeface="Montserrat Light" charset="0"/>
              </a:rPr>
              <a:t>The example text</a:t>
            </a:r>
          </a:p>
          <a:p>
            <a:pPr algn="ctr">
              <a:lnSpc>
                <a:spcPts val="1300"/>
              </a:lnSpc>
            </a:pPr>
            <a:r>
              <a:rPr lang="en-US" sz="900" b="1" dirty="0">
                <a:latin typeface="Roboto" panose="02000000000000000000" pitchFamily="2" charset="0"/>
                <a:ea typeface="Roboto" panose="02000000000000000000" pitchFamily="2" charset="0"/>
                <a:cs typeface="Montserrat Light" charset="0"/>
              </a:rPr>
              <a:t>goes here with your own detailed summery.</a:t>
            </a:r>
          </a:p>
        </p:txBody>
      </p:sp>
      <p:sp>
        <p:nvSpPr>
          <p:cNvPr id="87" name="TextBox 86">
            <a:extLst>
              <a:ext uri="{FF2B5EF4-FFF2-40B4-BE49-F238E27FC236}">
                <a16:creationId xmlns:a16="http://schemas.microsoft.com/office/drawing/2014/main" id="{C6159294-AAFF-43EF-B18F-7EF75E163034}"/>
              </a:ext>
            </a:extLst>
          </p:cNvPr>
          <p:cNvSpPr txBox="1"/>
          <p:nvPr/>
        </p:nvSpPr>
        <p:spPr>
          <a:xfrm>
            <a:off x="1107316" y="4907964"/>
            <a:ext cx="1292058" cy="501804"/>
          </a:xfrm>
          <a:prstGeom prst="rect">
            <a:avLst/>
          </a:prstGeom>
          <a:noFill/>
        </p:spPr>
        <p:txBody>
          <a:bodyPr wrap="square" numCol="1" spcCol="0" rtlCol="0" anchor="ctr">
            <a:spAutoFit/>
          </a:bodyPr>
          <a:lstStyle/>
          <a:p>
            <a:pPr algn="ctr">
              <a:lnSpc>
                <a:spcPct val="150000"/>
              </a:lnSpc>
            </a:pPr>
            <a:r>
              <a:rPr lang="en-US" sz="2000" b="1" dirty="0">
                <a:solidFill>
                  <a:schemeClr val="accent2"/>
                </a:solidFill>
                <a:latin typeface="Roboto" panose="02000000000000000000" pitchFamily="2" charset="0"/>
                <a:ea typeface="Roboto" panose="02000000000000000000" pitchFamily="2" charset="0"/>
                <a:cs typeface="Montserrat" charset="0"/>
              </a:rPr>
              <a:t>2016</a:t>
            </a:r>
          </a:p>
        </p:txBody>
      </p:sp>
      <p:sp>
        <p:nvSpPr>
          <p:cNvPr id="88" name="Oval 87">
            <a:extLst>
              <a:ext uri="{FF2B5EF4-FFF2-40B4-BE49-F238E27FC236}">
                <a16:creationId xmlns:a16="http://schemas.microsoft.com/office/drawing/2014/main" id="{39C727E8-557A-4E52-862D-7B3772984755}"/>
              </a:ext>
            </a:extLst>
          </p:cNvPr>
          <p:cNvSpPr/>
          <p:nvPr/>
        </p:nvSpPr>
        <p:spPr>
          <a:xfrm>
            <a:off x="1580691" y="3255638"/>
            <a:ext cx="378004" cy="378004"/>
          </a:xfrm>
          <a:prstGeom prst="ellipse">
            <a:avLst/>
          </a:prstGeom>
          <a:solidFill>
            <a:schemeClr val="accent2">
              <a:alpha val="80000"/>
            </a:schemeClr>
          </a:solid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67873200-9646-41F5-99DB-1259BB8088BF}"/>
              </a:ext>
            </a:extLst>
          </p:cNvPr>
          <p:cNvSpPr txBox="1"/>
          <p:nvPr/>
        </p:nvSpPr>
        <p:spPr>
          <a:xfrm>
            <a:off x="1655581" y="3305992"/>
            <a:ext cx="228224" cy="276999"/>
          </a:xfrm>
          <a:prstGeom prst="rect">
            <a:avLst/>
          </a:prstGeom>
          <a:noFill/>
        </p:spPr>
        <p:txBody>
          <a:bodyPr wrap="square" numCol="1" spcCol="0" rtlCol="0" anchor="ctr">
            <a:spAutoFit/>
          </a:bodyPr>
          <a:lstStyle/>
          <a:p>
            <a:pPr algn="ctr"/>
            <a:r>
              <a:rPr lang="en-US" sz="1200" b="1">
                <a:solidFill>
                  <a:srgbClr val="FEFEFE"/>
                </a:solidFill>
                <a:latin typeface="Montserrat Light" charset="0"/>
                <a:ea typeface="Montserrat Light" charset="0"/>
                <a:cs typeface="Montserrat Light" charset="0"/>
              </a:rPr>
              <a:t>1</a:t>
            </a:r>
            <a:endParaRPr lang="en-US" sz="1200" b="1" dirty="0">
              <a:solidFill>
                <a:srgbClr val="FEFEFE"/>
              </a:solidFill>
              <a:latin typeface="Montserrat Light" charset="0"/>
              <a:ea typeface="Montserrat Light" charset="0"/>
              <a:cs typeface="Montserrat Light" charset="0"/>
            </a:endParaRPr>
          </a:p>
        </p:txBody>
      </p:sp>
      <p:grpSp>
        <p:nvGrpSpPr>
          <p:cNvPr id="90" name="Group 89">
            <a:extLst>
              <a:ext uri="{FF2B5EF4-FFF2-40B4-BE49-F238E27FC236}">
                <a16:creationId xmlns:a16="http://schemas.microsoft.com/office/drawing/2014/main" id="{4317B260-17D1-454C-BD00-852A71F9CFD9}"/>
              </a:ext>
            </a:extLst>
          </p:cNvPr>
          <p:cNvGrpSpPr/>
          <p:nvPr/>
        </p:nvGrpSpPr>
        <p:grpSpPr>
          <a:xfrm>
            <a:off x="5140336" y="4266715"/>
            <a:ext cx="293782" cy="312247"/>
            <a:chOff x="6670357" y="2277094"/>
            <a:chExt cx="555626" cy="590551"/>
          </a:xfrm>
          <a:solidFill>
            <a:schemeClr val="bg1"/>
          </a:solidFill>
        </p:grpSpPr>
        <p:sp>
          <p:nvSpPr>
            <p:cNvPr id="91" name="Rectangle 10">
              <a:extLst>
                <a:ext uri="{FF2B5EF4-FFF2-40B4-BE49-F238E27FC236}">
                  <a16:creationId xmlns:a16="http://schemas.microsoft.com/office/drawing/2014/main" id="{D5667EE3-8D96-426F-8DF9-4F0F57557084}"/>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Rectangle 11">
              <a:extLst>
                <a:ext uri="{FF2B5EF4-FFF2-40B4-BE49-F238E27FC236}">
                  <a16:creationId xmlns:a16="http://schemas.microsoft.com/office/drawing/2014/main" id="{68CB7F8F-8361-4E5F-B0DF-997B3833C90C}"/>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2">
              <a:extLst>
                <a:ext uri="{FF2B5EF4-FFF2-40B4-BE49-F238E27FC236}">
                  <a16:creationId xmlns:a16="http://schemas.microsoft.com/office/drawing/2014/main" id="{3DBCE7BE-20DA-40E3-AC50-F4EA2DFE15DD}"/>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3">
              <a:extLst>
                <a:ext uri="{FF2B5EF4-FFF2-40B4-BE49-F238E27FC236}">
                  <a16:creationId xmlns:a16="http://schemas.microsoft.com/office/drawing/2014/main" id="{A3815105-605D-4BDA-852E-DBCB1237FC46}"/>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4">
              <a:extLst>
                <a:ext uri="{FF2B5EF4-FFF2-40B4-BE49-F238E27FC236}">
                  <a16:creationId xmlns:a16="http://schemas.microsoft.com/office/drawing/2014/main" id="{91997FE5-28E5-450F-B035-AB54C1D19029}"/>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5">
              <a:extLst>
                <a:ext uri="{FF2B5EF4-FFF2-40B4-BE49-F238E27FC236}">
                  <a16:creationId xmlns:a16="http://schemas.microsoft.com/office/drawing/2014/main" id="{80852AC4-7E92-458F-B7E5-B82F076F5667}"/>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6">
              <a:extLst>
                <a:ext uri="{FF2B5EF4-FFF2-40B4-BE49-F238E27FC236}">
                  <a16:creationId xmlns:a16="http://schemas.microsoft.com/office/drawing/2014/main" id="{6CC9EC67-A821-4760-B27E-3071677CE7DE}"/>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7">
              <a:extLst>
                <a:ext uri="{FF2B5EF4-FFF2-40B4-BE49-F238E27FC236}">
                  <a16:creationId xmlns:a16="http://schemas.microsoft.com/office/drawing/2014/main" id="{D42D1CFB-E084-40FE-834A-AA17C49A12F4}"/>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8">
              <a:extLst>
                <a:ext uri="{FF2B5EF4-FFF2-40B4-BE49-F238E27FC236}">
                  <a16:creationId xmlns:a16="http://schemas.microsoft.com/office/drawing/2014/main" id="{133C1C01-95F5-4155-A6A0-58004F59E3A7}"/>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9">
              <a:extLst>
                <a:ext uri="{FF2B5EF4-FFF2-40B4-BE49-F238E27FC236}">
                  <a16:creationId xmlns:a16="http://schemas.microsoft.com/office/drawing/2014/main" id="{03C7AB48-CB42-47FE-9CC3-E186CAE62F27}"/>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20">
              <a:extLst>
                <a:ext uri="{FF2B5EF4-FFF2-40B4-BE49-F238E27FC236}">
                  <a16:creationId xmlns:a16="http://schemas.microsoft.com/office/drawing/2014/main" id="{60FF1FD7-EED6-48DA-88C1-8FDD57AFCC37}"/>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21">
              <a:extLst>
                <a:ext uri="{FF2B5EF4-FFF2-40B4-BE49-F238E27FC236}">
                  <a16:creationId xmlns:a16="http://schemas.microsoft.com/office/drawing/2014/main" id="{DA1E3317-FE1E-43A5-8941-D4241768DAEB}"/>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3" name="AutoShape 9">
            <a:extLst>
              <a:ext uri="{FF2B5EF4-FFF2-40B4-BE49-F238E27FC236}">
                <a16:creationId xmlns:a16="http://schemas.microsoft.com/office/drawing/2014/main" id="{409DE707-69A0-42EE-AA13-456763A5444D}"/>
              </a:ext>
            </a:extLst>
          </p:cNvPr>
          <p:cNvSpPr>
            <a:spLocks/>
          </p:cNvSpPr>
          <p:nvPr/>
        </p:nvSpPr>
        <p:spPr bwMode="auto">
          <a:xfrm>
            <a:off x="7489940" y="3003849"/>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nvGrpSpPr>
          <p:cNvPr id="104" name="Group 103">
            <a:extLst>
              <a:ext uri="{FF2B5EF4-FFF2-40B4-BE49-F238E27FC236}">
                <a16:creationId xmlns:a16="http://schemas.microsoft.com/office/drawing/2014/main" id="{09D9182C-FA8A-49D5-98A9-1BADC5DEB7CB}"/>
              </a:ext>
            </a:extLst>
          </p:cNvPr>
          <p:cNvGrpSpPr/>
          <p:nvPr/>
        </p:nvGrpSpPr>
        <p:grpSpPr>
          <a:xfrm>
            <a:off x="10008641" y="4266715"/>
            <a:ext cx="293782" cy="312247"/>
            <a:chOff x="6670357" y="2277094"/>
            <a:chExt cx="555626" cy="590551"/>
          </a:xfrm>
          <a:solidFill>
            <a:schemeClr val="bg1"/>
          </a:solidFill>
        </p:grpSpPr>
        <p:sp>
          <p:nvSpPr>
            <p:cNvPr id="105" name="Rectangle 10">
              <a:extLst>
                <a:ext uri="{FF2B5EF4-FFF2-40B4-BE49-F238E27FC236}">
                  <a16:creationId xmlns:a16="http://schemas.microsoft.com/office/drawing/2014/main" id="{6D6A4489-66F2-4820-8A1A-1013F0CC519E}"/>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Rectangle 11">
              <a:extLst>
                <a:ext uri="{FF2B5EF4-FFF2-40B4-BE49-F238E27FC236}">
                  <a16:creationId xmlns:a16="http://schemas.microsoft.com/office/drawing/2014/main" id="{2AE1ACD6-7804-43BF-8281-034065444547}"/>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2">
              <a:extLst>
                <a:ext uri="{FF2B5EF4-FFF2-40B4-BE49-F238E27FC236}">
                  <a16:creationId xmlns:a16="http://schemas.microsoft.com/office/drawing/2014/main" id="{6A0515E4-B8B0-4197-B170-040342DA3749}"/>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3">
              <a:extLst>
                <a:ext uri="{FF2B5EF4-FFF2-40B4-BE49-F238E27FC236}">
                  <a16:creationId xmlns:a16="http://schemas.microsoft.com/office/drawing/2014/main" id="{8144C46F-C14E-4A48-8F3A-F4FBD54DAE7B}"/>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4">
              <a:extLst>
                <a:ext uri="{FF2B5EF4-FFF2-40B4-BE49-F238E27FC236}">
                  <a16:creationId xmlns:a16="http://schemas.microsoft.com/office/drawing/2014/main" id="{C5CBDC0E-5023-412C-8086-C56EC2172852}"/>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5">
              <a:extLst>
                <a:ext uri="{FF2B5EF4-FFF2-40B4-BE49-F238E27FC236}">
                  <a16:creationId xmlns:a16="http://schemas.microsoft.com/office/drawing/2014/main" id="{E4C1AF82-E151-4DF9-A9F5-05F3CF480857}"/>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6">
              <a:extLst>
                <a:ext uri="{FF2B5EF4-FFF2-40B4-BE49-F238E27FC236}">
                  <a16:creationId xmlns:a16="http://schemas.microsoft.com/office/drawing/2014/main" id="{4F25AD66-5F31-45B3-9599-E0140FFA8D0D}"/>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7">
              <a:extLst>
                <a:ext uri="{FF2B5EF4-FFF2-40B4-BE49-F238E27FC236}">
                  <a16:creationId xmlns:a16="http://schemas.microsoft.com/office/drawing/2014/main" id="{CB728D1A-56E5-4DB5-91AC-F9FE0937A0B8}"/>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8">
              <a:extLst>
                <a:ext uri="{FF2B5EF4-FFF2-40B4-BE49-F238E27FC236}">
                  <a16:creationId xmlns:a16="http://schemas.microsoft.com/office/drawing/2014/main" id="{FA8DE1EF-040C-4133-B00D-577690A8DC7B}"/>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9">
              <a:extLst>
                <a:ext uri="{FF2B5EF4-FFF2-40B4-BE49-F238E27FC236}">
                  <a16:creationId xmlns:a16="http://schemas.microsoft.com/office/drawing/2014/main" id="{C55EB84D-4468-4670-BB46-C00EAA508B50}"/>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20">
              <a:extLst>
                <a:ext uri="{FF2B5EF4-FFF2-40B4-BE49-F238E27FC236}">
                  <a16:creationId xmlns:a16="http://schemas.microsoft.com/office/drawing/2014/main" id="{6F3D5B78-6240-41BD-81E2-0504CF8FB1F6}"/>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21">
              <a:extLst>
                <a:ext uri="{FF2B5EF4-FFF2-40B4-BE49-F238E27FC236}">
                  <a16:creationId xmlns:a16="http://schemas.microsoft.com/office/drawing/2014/main" id="{ED2AB362-DB4E-4824-80A8-20484AB7B174}"/>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7" name="Freeform 5">
            <a:extLst>
              <a:ext uri="{FF2B5EF4-FFF2-40B4-BE49-F238E27FC236}">
                <a16:creationId xmlns:a16="http://schemas.microsoft.com/office/drawing/2014/main" id="{E8DD6BED-20E3-47FA-AD5C-A14873B03C23}"/>
              </a:ext>
            </a:extLst>
          </p:cNvPr>
          <p:cNvSpPr>
            <a:spLocks noEditPoints="1"/>
          </p:cNvSpPr>
          <p:nvPr/>
        </p:nvSpPr>
        <p:spPr bwMode="auto">
          <a:xfrm>
            <a:off x="1608784" y="425813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00192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par>
                                <p:cTn id="8" presetID="22" presetClass="entr" presetSubtype="8"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500" fill="hold"/>
                                        <p:tgtEl>
                                          <p:spTgt spid="50"/>
                                        </p:tgtEl>
                                        <p:attrNameLst>
                                          <p:attrName>ppt_w</p:attrName>
                                        </p:attrNameLst>
                                      </p:cBhvr>
                                      <p:tavLst>
                                        <p:tav tm="0">
                                          <p:val>
                                            <p:fltVal val="0"/>
                                          </p:val>
                                        </p:tav>
                                        <p:tav tm="100000">
                                          <p:val>
                                            <p:strVal val="#ppt_w"/>
                                          </p:val>
                                        </p:tav>
                                      </p:tavLst>
                                    </p:anim>
                                    <p:anim calcmode="lin" valueType="num">
                                      <p:cBhvr>
                                        <p:cTn id="14" dur="500" fill="hold"/>
                                        <p:tgtEl>
                                          <p:spTgt spid="50"/>
                                        </p:tgtEl>
                                        <p:attrNameLst>
                                          <p:attrName>ppt_h</p:attrName>
                                        </p:attrNameLst>
                                      </p:cBhvr>
                                      <p:tavLst>
                                        <p:tav tm="0">
                                          <p:val>
                                            <p:fltVal val="0"/>
                                          </p:val>
                                        </p:tav>
                                        <p:tav tm="100000">
                                          <p:val>
                                            <p:strVal val="#ppt_h"/>
                                          </p:val>
                                        </p:tav>
                                      </p:tavLst>
                                    </p:anim>
                                    <p:animEffect transition="in" filter="fade">
                                      <p:cBhvr>
                                        <p:cTn id="15" dur="500"/>
                                        <p:tgtEl>
                                          <p:spTgt spid="5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500"/>
                                        <p:tgtEl>
                                          <p:spTgt spid="5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childTnLst>
                                </p:cTn>
                              </p:par>
                              <p:par>
                                <p:cTn id="34" presetID="12" presetClass="entr" presetSubtype="2" fill="hold" grpId="0" nodeType="withEffect">
                                  <p:stCondLst>
                                    <p:cond delay="0"/>
                                  </p:stCondLst>
                                  <p:childTnLst>
                                    <p:set>
                                      <p:cBhvr>
                                        <p:cTn id="35" dur="1" fill="hold">
                                          <p:stCondLst>
                                            <p:cond delay="0"/>
                                          </p:stCondLst>
                                        </p:cTn>
                                        <p:tgtEl>
                                          <p:spTgt spid="65"/>
                                        </p:tgtEl>
                                        <p:attrNameLst>
                                          <p:attrName>style.visibility</p:attrName>
                                        </p:attrNameLst>
                                      </p:cBhvr>
                                      <p:to>
                                        <p:strVal val="visible"/>
                                      </p:to>
                                    </p:set>
                                    <p:anim calcmode="lin" valueType="num">
                                      <p:cBhvr additive="base">
                                        <p:cTn id="36" dur="500"/>
                                        <p:tgtEl>
                                          <p:spTgt spid="65"/>
                                        </p:tgtEl>
                                        <p:attrNameLst>
                                          <p:attrName>ppt_x</p:attrName>
                                        </p:attrNameLst>
                                      </p:cBhvr>
                                      <p:tavLst>
                                        <p:tav tm="0">
                                          <p:val>
                                            <p:strVal val="#ppt_x+#ppt_w*1.125000"/>
                                          </p:val>
                                        </p:tav>
                                        <p:tav tm="100000">
                                          <p:val>
                                            <p:strVal val="#ppt_x"/>
                                          </p:val>
                                        </p:tav>
                                      </p:tavLst>
                                    </p:anim>
                                    <p:animEffect transition="in" filter="wipe(left)">
                                      <p:cBhvr>
                                        <p:cTn id="3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0" grpId="0" animBg="1"/>
      <p:bldP spid="51" grpId="0" animBg="1"/>
      <p:bldP spid="53" grpId="0"/>
      <p:bldP spid="54" grpId="0" animBg="1"/>
      <p:bldP spid="55" grpId="0"/>
      <p:bldP spid="57" grpId="0"/>
      <p:bldP spid="65" grpId="0" animBg="1"/>
      <p:bldP spid="7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2" name="Group 1">
            <a:extLst>
              <a:ext uri="{FF2B5EF4-FFF2-40B4-BE49-F238E27FC236}">
                <a16:creationId xmlns:a16="http://schemas.microsoft.com/office/drawing/2014/main" id="{B864937C-3774-4842-A4FB-D441EBF4ADB5}"/>
              </a:ext>
            </a:extLst>
          </p:cNvPr>
          <p:cNvGrpSpPr/>
          <p:nvPr/>
        </p:nvGrpSpPr>
        <p:grpSpPr>
          <a:xfrm>
            <a:off x="0" y="4067813"/>
            <a:ext cx="12192000" cy="1403440"/>
            <a:chOff x="-65596" y="4067813"/>
            <a:chExt cx="12192000" cy="1403440"/>
          </a:xfrm>
        </p:grpSpPr>
        <p:cxnSp>
          <p:nvCxnSpPr>
            <p:cNvPr id="25" name="Straight Connector 24">
              <a:extLst>
                <a:ext uri="{FF2B5EF4-FFF2-40B4-BE49-F238E27FC236}">
                  <a16:creationId xmlns:a16="http://schemas.microsoft.com/office/drawing/2014/main" id="{66287E00-E06F-4D37-B9E9-EFB70F40E4F1}"/>
                </a:ext>
              </a:extLst>
            </p:cNvPr>
            <p:cNvCxnSpPr>
              <a:cxnSpLocks/>
            </p:cNvCxnSpPr>
            <p:nvPr/>
          </p:nvCxnSpPr>
          <p:spPr>
            <a:xfrm>
              <a:off x="-65596" y="4571792"/>
              <a:ext cx="12192000"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73706E76-CFBF-4386-828B-BC774911639B}"/>
                </a:ext>
              </a:extLst>
            </p:cNvPr>
            <p:cNvGrpSpPr/>
            <p:nvPr/>
          </p:nvGrpSpPr>
          <p:grpSpPr>
            <a:xfrm>
              <a:off x="2191610" y="4881054"/>
              <a:ext cx="2044389" cy="590199"/>
              <a:chOff x="829792" y="3693445"/>
              <a:chExt cx="2044389" cy="590199"/>
            </a:xfrm>
          </p:grpSpPr>
          <p:sp>
            <p:nvSpPr>
              <p:cNvPr id="29" name="TextBox 28">
                <a:extLst>
                  <a:ext uri="{FF2B5EF4-FFF2-40B4-BE49-F238E27FC236}">
                    <a16:creationId xmlns:a16="http://schemas.microsoft.com/office/drawing/2014/main" id="{C838B4C5-D172-4AC6-BFF4-C3D25F262B13}"/>
                  </a:ext>
                </a:extLst>
              </p:cNvPr>
              <p:cNvSpPr txBox="1"/>
              <p:nvPr/>
            </p:nvSpPr>
            <p:spPr>
              <a:xfrm>
                <a:off x="829792" y="3693445"/>
                <a:ext cx="2044389"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Creative Template</a:t>
                </a:r>
              </a:p>
            </p:txBody>
          </p:sp>
          <p:sp>
            <p:nvSpPr>
              <p:cNvPr id="30" name="TextBox 29">
                <a:extLst>
                  <a:ext uri="{FF2B5EF4-FFF2-40B4-BE49-F238E27FC236}">
                    <a16:creationId xmlns:a16="http://schemas.microsoft.com/office/drawing/2014/main" id="{990A3390-4356-456D-9C8E-A57C72C04DB2}"/>
                  </a:ext>
                </a:extLst>
              </p:cNvPr>
              <p:cNvSpPr txBox="1"/>
              <p:nvPr/>
            </p:nvSpPr>
            <p:spPr>
              <a:xfrm>
                <a:off x="1217284" y="4006645"/>
                <a:ext cx="1269405" cy="276999"/>
              </a:xfrm>
              <a:prstGeom prst="rect">
                <a:avLst/>
              </a:prstGeom>
              <a:noFill/>
            </p:spPr>
            <p:txBody>
              <a:bodyPr wrap="square" rtlCol="0">
                <a:spAutoFit/>
              </a:bodyPr>
              <a:lstStyle/>
              <a:p>
                <a:pPr algn="ctr"/>
                <a:r>
                  <a:rPr lang="en-US" sz="1200" dirty="0">
                    <a:latin typeface="Roboto" panose="02000000000000000000" pitchFamily="2" charset="0"/>
                    <a:ea typeface="Roboto" panose="02000000000000000000" pitchFamily="2" charset="0"/>
                  </a:rPr>
                  <a:t>Some text</a:t>
                </a:r>
              </a:p>
            </p:txBody>
          </p:sp>
        </p:grpSp>
        <p:sp>
          <p:nvSpPr>
            <p:cNvPr id="31" name="Oval 30">
              <a:extLst>
                <a:ext uri="{FF2B5EF4-FFF2-40B4-BE49-F238E27FC236}">
                  <a16:creationId xmlns:a16="http://schemas.microsoft.com/office/drawing/2014/main" id="{4A470270-36B8-43A4-9D1D-9096425A6B8B}"/>
                </a:ext>
              </a:extLst>
            </p:cNvPr>
            <p:cNvSpPr/>
            <p:nvPr/>
          </p:nvSpPr>
          <p:spPr>
            <a:xfrm>
              <a:off x="1022565" y="4109490"/>
              <a:ext cx="928704" cy="928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5C65D324-7FCA-4B5E-B22C-68596DB1BE6C}"/>
                </a:ext>
              </a:extLst>
            </p:cNvPr>
            <p:cNvSpPr txBox="1"/>
            <p:nvPr/>
          </p:nvSpPr>
          <p:spPr>
            <a:xfrm>
              <a:off x="1166876" y="4412260"/>
              <a:ext cx="640082"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2015</a:t>
              </a:r>
            </a:p>
          </p:txBody>
        </p:sp>
        <p:sp>
          <p:nvSpPr>
            <p:cNvPr id="27" name="Isosceles Triangle 26">
              <a:extLst>
                <a:ext uri="{FF2B5EF4-FFF2-40B4-BE49-F238E27FC236}">
                  <a16:creationId xmlns:a16="http://schemas.microsoft.com/office/drawing/2014/main" id="{245C18E8-5788-4DB8-BDEA-85F0358FE63B}"/>
                </a:ext>
              </a:extLst>
            </p:cNvPr>
            <p:cNvSpPr/>
            <p:nvPr/>
          </p:nvSpPr>
          <p:spPr>
            <a:xfrm>
              <a:off x="3082686" y="4418439"/>
              <a:ext cx="262238" cy="1533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id="{11BC014F-412F-4A08-88B4-6973443545D6}"/>
                </a:ext>
              </a:extLst>
            </p:cNvPr>
            <p:cNvSpPr/>
            <p:nvPr/>
          </p:nvSpPr>
          <p:spPr>
            <a:xfrm>
              <a:off x="6641587" y="4418439"/>
              <a:ext cx="262238" cy="15335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Isosceles Triangle 39">
              <a:extLst>
                <a:ext uri="{FF2B5EF4-FFF2-40B4-BE49-F238E27FC236}">
                  <a16:creationId xmlns:a16="http://schemas.microsoft.com/office/drawing/2014/main" id="{BDA5AD39-9D65-4857-AA14-CD415CC4AA30}"/>
                </a:ext>
              </a:extLst>
            </p:cNvPr>
            <p:cNvSpPr/>
            <p:nvPr/>
          </p:nvSpPr>
          <p:spPr>
            <a:xfrm>
              <a:off x="10200487" y="4418439"/>
              <a:ext cx="262238" cy="15335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136890EA-D2B6-4E08-89B4-EE24D866842E}"/>
                </a:ext>
              </a:extLst>
            </p:cNvPr>
            <p:cNvSpPr/>
            <p:nvPr/>
          </p:nvSpPr>
          <p:spPr>
            <a:xfrm>
              <a:off x="4480109" y="4148933"/>
              <a:ext cx="928704" cy="928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6737D870-FABD-4685-8049-CEA0820C46EB}"/>
                </a:ext>
              </a:extLst>
            </p:cNvPr>
            <p:cNvSpPr txBox="1"/>
            <p:nvPr/>
          </p:nvSpPr>
          <p:spPr>
            <a:xfrm>
              <a:off x="4624420" y="4451703"/>
              <a:ext cx="640082"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2016</a:t>
              </a:r>
            </a:p>
          </p:txBody>
        </p:sp>
        <p:sp>
          <p:nvSpPr>
            <p:cNvPr id="50" name="Oval 49">
              <a:extLst>
                <a:ext uri="{FF2B5EF4-FFF2-40B4-BE49-F238E27FC236}">
                  <a16:creationId xmlns:a16="http://schemas.microsoft.com/office/drawing/2014/main" id="{7C66C42E-FB26-4A17-8A19-3F68CB9F419D}"/>
                </a:ext>
              </a:extLst>
            </p:cNvPr>
            <p:cNvSpPr/>
            <p:nvPr/>
          </p:nvSpPr>
          <p:spPr>
            <a:xfrm>
              <a:off x="7937653" y="4067813"/>
              <a:ext cx="928704" cy="928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89246CFA-C339-4F50-9943-3C375A13D667}"/>
                </a:ext>
              </a:extLst>
            </p:cNvPr>
            <p:cNvSpPr txBox="1"/>
            <p:nvPr/>
          </p:nvSpPr>
          <p:spPr>
            <a:xfrm>
              <a:off x="8081964" y="4370583"/>
              <a:ext cx="640082"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2017</a:t>
              </a:r>
            </a:p>
          </p:txBody>
        </p:sp>
        <p:grpSp>
          <p:nvGrpSpPr>
            <p:cNvPr id="57" name="Group 56">
              <a:extLst>
                <a:ext uri="{FF2B5EF4-FFF2-40B4-BE49-F238E27FC236}">
                  <a16:creationId xmlns:a16="http://schemas.microsoft.com/office/drawing/2014/main" id="{4FE432C8-C547-4ABC-9E3C-825D9192A98C}"/>
                </a:ext>
              </a:extLst>
            </p:cNvPr>
            <p:cNvGrpSpPr/>
            <p:nvPr/>
          </p:nvGrpSpPr>
          <p:grpSpPr>
            <a:xfrm>
              <a:off x="5750511" y="4881054"/>
              <a:ext cx="2044389" cy="590199"/>
              <a:chOff x="829792" y="3693445"/>
              <a:chExt cx="2044389" cy="590199"/>
            </a:xfrm>
          </p:grpSpPr>
          <p:sp>
            <p:nvSpPr>
              <p:cNvPr id="61" name="TextBox 60">
                <a:extLst>
                  <a:ext uri="{FF2B5EF4-FFF2-40B4-BE49-F238E27FC236}">
                    <a16:creationId xmlns:a16="http://schemas.microsoft.com/office/drawing/2014/main" id="{B32BA4D7-DB24-4372-A4DE-748A1F8FDDB2}"/>
                  </a:ext>
                </a:extLst>
              </p:cNvPr>
              <p:cNvSpPr txBox="1"/>
              <p:nvPr/>
            </p:nvSpPr>
            <p:spPr>
              <a:xfrm>
                <a:off x="829792" y="3693445"/>
                <a:ext cx="2044389"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Creative Template</a:t>
                </a:r>
              </a:p>
            </p:txBody>
          </p:sp>
          <p:sp>
            <p:nvSpPr>
              <p:cNvPr id="62" name="TextBox 61">
                <a:extLst>
                  <a:ext uri="{FF2B5EF4-FFF2-40B4-BE49-F238E27FC236}">
                    <a16:creationId xmlns:a16="http://schemas.microsoft.com/office/drawing/2014/main" id="{728333FC-286C-4E04-8D5A-C232053DB129}"/>
                  </a:ext>
                </a:extLst>
              </p:cNvPr>
              <p:cNvSpPr txBox="1"/>
              <p:nvPr/>
            </p:nvSpPr>
            <p:spPr>
              <a:xfrm>
                <a:off x="1217284" y="4006645"/>
                <a:ext cx="1269405" cy="276999"/>
              </a:xfrm>
              <a:prstGeom prst="rect">
                <a:avLst/>
              </a:prstGeom>
              <a:noFill/>
            </p:spPr>
            <p:txBody>
              <a:bodyPr wrap="square" rtlCol="0">
                <a:spAutoFit/>
              </a:bodyPr>
              <a:lstStyle/>
              <a:p>
                <a:pPr algn="ctr"/>
                <a:r>
                  <a:rPr lang="en-US" sz="1200" dirty="0">
                    <a:latin typeface="Roboto" panose="02000000000000000000" pitchFamily="2" charset="0"/>
                    <a:ea typeface="Roboto" panose="02000000000000000000" pitchFamily="2" charset="0"/>
                  </a:rPr>
                  <a:t>Some text</a:t>
                </a:r>
              </a:p>
            </p:txBody>
          </p:sp>
        </p:grpSp>
        <p:grpSp>
          <p:nvGrpSpPr>
            <p:cNvPr id="63" name="Group 62">
              <a:extLst>
                <a:ext uri="{FF2B5EF4-FFF2-40B4-BE49-F238E27FC236}">
                  <a16:creationId xmlns:a16="http://schemas.microsoft.com/office/drawing/2014/main" id="{552024E9-6E5A-415C-A5CB-1F3095E6E0AF}"/>
                </a:ext>
              </a:extLst>
            </p:cNvPr>
            <p:cNvGrpSpPr/>
            <p:nvPr/>
          </p:nvGrpSpPr>
          <p:grpSpPr>
            <a:xfrm>
              <a:off x="9309411" y="4881054"/>
              <a:ext cx="2044389" cy="590199"/>
              <a:chOff x="829792" y="3693445"/>
              <a:chExt cx="2044389" cy="590199"/>
            </a:xfrm>
          </p:grpSpPr>
          <p:sp>
            <p:nvSpPr>
              <p:cNvPr id="64" name="TextBox 63">
                <a:extLst>
                  <a:ext uri="{FF2B5EF4-FFF2-40B4-BE49-F238E27FC236}">
                    <a16:creationId xmlns:a16="http://schemas.microsoft.com/office/drawing/2014/main" id="{01679542-5899-44A0-8107-FC03D419FBBC}"/>
                  </a:ext>
                </a:extLst>
              </p:cNvPr>
              <p:cNvSpPr txBox="1"/>
              <p:nvPr/>
            </p:nvSpPr>
            <p:spPr>
              <a:xfrm>
                <a:off x="829792" y="3693445"/>
                <a:ext cx="2044389"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Creative Template</a:t>
                </a:r>
              </a:p>
            </p:txBody>
          </p:sp>
          <p:sp>
            <p:nvSpPr>
              <p:cNvPr id="65" name="TextBox 64">
                <a:extLst>
                  <a:ext uri="{FF2B5EF4-FFF2-40B4-BE49-F238E27FC236}">
                    <a16:creationId xmlns:a16="http://schemas.microsoft.com/office/drawing/2014/main" id="{172E0AE5-0C02-4480-BD57-1DC354668540}"/>
                  </a:ext>
                </a:extLst>
              </p:cNvPr>
              <p:cNvSpPr txBox="1"/>
              <p:nvPr/>
            </p:nvSpPr>
            <p:spPr>
              <a:xfrm>
                <a:off x="1217284" y="4006645"/>
                <a:ext cx="1269405" cy="276999"/>
              </a:xfrm>
              <a:prstGeom prst="rect">
                <a:avLst/>
              </a:prstGeom>
              <a:noFill/>
            </p:spPr>
            <p:txBody>
              <a:bodyPr wrap="square" rtlCol="0">
                <a:spAutoFit/>
              </a:bodyPr>
              <a:lstStyle/>
              <a:p>
                <a:pPr algn="ctr"/>
                <a:r>
                  <a:rPr lang="en-US" sz="1200" dirty="0">
                    <a:latin typeface="Roboto" panose="02000000000000000000" pitchFamily="2" charset="0"/>
                    <a:ea typeface="Roboto" panose="02000000000000000000" pitchFamily="2" charset="0"/>
                  </a:rPr>
                  <a:t>Some text</a:t>
                </a:r>
              </a:p>
            </p:txBody>
          </p:sp>
        </p:grpSp>
      </p:grpSp>
      <p:sp>
        <p:nvSpPr>
          <p:cNvPr id="5" name="Picture Placeholder 4">
            <a:extLst>
              <a:ext uri="{FF2B5EF4-FFF2-40B4-BE49-F238E27FC236}">
                <a16:creationId xmlns:a16="http://schemas.microsoft.com/office/drawing/2014/main" id="{206C55F2-D71A-407F-B113-90BB64379D59}"/>
              </a:ext>
            </a:extLst>
          </p:cNvPr>
          <p:cNvSpPr>
            <a:spLocks noGrp="1"/>
          </p:cNvSpPr>
          <p:nvPr>
            <p:ph type="pic" sz="quarter" idx="158"/>
          </p:nvPr>
        </p:nvSpPr>
        <p:spPr/>
      </p:sp>
      <p:sp>
        <p:nvSpPr>
          <p:cNvPr id="7" name="Picture Placeholder 6">
            <a:extLst>
              <a:ext uri="{FF2B5EF4-FFF2-40B4-BE49-F238E27FC236}">
                <a16:creationId xmlns:a16="http://schemas.microsoft.com/office/drawing/2014/main" id="{8B9C3D4E-062B-458A-A4B3-E68974D1308B}"/>
              </a:ext>
            </a:extLst>
          </p:cNvPr>
          <p:cNvSpPr>
            <a:spLocks noGrp="1"/>
          </p:cNvSpPr>
          <p:nvPr>
            <p:ph type="pic" sz="quarter" idx="161"/>
          </p:nvPr>
        </p:nvSpPr>
        <p:spPr/>
      </p:sp>
      <p:sp>
        <p:nvSpPr>
          <p:cNvPr id="9" name="Picture Placeholder 8">
            <a:extLst>
              <a:ext uri="{FF2B5EF4-FFF2-40B4-BE49-F238E27FC236}">
                <a16:creationId xmlns:a16="http://schemas.microsoft.com/office/drawing/2014/main" id="{F3ABB73D-CF37-47C4-A578-1AE4A652C3B4}"/>
              </a:ext>
            </a:extLst>
          </p:cNvPr>
          <p:cNvSpPr>
            <a:spLocks noGrp="1"/>
          </p:cNvSpPr>
          <p:nvPr>
            <p:ph type="pic" sz="quarter" idx="162"/>
          </p:nvPr>
        </p:nvSpPr>
        <p:spPr/>
      </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11" name="Group 10">
            <a:extLst>
              <a:ext uri="{FF2B5EF4-FFF2-40B4-BE49-F238E27FC236}">
                <a16:creationId xmlns:a16="http://schemas.microsoft.com/office/drawing/2014/main" id="{BA8835EE-9A2F-4F2F-BCC5-A69FECA90B70}"/>
              </a:ext>
            </a:extLst>
          </p:cNvPr>
          <p:cNvGrpSpPr/>
          <p:nvPr/>
        </p:nvGrpSpPr>
        <p:grpSpPr>
          <a:xfrm>
            <a:off x="4040311" y="1862903"/>
            <a:ext cx="6181725" cy="4775200"/>
            <a:chOff x="3194504" y="2033588"/>
            <a:chExt cx="6181725" cy="4775200"/>
          </a:xfrm>
        </p:grpSpPr>
        <p:sp>
          <p:nvSpPr>
            <p:cNvPr id="13" name="Rectangle 7">
              <a:extLst>
                <a:ext uri="{FF2B5EF4-FFF2-40B4-BE49-F238E27FC236}">
                  <a16:creationId xmlns:a16="http://schemas.microsoft.com/office/drawing/2014/main" id="{1BB47A5B-73D4-4696-90AC-36100B1E38A6}"/>
                </a:ext>
              </a:extLst>
            </p:cNvPr>
            <p:cNvSpPr>
              <a:spLocks noChangeArrowheads="1"/>
            </p:cNvSpPr>
            <p:nvPr/>
          </p:nvSpPr>
          <p:spPr bwMode="auto">
            <a:xfrm>
              <a:off x="6063116" y="4154488"/>
              <a:ext cx="3313113"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4" name="Picture 8">
              <a:extLst>
                <a:ext uri="{FF2B5EF4-FFF2-40B4-BE49-F238E27FC236}">
                  <a16:creationId xmlns:a16="http://schemas.microsoft.com/office/drawing/2014/main" id="{6DCABE51-DBF8-4B5F-9D99-B2E4DF33460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0216" y="3617913"/>
              <a:ext cx="203200"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3">
              <a:extLst>
                <a:ext uri="{FF2B5EF4-FFF2-40B4-BE49-F238E27FC236}">
                  <a16:creationId xmlns:a16="http://schemas.microsoft.com/office/drawing/2014/main" id="{32E29F45-D933-42ED-9CB2-8A76B2563AC1}"/>
                </a:ext>
              </a:extLst>
            </p:cNvPr>
            <p:cNvSpPr>
              <a:spLocks noChangeArrowheads="1"/>
            </p:cNvSpPr>
            <p:nvPr/>
          </p:nvSpPr>
          <p:spPr bwMode="auto">
            <a:xfrm>
              <a:off x="5829754" y="3454400"/>
              <a:ext cx="3546475"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6" name="Picture 16">
              <a:extLst>
                <a:ext uri="{FF2B5EF4-FFF2-40B4-BE49-F238E27FC236}">
                  <a16:creationId xmlns:a16="http://schemas.microsoft.com/office/drawing/2014/main" id="{9FFA528B-FDB2-4094-9A96-93DB6DC164E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4329" y="3429000"/>
              <a:ext cx="207963"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Freeform 22">
              <a:extLst>
                <a:ext uri="{FF2B5EF4-FFF2-40B4-BE49-F238E27FC236}">
                  <a16:creationId xmlns:a16="http://schemas.microsoft.com/office/drawing/2014/main" id="{982FA6F3-E5AF-4B5C-B521-95B0B3E099BF}"/>
                </a:ext>
              </a:extLst>
            </p:cNvPr>
            <p:cNvSpPr>
              <a:spLocks/>
            </p:cNvSpPr>
            <p:nvPr/>
          </p:nvSpPr>
          <p:spPr bwMode="auto">
            <a:xfrm>
              <a:off x="5463041" y="5156200"/>
              <a:ext cx="2266950" cy="1652587"/>
            </a:xfrm>
            <a:custGeom>
              <a:avLst/>
              <a:gdLst>
                <a:gd name="T0" fmla="*/ 1428 w 1428"/>
                <a:gd name="T1" fmla="*/ 628 h 1041"/>
                <a:gd name="T2" fmla="*/ 1035 w 1428"/>
                <a:gd name="T3" fmla="*/ 0 h 1041"/>
                <a:gd name="T4" fmla="*/ 0 w 1428"/>
                <a:gd name="T5" fmla="*/ 250 h 1041"/>
                <a:gd name="T6" fmla="*/ 0 w 1428"/>
                <a:gd name="T7" fmla="*/ 1041 h 1041"/>
                <a:gd name="T8" fmla="*/ 1428 w 1428"/>
                <a:gd name="T9" fmla="*/ 628 h 1041"/>
              </a:gdLst>
              <a:ahLst/>
              <a:cxnLst>
                <a:cxn ang="0">
                  <a:pos x="T0" y="T1"/>
                </a:cxn>
                <a:cxn ang="0">
                  <a:pos x="T2" y="T3"/>
                </a:cxn>
                <a:cxn ang="0">
                  <a:pos x="T4" y="T5"/>
                </a:cxn>
                <a:cxn ang="0">
                  <a:pos x="T6" y="T7"/>
                </a:cxn>
                <a:cxn ang="0">
                  <a:pos x="T8" y="T9"/>
                </a:cxn>
              </a:cxnLst>
              <a:rect l="0" t="0" r="r" b="b"/>
              <a:pathLst>
                <a:path w="1428" h="1041">
                  <a:moveTo>
                    <a:pt x="1428" y="628"/>
                  </a:moveTo>
                  <a:lnTo>
                    <a:pt x="1035" y="0"/>
                  </a:lnTo>
                  <a:lnTo>
                    <a:pt x="0" y="250"/>
                  </a:lnTo>
                  <a:lnTo>
                    <a:pt x="0" y="1041"/>
                  </a:lnTo>
                  <a:lnTo>
                    <a:pt x="1428" y="628"/>
                  </a:ln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23">
              <a:extLst>
                <a:ext uri="{FF2B5EF4-FFF2-40B4-BE49-F238E27FC236}">
                  <a16:creationId xmlns:a16="http://schemas.microsoft.com/office/drawing/2014/main" id="{99E22A6A-4FE6-4974-866F-86578AF6E094}"/>
                </a:ext>
              </a:extLst>
            </p:cNvPr>
            <p:cNvSpPr>
              <a:spLocks/>
            </p:cNvSpPr>
            <p:nvPr/>
          </p:nvSpPr>
          <p:spPr bwMode="auto">
            <a:xfrm>
              <a:off x="3816804" y="4813300"/>
              <a:ext cx="3289300" cy="739775"/>
            </a:xfrm>
            <a:custGeom>
              <a:avLst/>
              <a:gdLst>
                <a:gd name="T0" fmla="*/ 1037 w 2072"/>
                <a:gd name="T1" fmla="*/ 0 h 466"/>
                <a:gd name="T2" fmla="*/ 0 w 2072"/>
                <a:gd name="T3" fmla="*/ 216 h 466"/>
                <a:gd name="T4" fmla="*/ 1037 w 2072"/>
                <a:gd name="T5" fmla="*/ 466 h 466"/>
                <a:gd name="T6" fmla="*/ 2072 w 2072"/>
                <a:gd name="T7" fmla="*/ 216 h 466"/>
                <a:gd name="T8" fmla="*/ 1037 w 2072"/>
                <a:gd name="T9" fmla="*/ 0 h 466"/>
              </a:gdLst>
              <a:ahLst/>
              <a:cxnLst>
                <a:cxn ang="0">
                  <a:pos x="T0" y="T1"/>
                </a:cxn>
                <a:cxn ang="0">
                  <a:pos x="T2" y="T3"/>
                </a:cxn>
                <a:cxn ang="0">
                  <a:pos x="T4" y="T5"/>
                </a:cxn>
                <a:cxn ang="0">
                  <a:pos x="T6" y="T7"/>
                </a:cxn>
                <a:cxn ang="0">
                  <a:pos x="T8" y="T9"/>
                </a:cxn>
              </a:cxnLst>
              <a:rect l="0" t="0" r="r" b="b"/>
              <a:pathLst>
                <a:path w="2072" h="466">
                  <a:moveTo>
                    <a:pt x="1037" y="0"/>
                  </a:moveTo>
                  <a:lnTo>
                    <a:pt x="0" y="216"/>
                  </a:lnTo>
                  <a:lnTo>
                    <a:pt x="1037" y="466"/>
                  </a:lnTo>
                  <a:lnTo>
                    <a:pt x="2072" y="216"/>
                  </a:lnTo>
                  <a:lnTo>
                    <a:pt x="1037" y="0"/>
                  </a:ln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24">
              <a:extLst>
                <a:ext uri="{FF2B5EF4-FFF2-40B4-BE49-F238E27FC236}">
                  <a16:creationId xmlns:a16="http://schemas.microsoft.com/office/drawing/2014/main" id="{FEFBE67C-3786-4F2C-A8D9-38E6A4BF4D25}"/>
                </a:ext>
              </a:extLst>
            </p:cNvPr>
            <p:cNvSpPr>
              <a:spLocks/>
            </p:cNvSpPr>
            <p:nvPr/>
          </p:nvSpPr>
          <p:spPr bwMode="auto">
            <a:xfrm>
              <a:off x="3194504" y="5148263"/>
              <a:ext cx="3914775" cy="1660525"/>
            </a:xfrm>
            <a:custGeom>
              <a:avLst/>
              <a:gdLst>
                <a:gd name="T0" fmla="*/ 2645 w 2679"/>
                <a:gd name="T1" fmla="*/ 6 h 1138"/>
                <a:gd name="T2" fmla="*/ 1552 w 2679"/>
                <a:gd name="T3" fmla="*/ 266 h 1138"/>
                <a:gd name="T4" fmla="*/ 475 w 2679"/>
                <a:gd name="T5" fmla="*/ 11 h 1138"/>
                <a:gd name="T6" fmla="*/ 426 w 2679"/>
                <a:gd name="T7" fmla="*/ 5 h 1138"/>
                <a:gd name="T8" fmla="*/ 0 w 2679"/>
                <a:gd name="T9" fmla="*/ 689 h 1138"/>
                <a:gd name="T10" fmla="*/ 1552 w 2679"/>
                <a:gd name="T11" fmla="*/ 1138 h 1138"/>
                <a:gd name="T12" fmla="*/ 1559 w 2679"/>
                <a:gd name="T13" fmla="*/ 1089 h 1138"/>
                <a:gd name="T14" fmla="*/ 1563 w 2679"/>
                <a:gd name="T15" fmla="*/ 286 h 1138"/>
                <a:gd name="T16" fmla="*/ 2654 w 2679"/>
                <a:gd name="T17" fmla="*/ 18 h 1138"/>
                <a:gd name="T18" fmla="*/ 2677 w 2679"/>
                <a:gd name="T19" fmla="*/ 5 h 1138"/>
                <a:gd name="T20" fmla="*/ 2645 w 2679"/>
                <a:gd name="T21" fmla="*/ 6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9" h="1138">
                  <a:moveTo>
                    <a:pt x="2645" y="6"/>
                  </a:moveTo>
                  <a:cubicBezTo>
                    <a:pt x="1552" y="266"/>
                    <a:pt x="1552" y="266"/>
                    <a:pt x="1552" y="266"/>
                  </a:cubicBezTo>
                  <a:cubicBezTo>
                    <a:pt x="475" y="11"/>
                    <a:pt x="475" y="11"/>
                    <a:pt x="475" y="11"/>
                  </a:cubicBezTo>
                  <a:cubicBezTo>
                    <a:pt x="469" y="9"/>
                    <a:pt x="428" y="0"/>
                    <a:pt x="426" y="5"/>
                  </a:cubicBezTo>
                  <a:cubicBezTo>
                    <a:pt x="0" y="689"/>
                    <a:pt x="0" y="689"/>
                    <a:pt x="0" y="689"/>
                  </a:cubicBezTo>
                  <a:cubicBezTo>
                    <a:pt x="1552" y="1138"/>
                    <a:pt x="1552" y="1138"/>
                    <a:pt x="1552" y="1138"/>
                  </a:cubicBezTo>
                  <a:cubicBezTo>
                    <a:pt x="1557" y="1134"/>
                    <a:pt x="1559" y="1095"/>
                    <a:pt x="1559" y="1089"/>
                  </a:cubicBezTo>
                  <a:cubicBezTo>
                    <a:pt x="1563" y="286"/>
                    <a:pt x="1563" y="286"/>
                    <a:pt x="1563" y="286"/>
                  </a:cubicBezTo>
                  <a:cubicBezTo>
                    <a:pt x="2654" y="18"/>
                    <a:pt x="2654" y="18"/>
                    <a:pt x="2654" y="18"/>
                  </a:cubicBezTo>
                  <a:cubicBezTo>
                    <a:pt x="2659" y="16"/>
                    <a:pt x="2679" y="11"/>
                    <a:pt x="2677" y="5"/>
                  </a:cubicBezTo>
                  <a:cubicBezTo>
                    <a:pt x="2671" y="1"/>
                    <a:pt x="2651" y="5"/>
                    <a:pt x="2645" y="6"/>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25">
              <a:extLst>
                <a:ext uri="{FF2B5EF4-FFF2-40B4-BE49-F238E27FC236}">
                  <a16:creationId xmlns:a16="http://schemas.microsoft.com/office/drawing/2014/main" id="{DF13AAAE-7195-4C5F-A8D3-B37CFB3D479B}"/>
                </a:ext>
              </a:extLst>
            </p:cNvPr>
            <p:cNvSpPr>
              <a:spLocks/>
            </p:cNvSpPr>
            <p:nvPr/>
          </p:nvSpPr>
          <p:spPr bwMode="auto">
            <a:xfrm>
              <a:off x="5463041" y="4256088"/>
              <a:ext cx="1573213" cy="1146175"/>
            </a:xfrm>
            <a:custGeom>
              <a:avLst/>
              <a:gdLst>
                <a:gd name="T0" fmla="*/ 991 w 991"/>
                <a:gd name="T1" fmla="*/ 437 h 722"/>
                <a:gd name="T2" fmla="*/ 719 w 991"/>
                <a:gd name="T3" fmla="*/ 0 h 722"/>
                <a:gd name="T4" fmla="*/ 0 w 991"/>
                <a:gd name="T5" fmla="*/ 174 h 722"/>
                <a:gd name="T6" fmla="*/ 0 w 991"/>
                <a:gd name="T7" fmla="*/ 722 h 722"/>
                <a:gd name="T8" fmla="*/ 991 w 991"/>
                <a:gd name="T9" fmla="*/ 437 h 722"/>
              </a:gdLst>
              <a:ahLst/>
              <a:cxnLst>
                <a:cxn ang="0">
                  <a:pos x="T0" y="T1"/>
                </a:cxn>
                <a:cxn ang="0">
                  <a:pos x="T2" y="T3"/>
                </a:cxn>
                <a:cxn ang="0">
                  <a:pos x="T4" y="T5"/>
                </a:cxn>
                <a:cxn ang="0">
                  <a:pos x="T6" y="T7"/>
                </a:cxn>
                <a:cxn ang="0">
                  <a:pos x="T8" y="T9"/>
                </a:cxn>
              </a:cxnLst>
              <a:rect l="0" t="0" r="r" b="b"/>
              <a:pathLst>
                <a:path w="991" h="722">
                  <a:moveTo>
                    <a:pt x="991" y="437"/>
                  </a:moveTo>
                  <a:lnTo>
                    <a:pt x="719" y="0"/>
                  </a:lnTo>
                  <a:lnTo>
                    <a:pt x="0" y="174"/>
                  </a:lnTo>
                  <a:lnTo>
                    <a:pt x="0" y="722"/>
                  </a:lnTo>
                  <a:lnTo>
                    <a:pt x="991" y="437"/>
                  </a:lnTo>
                  <a:close/>
                </a:path>
              </a:pathLst>
            </a:custGeom>
            <a:solidFill>
              <a:schemeClr val="accent5">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6">
              <a:extLst>
                <a:ext uri="{FF2B5EF4-FFF2-40B4-BE49-F238E27FC236}">
                  <a16:creationId xmlns:a16="http://schemas.microsoft.com/office/drawing/2014/main" id="{17CE4331-8B9C-4877-849D-DFE736BB7044}"/>
                </a:ext>
              </a:extLst>
            </p:cNvPr>
            <p:cNvSpPr>
              <a:spLocks/>
            </p:cNvSpPr>
            <p:nvPr/>
          </p:nvSpPr>
          <p:spPr bwMode="auto">
            <a:xfrm>
              <a:off x="4321629" y="4017963"/>
              <a:ext cx="2282825" cy="514350"/>
            </a:xfrm>
            <a:custGeom>
              <a:avLst/>
              <a:gdLst>
                <a:gd name="T0" fmla="*/ 719 w 1438"/>
                <a:gd name="T1" fmla="*/ 0 h 324"/>
                <a:gd name="T2" fmla="*/ 0 w 1438"/>
                <a:gd name="T3" fmla="*/ 150 h 324"/>
                <a:gd name="T4" fmla="*/ 719 w 1438"/>
                <a:gd name="T5" fmla="*/ 324 h 324"/>
                <a:gd name="T6" fmla="*/ 1438 w 1438"/>
                <a:gd name="T7" fmla="*/ 150 h 324"/>
                <a:gd name="T8" fmla="*/ 719 w 1438"/>
                <a:gd name="T9" fmla="*/ 0 h 324"/>
              </a:gdLst>
              <a:ahLst/>
              <a:cxnLst>
                <a:cxn ang="0">
                  <a:pos x="T0" y="T1"/>
                </a:cxn>
                <a:cxn ang="0">
                  <a:pos x="T2" y="T3"/>
                </a:cxn>
                <a:cxn ang="0">
                  <a:pos x="T4" y="T5"/>
                </a:cxn>
                <a:cxn ang="0">
                  <a:pos x="T6" y="T7"/>
                </a:cxn>
                <a:cxn ang="0">
                  <a:pos x="T8" y="T9"/>
                </a:cxn>
              </a:cxnLst>
              <a:rect l="0" t="0" r="r" b="b"/>
              <a:pathLst>
                <a:path w="1438" h="324">
                  <a:moveTo>
                    <a:pt x="719" y="0"/>
                  </a:moveTo>
                  <a:lnTo>
                    <a:pt x="0" y="150"/>
                  </a:lnTo>
                  <a:lnTo>
                    <a:pt x="719" y="324"/>
                  </a:lnTo>
                  <a:lnTo>
                    <a:pt x="1438" y="150"/>
                  </a:lnTo>
                  <a:lnTo>
                    <a:pt x="719" y="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7">
              <a:extLst>
                <a:ext uri="{FF2B5EF4-FFF2-40B4-BE49-F238E27FC236}">
                  <a16:creationId xmlns:a16="http://schemas.microsoft.com/office/drawing/2014/main" id="{9D74DE0D-4B15-4935-86F6-65C069B4C6D3}"/>
                </a:ext>
              </a:extLst>
            </p:cNvPr>
            <p:cNvSpPr>
              <a:spLocks/>
            </p:cNvSpPr>
            <p:nvPr/>
          </p:nvSpPr>
          <p:spPr bwMode="auto">
            <a:xfrm>
              <a:off x="3888241" y="4251325"/>
              <a:ext cx="2717800" cy="1150937"/>
            </a:xfrm>
            <a:custGeom>
              <a:avLst/>
              <a:gdLst>
                <a:gd name="T0" fmla="*/ 1835 w 1859"/>
                <a:gd name="T1" fmla="*/ 4 h 789"/>
                <a:gd name="T2" fmla="*/ 1077 w 1859"/>
                <a:gd name="T3" fmla="*/ 184 h 789"/>
                <a:gd name="T4" fmla="*/ 330 w 1859"/>
                <a:gd name="T5" fmla="*/ 8 h 789"/>
                <a:gd name="T6" fmla="*/ 296 w 1859"/>
                <a:gd name="T7" fmla="*/ 3 h 789"/>
                <a:gd name="T8" fmla="*/ 0 w 1859"/>
                <a:gd name="T9" fmla="*/ 478 h 789"/>
                <a:gd name="T10" fmla="*/ 1077 w 1859"/>
                <a:gd name="T11" fmla="*/ 789 h 789"/>
                <a:gd name="T12" fmla="*/ 1082 w 1859"/>
                <a:gd name="T13" fmla="*/ 756 h 789"/>
                <a:gd name="T14" fmla="*/ 1085 w 1859"/>
                <a:gd name="T15" fmla="*/ 198 h 789"/>
                <a:gd name="T16" fmla="*/ 1841 w 1859"/>
                <a:gd name="T17" fmla="*/ 12 h 789"/>
                <a:gd name="T18" fmla="*/ 1858 w 1859"/>
                <a:gd name="T19" fmla="*/ 3 h 789"/>
                <a:gd name="T20" fmla="*/ 1835 w 1859"/>
                <a:gd name="T21" fmla="*/ 4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9" h="789">
                  <a:moveTo>
                    <a:pt x="1835" y="4"/>
                  </a:moveTo>
                  <a:cubicBezTo>
                    <a:pt x="1077" y="184"/>
                    <a:pt x="1077" y="184"/>
                    <a:pt x="1077" y="184"/>
                  </a:cubicBezTo>
                  <a:cubicBezTo>
                    <a:pt x="330" y="8"/>
                    <a:pt x="330" y="8"/>
                    <a:pt x="330" y="8"/>
                  </a:cubicBezTo>
                  <a:cubicBezTo>
                    <a:pt x="326" y="7"/>
                    <a:pt x="297" y="0"/>
                    <a:pt x="296" y="3"/>
                  </a:cubicBezTo>
                  <a:cubicBezTo>
                    <a:pt x="0" y="478"/>
                    <a:pt x="0" y="478"/>
                    <a:pt x="0" y="478"/>
                  </a:cubicBezTo>
                  <a:cubicBezTo>
                    <a:pt x="1077" y="789"/>
                    <a:pt x="1077" y="789"/>
                    <a:pt x="1077" y="789"/>
                  </a:cubicBezTo>
                  <a:cubicBezTo>
                    <a:pt x="1081" y="786"/>
                    <a:pt x="1082" y="760"/>
                    <a:pt x="1082" y="756"/>
                  </a:cubicBezTo>
                  <a:cubicBezTo>
                    <a:pt x="1085" y="198"/>
                    <a:pt x="1085" y="198"/>
                    <a:pt x="1085" y="198"/>
                  </a:cubicBezTo>
                  <a:cubicBezTo>
                    <a:pt x="1841" y="12"/>
                    <a:pt x="1841" y="12"/>
                    <a:pt x="1841" y="12"/>
                  </a:cubicBezTo>
                  <a:cubicBezTo>
                    <a:pt x="1845" y="11"/>
                    <a:pt x="1859" y="7"/>
                    <a:pt x="1858" y="3"/>
                  </a:cubicBezTo>
                  <a:cubicBezTo>
                    <a:pt x="1853" y="1"/>
                    <a:pt x="1839" y="3"/>
                    <a:pt x="1835" y="4"/>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8">
              <a:extLst>
                <a:ext uri="{FF2B5EF4-FFF2-40B4-BE49-F238E27FC236}">
                  <a16:creationId xmlns:a16="http://schemas.microsoft.com/office/drawing/2014/main" id="{C080247D-9139-469D-95EF-FAA2FE03C86A}"/>
                </a:ext>
              </a:extLst>
            </p:cNvPr>
            <p:cNvSpPr>
              <a:spLocks/>
            </p:cNvSpPr>
            <p:nvPr/>
          </p:nvSpPr>
          <p:spPr bwMode="auto">
            <a:xfrm>
              <a:off x="5463041" y="3530600"/>
              <a:ext cx="1093788" cy="796925"/>
            </a:xfrm>
            <a:custGeom>
              <a:avLst/>
              <a:gdLst>
                <a:gd name="T0" fmla="*/ 689 w 689"/>
                <a:gd name="T1" fmla="*/ 303 h 502"/>
                <a:gd name="T2" fmla="*/ 500 w 689"/>
                <a:gd name="T3" fmla="*/ 0 h 502"/>
                <a:gd name="T4" fmla="*/ 0 w 689"/>
                <a:gd name="T5" fmla="*/ 120 h 502"/>
                <a:gd name="T6" fmla="*/ 0 w 689"/>
                <a:gd name="T7" fmla="*/ 502 h 502"/>
                <a:gd name="T8" fmla="*/ 689 w 689"/>
                <a:gd name="T9" fmla="*/ 303 h 502"/>
              </a:gdLst>
              <a:ahLst/>
              <a:cxnLst>
                <a:cxn ang="0">
                  <a:pos x="T0" y="T1"/>
                </a:cxn>
                <a:cxn ang="0">
                  <a:pos x="T2" y="T3"/>
                </a:cxn>
                <a:cxn ang="0">
                  <a:pos x="T4" y="T5"/>
                </a:cxn>
                <a:cxn ang="0">
                  <a:pos x="T6" y="T7"/>
                </a:cxn>
                <a:cxn ang="0">
                  <a:pos x="T8" y="T9"/>
                </a:cxn>
              </a:cxnLst>
              <a:rect l="0" t="0" r="r" b="b"/>
              <a:pathLst>
                <a:path w="689" h="502">
                  <a:moveTo>
                    <a:pt x="689" y="303"/>
                  </a:moveTo>
                  <a:lnTo>
                    <a:pt x="500" y="0"/>
                  </a:lnTo>
                  <a:lnTo>
                    <a:pt x="0" y="120"/>
                  </a:lnTo>
                  <a:lnTo>
                    <a:pt x="0" y="502"/>
                  </a:lnTo>
                  <a:lnTo>
                    <a:pt x="689" y="303"/>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9">
              <a:extLst>
                <a:ext uri="{FF2B5EF4-FFF2-40B4-BE49-F238E27FC236}">
                  <a16:creationId xmlns:a16="http://schemas.microsoft.com/office/drawing/2014/main" id="{ECBDA209-46B5-42EE-AD56-7316A4949461}"/>
                </a:ext>
              </a:extLst>
            </p:cNvPr>
            <p:cNvSpPr>
              <a:spLocks/>
            </p:cNvSpPr>
            <p:nvPr/>
          </p:nvSpPr>
          <p:spPr bwMode="auto">
            <a:xfrm>
              <a:off x="4669291" y="3363913"/>
              <a:ext cx="1587500" cy="357187"/>
            </a:xfrm>
            <a:custGeom>
              <a:avLst/>
              <a:gdLst>
                <a:gd name="T0" fmla="*/ 500 w 1000"/>
                <a:gd name="T1" fmla="*/ 0 h 225"/>
                <a:gd name="T2" fmla="*/ 0 w 1000"/>
                <a:gd name="T3" fmla="*/ 105 h 225"/>
                <a:gd name="T4" fmla="*/ 500 w 1000"/>
                <a:gd name="T5" fmla="*/ 225 h 225"/>
                <a:gd name="T6" fmla="*/ 1000 w 1000"/>
                <a:gd name="T7" fmla="*/ 105 h 225"/>
                <a:gd name="T8" fmla="*/ 500 w 1000"/>
                <a:gd name="T9" fmla="*/ 0 h 225"/>
              </a:gdLst>
              <a:ahLst/>
              <a:cxnLst>
                <a:cxn ang="0">
                  <a:pos x="T0" y="T1"/>
                </a:cxn>
                <a:cxn ang="0">
                  <a:pos x="T2" y="T3"/>
                </a:cxn>
                <a:cxn ang="0">
                  <a:pos x="T4" y="T5"/>
                </a:cxn>
                <a:cxn ang="0">
                  <a:pos x="T6" y="T7"/>
                </a:cxn>
                <a:cxn ang="0">
                  <a:pos x="T8" y="T9"/>
                </a:cxn>
              </a:cxnLst>
              <a:rect l="0" t="0" r="r" b="b"/>
              <a:pathLst>
                <a:path w="1000" h="225">
                  <a:moveTo>
                    <a:pt x="500" y="0"/>
                  </a:moveTo>
                  <a:lnTo>
                    <a:pt x="0" y="105"/>
                  </a:lnTo>
                  <a:lnTo>
                    <a:pt x="500" y="225"/>
                  </a:lnTo>
                  <a:lnTo>
                    <a:pt x="1000" y="105"/>
                  </a:lnTo>
                  <a:lnTo>
                    <a:pt x="500" y="0"/>
                  </a:ln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30">
              <a:extLst>
                <a:ext uri="{FF2B5EF4-FFF2-40B4-BE49-F238E27FC236}">
                  <a16:creationId xmlns:a16="http://schemas.microsoft.com/office/drawing/2014/main" id="{21AD165C-3D95-4438-80FC-107A34AA95BA}"/>
                </a:ext>
              </a:extLst>
            </p:cNvPr>
            <p:cNvSpPr>
              <a:spLocks/>
            </p:cNvSpPr>
            <p:nvPr/>
          </p:nvSpPr>
          <p:spPr bwMode="auto">
            <a:xfrm>
              <a:off x="4367666" y="3525838"/>
              <a:ext cx="1889125" cy="801687"/>
            </a:xfrm>
            <a:custGeom>
              <a:avLst/>
              <a:gdLst>
                <a:gd name="T0" fmla="*/ 1276 w 1293"/>
                <a:gd name="T1" fmla="*/ 4 h 550"/>
                <a:gd name="T2" fmla="*/ 749 w 1293"/>
                <a:gd name="T3" fmla="*/ 129 h 550"/>
                <a:gd name="T4" fmla="*/ 229 w 1293"/>
                <a:gd name="T5" fmla="*/ 6 h 550"/>
                <a:gd name="T6" fmla="*/ 206 w 1293"/>
                <a:gd name="T7" fmla="*/ 3 h 550"/>
                <a:gd name="T8" fmla="*/ 0 w 1293"/>
                <a:gd name="T9" fmla="*/ 333 h 550"/>
                <a:gd name="T10" fmla="*/ 749 w 1293"/>
                <a:gd name="T11" fmla="*/ 550 h 550"/>
                <a:gd name="T12" fmla="*/ 752 w 1293"/>
                <a:gd name="T13" fmla="*/ 526 h 550"/>
                <a:gd name="T14" fmla="*/ 754 w 1293"/>
                <a:gd name="T15" fmla="*/ 138 h 550"/>
                <a:gd name="T16" fmla="*/ 1281 w 1293"/>
                <a:gd name="T17" fmla="*/ 9 h 550"/>
                <a:gd name="T18" fmla="*/ 1292 w 1293"/>
                <a:gd name="T19" fmla="*/ 3 h 550"/>
                <a:gd name="T20" fmla="*/ 1276 w 1293"/>
                <a:gd name="T21" fmla="*/ 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3" h="550">
                  <a:moveTo>
                    <a:pt x="1276" y="4"/>
                  </a:moveTo>
                  <a:cubicBezTo>
                    <a:pt x="749" y="129"/>
                    <a:pt x="749" y="129"/>
                    <a:pt x="749" y="129"/>
                  </a:cubicBezTo>
                  <a:cubicBezTo>
                    <a:pt x="229" y="6"/>
                    <a:pt x="229" y="6"/>
                    <a:pt x="229" y="6"/>
                  </a:cubicBezTo>
                  <a:cubicBezTo>
                    <a:pt x="226" y="5"/>
                    <a:pt x="206" y="0"/>
                    <a:pt x="206" y="3"/>
                  </a:cubicBezTo>
                  <a:cubicBezTo>
                    <a:pt x="0" y="333"/>
                    <a:pt x="0" y="333"/>
                    <a:pt x="0" y="333"/>
                  </a:cubicBezTo>
                  <a:cubicBezTo>
                    <a:pt x="749" y="550"/>
                    <a:pt x="749" y="550"/>
                    <a:pt x="749" y="550"/>
                  </a:cubicBezTo>
                  <a:cubicBezTo>
                    <a:pt x="752" y="548"/>
                    <a:pt x="752" y="529"/>
                    <a:pt x="752" y="526"/>
                  </a:cubicBezTo>
                  <a:cubicBezTo>
                    <a:pt x="754" y="138"/>
                    <a:pt x="754" y="138"/>
                    <a:pt x="754" y="138"/>
                  </a:cubicBezTo>
                  <a:cubicBezTo>
                    <a:pt x="1281" y="9"/>
                    <a:pt x="1281" y="9"/>
                    <a:pt x="1281" y="9"/>
                  </a:cubicBezTo>
                  <a:cubicBezTo>
                    <a:pt x="1283" y="8"/>
                    <a:pt x="1293" y="6"/>
                    <a:pt x="1292" y="3"/>
                  </a:cubicBezTo>
                  <a:cubicBezTo>
                    <a:pt x="1289" y="1"/>
                    <a:pt x="1279" y="3"/>
                    <a:pt x="1276" y="4"/>
                  </a:cubicBezTo>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1">
              <a:extLst>
                <a:ext uri="{FF2B5EF4-FFF2-40B4-BE49-F238E27FC236}">
                  <a16:creationId xmlns:a16="http://schemas.microsoft.com/office/drawing/2014/main" id="{C4554524-6953-4CF3-A66B-2D85579A1D00}"/>
                </a:ext>
              </a:extLst>
            </p:cNvPr>
            <p:cNvSpPr>
              <a:spLocks/>
            </p:cNvSpPr>
            <p:nvPr/>
          </p:nvSpPr>
          <p:spPr bwMode="auto">
            <a:xfrm>
              <a:off x="5463041" y="2976563"/>
              <a:ext cx="808038" cy="588962"/>
            </a:xfrm>
            <a:custGeom>
              <a:avLst/>
              <a:gdLst>
                <a:gd name="T0" fmla="*/ 509 w 509"/>
                <a:gd name="T1" fmla="*/ 224 h 371"/>
                <a:gd name="T2" fmla="*/ 369 w 509"/>
                <a:gd name="T3" fmla="*/ 0 h 371"/>
                <a:gd name="T4" fmla="*/ 0 w 509"/>
                <a:gd name="T5" fmla="*/ 89 h 371"/>
                <a:gd name="T6" fmla="*/ 0 w 509"/>
                <a:gd name="T7" fmla="*/ 371 h 371"/>
                <a:gd name="T8" fmla="*/ 509 w 509"/>
                <a:gd name="T9" fmla="*/ 224 h 371"/>
              </a:gdLst>
              <a:ahLst/>
              <a:cxnLst>
                <a:cxn ang="0">
                  <a:pos x="T0" y="T1"/>
                </a:cxn>
                <a:cxn ang="0">
                  <a:pos x="T2" y="T3"/>
                </a:cxn>
                <a:cxn ang="0">
                  <a:pos x="T4" y="T5"/>
                </a:cxn>
                <a:cxn ang="0">
                  <a:pos x="T6" y="T7"/>
                </a:cxn>
                <a:cxn ang="0">
                  <a:pos x="T8" y="T9"/>
                </a:cxn>
              </a:cxnLst>
              <a:rect l="0" t="0" r="r" b="b"/>
              <a:pathLst>
                <a:path w="509" h="371">
                  <a:moveTo>
                    <a:pt x="509" y="224"/>
                  </a:moveTo>
                  <a:lnTo>
                    <a:pt x="369" y="0"/>
                  </a:lnTo>
                  <a:lnTo>
                    <a:pt x="0" y="89"/>
                  </a:lnTo>
                  <a:lnTo>
                    <a:pt x="0" y="371"/>
                  </a:lnTo>
                  <a:lnTo>
                    <a:pt x="509" y="224"/>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32">
              <a:extLst>
                <a:ext uri="{FF2B5EF4-FFF2-40B4-BE49-F238E27FC236}">
                  <a16:creationId xmlns:a16="http://schemas.microsoft.com/office/drawing/2014/main" id="{49C2EF30-59ED-4B18-A42F-99403A0397E2}"/>
                </a:ext>
              </a:extLst>
            </p:cNvPr>
            <p:cNvSpPr>
              <a:spLocks/>
            </p:cNvSpPr>
            <p:nvPr/>
          </p:nvSpPr>
          <p:spPr bwMode="auto">
            <a:xfrm>
              <a:off x="4877254" y="2854325"/>
              <a:ext cx="1171575" cy="263525"/>
            </a:xfrm>
            <a:custGeom>
              <a:avLst/>
              <a:gdLst>
                <a:gd name="T0" fmla="*/ 369 w 738"/>
                <a:gd name="T1" fmla="*/ 0 h 166"/>
                <a:gd name="T2" fmla="*/ 0 w 738"/>
                <a:gd name="T3" fmla="*/ 77 h 166"/>
                <a:gd name="T4" fmla="*/ 369 w 738"/>
                <a:gd name="T5" fmla="*/ 166 h 166"/>
                <a:gd name="T6" fmla="*/ 738 w 738"/>
                <a:gd name="T7" fmla="*/ 77 h 166"/>
                <a:gd name="T8" fmla="*/ 369 w 738"/>
                <a:gd name="T9" fmla="*/ 0 h 166"/>
              </a:gdLst>
              <a:ahLst/>
              <a:cxnLst>
                <a:cxn ang="0">
                  <a:pos x="T0" y="T1"/>
                </a:cxn>
                <a:cxn ang="0">
                  <a:pos x="T2" y="T3"/>
                </a:cxn>
                <a:cxn ang="0">
                  <a:pos x="T4" y="T5"/>
                </a:cxn>
                <a:cxn ang="0">
                  <a:pos x="T6" y="T7"/>
                </a:cxn>
                <a:cxn ang="0">
                  <a:pos x="T8" y="T9"/>
                </a:cxn>
              </a:cxnLst>
              <a:rect l="0" t="0" r="r" b="b"/>
              <a:pathLst>
                <a:path w="738" h="166">
                  <a:moveTo>
                    <a:pt x="369" y="0"/>
                  </a:moveTo>
                  <a:lnTo>
                    <a:pt x="0" y="77"/>
                  </a:lnTo>
                  <a:lnTo>
                    <a:pt x="369" y="166"/>
                  </a:lnTo>
                  <a:lnTo>
                    <a:pt x="738" y="77"/>
                  </a:lnTo>
                  <a:lnTo>
                    <a:pt x="369" y="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33">
              <a:extLst>
                <a:ext uri="{FF2B5EF4-FFF2-40B4-BE49-F238E27FC236}">
                  <a16:creationId xmlns:a16="http://schemas.microsoft.com/office/drawing/2014/main" id="{23E546B3-C8E6-4001-9986-FEC4A251C514}"/>
                </a:ext>
              </a:extLst>
            </p:cNvPr>
            <p:cNvSpPr>
              <a:spLocks/>
            </p:cNvSpPr>
            <p:nvPr/>
          </p:nvSpPr>
          <p:spPr bwMode="auto">
            <a:xfrm>
              <a:off x="4655004" y="2974975"/>
              <a:ext cx="1395413" cy="590550"/>
            </a:xfrm>
            <a:custGeom>
              <a:avLst/>
              <a:gdLst>
                <a:gd name="T0" fmla="*/ 942 w 955"/>
                <a:gd name="T1" fmla="*/ 2 h 405"/>
                <a:gd name="T2" fmla="*/ 553 w 955"/>
                <a:gd name="T3" fmla="*/ 94 h 405"/>
                <a:gd name="T4" fmla="*/ 169 w 955"/>
                <a:gd name="T5" fmla="*/ 4 h 405"/>
                <a:gd name="T6" fmla="*/ 152 w 955"/>
                <a:gd name="T7" fmla="*/ 1 h 405"/>
                <a:gd name="T8" fmla="*/ 0 w 955"/>
                <a:gd name="T9" fmla="*/ 245 h 405"/>
                <a:gd name="T10" fmla="*/ 553 w 955"/>
                <a:gd name="T11" fmla="*/ 405 h 405"/>
                <a:gd name="T12" fmla="*/ 555 w 955"/>
                <a:gd name="T13" fmla="*/ 388 h 405"/>
                <a:gd name="T14" fmla="*/ 557 w 955"/>
                <a:gd name="T15" fmla="*/ 102 h 405"/>
                <a:gd name="T16" fmla="*/ 946 w 955"/>
                <a:gd name="T17" fmla="*/ 6 h 405"/>
                <a:gd name="T18" fmla="*/ 954 w 955"/>
                <a:gd name="T19" fmla="*/ 1 h 405"/>
                <a:gd name="T20" fmla="*/ 942 w 955"/>
                <a:gd name="T21" fmla="*/ 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5" h="405">
                  <a:moveTo>
                    <a:pt x="942" y="2"/>
                  </a:moveTo>
                  <a:cubicBezTo>
                    <a:pt x="553" y="94"/>
                    <a:pt x="553" y="94"/>
                    <a:pt x="553" y="94"/>
                  </a:cubicBezTo>
                  <a:cubicBezTo>
                    <a:pt x="169" y="4"/>
                    <a:pt x="169" y="4"/>
                    <a:pt x="169" y="4"/>
                  </a:cubicBezTo>
                  <a:cubicBezTo>
                    <a:pt x="167" y="3"/>
                    <a:pt x="152" y="0"/>
                    <a:pt x="152" y="1"/>
                  </a:cubicBezTo>
                  <a:cubicBezTo>
                    <a:pt x="0" y="245"/>
                    <a:pt x="0" y="245"/>
                    <a:pt x="0" y="245"/>
                  </a:cubicBezTo>
                  <a:cubicBezTo>
                    <a:pt x="553" y="405"/>
                    <a:pt x="553" y="405"/>
                    <a:pt x="553" y="405"/>
                  </a:cubicBezTo>
                  <a:cubicBezTo>
                    <a:pt x="555" y="404"/>
                    <a:pt x="555" y="390"/>
                    <a:pt x="555" y="388"/>
                  </a:cubicBezTo>
                  <a:cubicBezTo>
                    <a:pt x="557" y="102"/>
                    <a:pt x="557" y="102"/>
                    <a:pt x="557" y="102"/>
                  </a:cubicBezTo>
                  <a:cubicBezTo>
                    <a:pt x="946" y="6"/>
                    <a:pt x="946" y="6"/>
                    <a:pt x="946" y="6"/>
                  </a:cubicBezTo>
                  <a:cubicBezTo>
                    <a:pt x="948" y="6"/>
                    <a:pt x="955" y="4"/>
                    <a:pt x="954" y="1"/>
                  </a:cubicBezTo>
                  <a:cubicBezTo>
                    <a:pt x="952" y="0"/>
                    <a:pt x="945" y="1"/>
                    <a:pt x="942" y="2"/>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34">
              <a:extLst>
                <a:ext uri="{FF2B5EF4-FFF2-40B4-BE49-F238E27FC236}">
                  <a16:creationId xmlns:a16="http://schemas.microsoft.com/office/drawing/2014/main" id="{B6FF183D-4267-45F6-B4A5-35F400E1B3FC}"/>
                </a:ext>
              </a:extLst>
            </p:cNvPr>
            <p:cNvSpPr>
              <a:spLocks/>
            </p:cNvSpPr>
            <p:nvPr/>
          </p:nvSpPr>
          <p:spPr bwMode="auto">
            <a:xfrm>
              <a:off x="5463041" y="2038350"/>
              <a:ext cx="504825" cy="955675"/>
            </a:xfrm>
            <a:custGeom>
              <a:avLst/>
              <a:gdLst>
                <a:gd name="T0" fmla="*/ 318 w 318"/>
                <a:gd name="T1" fmla="*/ 510 h 602"/>
                <a:gd name="T2" fmla="*/ 231 w 318"/>
                <a:gd name="T3" fmla="*/ 369 h 602"/>
                <a:gd name="T4" fmla="*/ 0 w 318"/>
                <a:gd name="T5" fmla="*/ 0 h 602"/>
                <a:gd name="T6" fmla="*/ 0 w 318"/>
                <a:gd name="T7" fmla="*/ 602 h 602"/>
                <a:gd name="T8" fmla="*/ 318 w 318"/>
                <a:gd name="T9" fmla="*/ 510 h 602"/>
              </a:gdLst>
              <a:ahLst/>
              <a:cxnLst>
                <a:cxn ang="0">
                  <a:pos x="T0" y="T1"/>
                </a:cxn>
                <a:cxn ang="0">
                  <a:pos x="T2" y="T3"/>
                </a:cxn>
                <a:cxn ang="0">
                  <a:pos x="T4" y="T5"/>
                </a:cxn>
                <a:cxn ang="0">
                  <a:pos x="T6" y="T7"/>
                </a:cxn>
                <a:cxn ang="0">
                  <a:pos x="T8" y="T9"/>
                </a:cxn>
              </a:cxnLst>
              <a:rect l="0" t="0" r="r" b="b"/>
              <a:pathLst>
                <a:path w="318" h="602">
                  <a:moveTo>
                    <a:pt x="318" y="510"/>
                  </a:moveTo>
                  <a:lnTo>
                    <a:pt x="231" y="369"/>
                  </a:lnTo>
                  <a:lnTo>
                    <a:pt x="0" y="0"/>
                  </a:lnTo>
                  <a:lnTo>
                    <a:pt x="0" y="602"/>
                  </a:lnTo>
                  <a:lnTo>
                    <a:pt x="318" y="510"/>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5">
              <a:extLst>
                <a:ext uri="{FF2B5EF4-FFF2-40B4-BE49-F238E27FC236}">
                  <a16:creationId xmlns:a16="http://schemas.microsoft.com/office/drawing/2014/main" id="{888E600D-5AF9-4BE0-A647-65219D95D02A}"/>
                </a:ext>
              </a:extLst>
            </p:cNvPr>
            <p:cNvSpPr>
              <a:spLocks/>
            </p:cNvSpPr>
            <p:nvPr/>
          </p:nvSpPr>
          <p:spPr bwMode="auto">
            <a:xfrm>
              <a:off x="4956629" y="2033588"/>
              <a:ext cx="873125" cy="960437"/>
            </a:xfrm>
            <a:custGeom>
              <a:avLst/>
              <a:gdLst>
                <a:gd name="T0" fmla="*/ 590 w 597"/>
                <a:gd name="T1" fmla="*/ 405 h 658"/>
                <a:gd name="T2" fmla="*/ 346 w 597"/>
                <a:gd name="T3" fmla="*/ 0 h 658"/>
                <a:gd name="T4" fmla="*/ 165 w 597"/>
                <a:gd name="T5" fmla="*/ 289 h 658"/>
                <a:gd name="T6" fmla="*/ 95 w 597"/>
                <a:gd name="T7" fmla="*/ 405 h 658"/>
                <a:gd name="T8" fmla="*/ 0 w 597"/>
                <a:gd name="T9" fmla="*/ 558 h 658"/>
                <a:gd name="T10" fmla="*/ 346 w 597"/>
                <a:gd name="T11" fmla="*/ 658 h 658"/>
                <a:gd name="T12" fmla="*/ 347 w 597"/>
                <a:gd name="T13" fmla="*/ 647 h 658"/>
                <a:gd name="T14" fmla="*/ 348 w 597"/>
                <a:gd name="T15" fmla="*/ 5 h 658"/>
                <a:gd name="T16" fmla="*/ 592 w 597"/>
                <a:gd name="T17" fmla="*/ 408 h 658"/>
                <a:gd name="T18" fmla="*/ 597 w 597"/>
                <a:gd name="T19" fmla="*/ 405 h 658"/>
                <a:gd name="T20" fmla="*/ 590 w 597"/>
                <a:gd name="T21" fmla="*/ 405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7" h="658">
                  <a:moveTo>
                    <a:pt x="590" y="405"/>
                  </a:moveTo>
                  <a:cubicBezTo>
                    <a:pt x="346" y="0"/>
                    <a:pt x="346" y="0"/>
                    <a:pt x="346" y="0"/>
                  </a:cubicBezTo>
                  <a:cubicBezTo>
                    <a:pt x="165" y="289"/>
                    <a:pt x="165" y="289"/>
                    <a:pt x="165" y="289"/>
                  </a:cubicBezTo>
                  <a:cubicBezTo>
                    <a:pt x="164" y="289"/>
                    <a:pt x="95" y="404"/>
                    <a:pt x="95" y="405"/>
                  </a:cubicBezTo>
                  <a:cubicBezTo>
                    <a:pt x="0" y="558"/>
                    <a:pt x="0" y="558"/>
                    <a:pt x="0" y="558"/>
                  </a:cubicBezTo>
                  <a:cubicBezTo>
                    <a:pt x="346" y="658"/>
                    <a:pt x="346" y="658"/>
                    <a:pt x="346" y="658"/>
                  </a:cubicBezTo>
                  <a:cubicBezTo>
                    <a:pt x="347" y="657"/>
                    <a:pt x="347" y="648"/>
                    <a:pt x="347" y="647"/>
                  </a:cubicBezTo>
                  <a:cubicBezTo>
                    <a:pt x="348" y="5"/>
                    <a:pt x="348" y="5"/>
                    <a:pt x="348" y="5"/>
                  </a:cubicBezTo>
                  <a:cubicBezTo>
                    <a:pt x="592" y="408"/>
                    <a:pt x="592" y="408"/>
                    <a:pt x="592" y="408"/>
                  </a:cubicBezTo>
                  <a:cubicBezTo>
                    <a:pt x="593" y="408"/>
                    <a:pt x="597" y="406"/>
                    <a:pt x="597" y="405"/>
                  </a:cubicBezTo>
                  <a:cubicBezTo>
                    <a:pt x="596" y="404"/>
                    <a:pt x="591" y="405"/>
                    <a:pt x="590" y="405"/>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3B48FD2E-D1A7-4A1C-B563-6BAD6050E740}"/>
                </a:ext>
              </a:extLst>
            </p:cNvPr>
            <p:cNvSpPr txBox="1"/>
            <p:nvPr/>
          </p:nvSpPr>
          <p:spPr>
            <a:xfrm>
              <a:off x="5967866" y="5572124"/>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10%</a:t>
              </a:r>
            </a:p>
          </p:txBody>
        </p:sp>
        <p:sp>
          <p:nvSpPr>
            <p:cNvPr id="35" name="TextBox 34">
              <a:extLst>
                <a:ext uri="{FF2B5EF4-FFF2-40B4-BE49-F238E27FC236}">
                  <a16:creationId xmlns:a16="http://schemas.microsoft.com/office/drawing/2014/main" id="{DE600CE3-088D-4A44-8825-36BF5EB8B8D7}"/>
                </a:ext>
              </a:extLst>
            </p:cNvPr>
            <p:cNvSpPr txBox="1"/>
            <p:nvPr/>
          </p:nvSpPr>
          <p:spPr>
            <a:xfrm>
              <a:off x="5670807" y="4503777"/>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a:t>
              </a:r>
            </a:p>
          </p:txBody>
        </p:sp>
        <p:sp>
          <p:nvSpPr>
            <p:cNvPr id="36" name="TextBox 35">
              <a:extLst>
                <a:ext uri="{FF2B5EF4-FFF2-40B4-BE49-F238E27FC236}">
                  <a16:creationId xmlns:a16="http://schemas.microsoft.com/office/drawing/2014/main" id="{E0FD5240-3D21-483B-8CC7-F6A2CA9EFD8B}"/>
                </a:ext>
              </a:extLst>
            </p:cNvPr>
            <p:cNvSpPr txBox="1"/>
            <p:nvPr/>
          </p:nvSpPr>
          <p:spPr>
            <a:xfrm>
              <a:off x="5528115" y="3642901"/>
              <a:ext cx="790601" cy="477054"/>
            </a:xfrm>
            <a:prstGeom prst="rect">
              <a:avLst/>
            </a:prstGeom>
            <a:noFill/>
          </p:spPr>
          <p:txBody>
            <a:bodyPr wrap="none" rtlCol="0">
              <a:spAutoFit/>
            </a:bodyPr>
            <a:lstStyle/>
            <a:p>
              <a:r>
                <a:rPr lang="en-US" sz="2500" b="1" dirty="0">
                  <a:solidFill>
                    <a:schemeClr val="bg1"/>
                  </a:solidFill>
                  <a:latin typeface="Roboto" panose="02000000000000000000" pitchFamily="2" charset="0"/>
                  <a:ea typeface="Roboto" panose="02000000000000000000" pitchFamily="2" charset="0"/>
                </a:rPr>
                <a:t>20%</a:t>
              </a:r>
            </a:p>
          </p:txBody>
        </p:sp>
        <p:sp>
          <p:nvSpPr>
            <p:cNvPr id="37" name="TextBox 36">
              <a:extLst>
                <a:ext uri="{FF2B5EF4-FFF2-40B4-BE49-F238E27FC236}">
                  <a16:creationId xmlns:a16="http://schemas.microsoft.com/office/drawing/2014/main" id="{A2CC5DE7-43C1-4684-9E67-66F06FCAC9D9}"/>
                </a:ext>
              </a:extLst>
            </p:cNvPr>
            <p:cNvSpPr txBox="1"/>
            <p:nvPr/>
          </p:nvSpPr>
          <p:spPr>
            <a:xfrm>
              <a:off x="5477905" y="3028860"/>
              <a:ext cx="668773" cy="400110"/>
            </a:xfrm>
            <a:prstGeom prst="rect">
              <a:avLst/>
            </a:prstGeom>
            <a:noFill/>
          </p:spPr>
          <p:txBody>
            <a:bodyPr wrap="none" rtlCol="0">
              <a:spAutoFit/>
            </a:bodyPr>
            <a:lstStyle/>
            <a:p>
              <a:r>
                <a:rPr lang="en-US" sz="2000" b="1" dirty="0">
                  <a:solidFill>
                    <a:schemeClr val="bg1"/>
                  </a:solidFill>
                  <a:latin typeface="Roboto" panose="02000000000000000000" pitchFamily="2" charset="0"/>
                  <a:ea typeface="Roboto" panose="02000000000000000000" pitchFamily="2" charset="0"/>
                </a:rPr>
                <a:t>20%</a:t>
              </a:r>
            </a:p>
          </p:txBody>
        </p:sp>
        <p:sp>
          <p:nvSpPr>
            <p:cNvPr id="38" name="TextBox 37">
              <a:extLst>
                <a:ext uri="{FF2B5EF4-FFF2-40B4-BE49-F238E27FC236}">
                  <a16:creationId xmlns:a16="http://schemas.microsoft.com/office/drawing/2014/main" id="{DC8AD194-1A5F-4771-A190-156774F9C21A}"/>
                </a:ext>
              </a:extLst>
            </p:cNvPr>
            <p:cNvSpPr txBox="1"/>
            <p:nvPr/>
          </p:nvSpPr>
          <p:spPr>
            <a:xfrm>
              <a:off x="5422084" y="2495313"/>
              <a:ext cx="426720" cy="246221"/>
            </a:xfrm>
            <a:prstGeom prst="rect">
              <a:avLst/>
            </a:prstGeom>
            <a:noFill/>
          </p:spPr>
          <p:txBody>
            <a:bodyPr wrap="none" rtlCol="0">
              <a:spAutoFit/>
            </a:bodyPr>
            <a:lstStyle/>
            <a:p>
              <a:r>
                <a:rPr lang="en-US" sz="1000" b="1" dirty="0">
                  <a:solidFill>
                    <a:schemeClr val="bg1"/>
                  </a:solidFill>
                  <a:latin typeface="Roboto" panose="02000000000000000000" pitchFamily="2" charset="0"/>
                  <a:ea typeface="Roboto" panose="02000000000000000000" pitchFamily="2" charset="0"/>
                </a:rPr>
                <a:t>20%</a:t>
              </a:r>
            </a:p>
          </p:txBody>
        </p:sp>
      </p:grpSp>
      <p:cxnSp>
        <p:nvCxnSpPr>
          <p:cNvPr id="39" name="Straight Connector 38">
            <a:extLst>
              <a:ext uri="{FF2B5EF4-FFF2-40B4-BE49-F238E27FC236}">
                <a16:creationId xmlns:a16="http://schemas.microsoft.com/office/drawing/2014/main" id="{B78A5A8E-0F37-4548-8C50-D6DF096318D0}"/>
              </a:ext>
            </a:extLst>
          </p:cNvPr>
          <p:cNvCxnSpPr/>
          <p:nvPr/>
        </p:nvCxnSpPr>
        <p:spPr>
          <a:xfrm>
            <a:off x="6914042" y="1734912"/>
            <a:ext cx="1885359" cy="3845756"/>
          </a:xfrm>
          <a:prstGeom prst="line">
            <a:avLst/>
          </a:prstGeom>
          <a:ln w="12700">
            <a:solidFill>
              <a:schemeClr val="tx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8F9618BF-12D1-4B0D-9755-5991A33B0D4D}"/>
              </a:ext>
            </a:extLst>
          </p:cNvPr>
          <p:cNvSpPr/>
          <p:nvPr/>
        </p:nvSpPr>
        <p:spPr>
          <a:xfrm>
            <a:off x="7177991" y="2366128"/>
            <a:ext cx="169682" cy="169682"/>
          </a:xfrm>
          <a:prstGeom prst="ellipse">
            <a:avLst/>
          </a:prstGeom>
          <a:solidFill>
            <a:schemeClr val="accent5"/>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E0F0580A-C867-4A5C-911C-EA025E06EA17}"/>
              </a:ext>
            </a:extLst>
          </p:cNvPr>
          <p:cNvSpPr/>
          <p:nvPr/>
        </p:nvSpPr>
        <p:spPr>
          <a:xfrm>
            <a:off x="7666221" y="3385477"/>
            <a:ext cx="169682" cy="169682"/>
          </a:xfrm>
          <a:prstGeom prst="ellipse">
            <a:avLst/>
          </a:prstGeom>
          <a:solidFill>
            <a:schemeClr val="accent4"/>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F11028D-6C92-43D8-8E89-17CF287DE713}"/>
              </a:ext>
            </a:extLst>
          </p:cNvPr>
          <p:cNvSpPr/>
          <p:nvPr/>
        </p:nvSpPr>
        <p:spPr>
          <a:xfrm>
            <a:off x="8004745" y="4072404"/>
            <a:ext cx="169682" cy="169682"/>
          </a:xfrm>
          <a:prstGeom prst="ellipse">
            <a:avLst/>
          </a:prstGeom>
          <a:solidFill>
            <a:schemeClr val="accent3"/>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C8EFEF10-D9CC-4636-BA49-D5868986E065}"/>
              </a:ext>
            </a:extLst>
          </p:cNvPr>
          <p:cNvSpPr/>
          <p:nvPr/>
        </p:nvSpPr>
        <p:spPr>
          <a:xfrm>
            <a:off x="8306859" y="4670803"/>
            <a:ext cx="169682" cy="169682"/>
          </a:xfrm>
          <a:prstGeom prst="ellipse">
            <a:avLst/>
          </a:prstGeom>
          <a:solidFill>
            <a:schemeClr val="accent2"/>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CF581E02-54CB-4F83-95CD-31C34A424AE1}"/>
              </a:ext>
            </a:extLst>
          </p:cNvPr>
          <p:cNvSpPr/>
          <p:nvPr/>
        </p:nvSpPr>
        <p:spPr>
          <a:xfrm>
            <a:off x="8577391" y="5208529"/>
            <a:ext cx="169682" cy="169682"/>
          </a:xfrm>
          <a:prstGeom prst="ellipse">
            <a:avLst/>
          </a:prstGeom>
          <a:solidFill>
            <a:schemeClr val="accent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93755C66-006A-47F0-934C-AEE42F143F01}"/>
              </a:ext>
            </a:extLst>
          </p:cNvPr>
          <p:cNvSpPr/>
          <p:nvPr/>
        </p:nvSpPr>
        <p:spPr>
          <a:xfrm>
            <a:off x="7516619" y="2105809"/>
            <a:ext cx="546945" cy="477054"/>
          </a:xfrm>
          <a:prstGeom prst="rect">
            <a:avLst/>
          </a:prstGeom>
        </p:spPr>
        <p:txBody>
          <a:bodyPr wrap="none">
            <a:spAutoFit/>
          </a:bodyPr>
          <a:lstStyle/>
          <a:p>
            <a:r>
              <a:rPr lang="en-US" sz="2500" dirty="0">
                <a:solidFill>
                  <a:schemeClr val="accent5"/>
                </a:solidFill>
                <a:latin typeface="Roboto" panose="02000000000000000000" pitchFamily="2" charset="0"/>
                <a:ea typeface="Roboto" panose="02000000000000000000" pitchFamily="2" charset="0"/>
              </a:rPr>
              <a:t>01</a:t>
            </a:r>
          </a:p>
        </p:txBody>
      </p:sp>
      <p:sp>
        <p:nvSpPr>
          <p:cNvPr id="46" name="Rectangle 45">
            <a:extLst>
              <a:ext uri="{FF2B5EF4-FFF2-40B4-BE49-F238E27FC236}">
                <a16:creationId xmlns:a16="http://schemas.microsoft.com/office/drawing/2014/main" id="{60CFB6EA-83AF-4C04-B57A-A7376AC4EAB2}"/>
              </a:ext>
            </a:extLst>
          </p:cNvPr>
          <p:cNvSpPr/>
          <p:nvPr/>
        </p:nvSpPr>
        <p:spPr>
          <a:xfrm>
            <a:off x="7921973" y="2931759"/>
            <a:ext cx="546945" cy="477054"/>
          </a:xfrm>
          <a:prstGeom prst="rect">
            <a:avLst/>
          </a:prstGeom>
        </p:spPr>
        <p:txBody>
          <a:bodyPr wrap="none">
            <a:spAutoFit/>
          </a:bodyPr>
          <a:lstStyle/>
          <a:p>
            <a:r>
              <a:rPr lang="en-US" sz="2500" dirty="0">
                <a:solidFill>
                  <a:schemeClr val="accent4"/>
                </a:solidFill>
                <a:latin typeface="Roboto" panose="02000000000000000000" pitchFamily="2" charset="0"/>
                <a:ea typeface="Roboto" panose="02000000000000000000" pitchFamily="2" charset="0"/>
              </a:rPr>
              <a:t>02</a:t>
            </a:r>
          </a:p>
        </p:txBody>
      </p:sp>
      <p:sp>
        <p:nvSpPr>
          <p:cNvPr id="47" name="Rectangle 46">
            <a:extLst>
              <a:ext uri="{FF2B5EF4-FFF2-40B4-BE49-F238E27FC236}">
                <a16:creationId xmlns:a16="http://schemas.microsoft.com/office/drawing/2014/main" id="{57E87EE3-9836-44FB-9212-98D2E02D1AD4}"/>
              </a:ext>
            </a:extLst>
          </p:cNvPr>
          <p:cNvSpPr/>
          <p:nvPr/>
        </p:nvSpPr>
        <p:spPr>
          <a:xfrm>
            <a:off x="9024909" y="5017266"/>
            <a:ext cx="546945" cy="477054"/>
          </a:xfrm>
          <a:prstGeom prst="rect">
            <a:avLst/>
          </a:prstGeom>
        </p:spPr>
        <p:txBody>
          <a:bodyPr wrap="none" anchor="ctr">
            <a:spAutoFit/>
          </a:bodyPr>
          <a:lstStyle/>
          <a:p>
            <a:r>
              <a:rPr lang="en-US" sz="2500" dirty="0">
                <a:solidFill>
                  <a:schemeClr val="accent1"/>
                </a:solidFill>
                <a:latin typeface="Roboto" panose="02000000000000000000" pitchFamily="2" charset="0"/>
                <a:ea typeface="Roboto" panose="02000000000000000000" pitchFamily="2" charset="0"/>
              </a:rPr>
              <a:t>05</a:t>
            </a:r>
          </a:p>
        </p:txBody>
      </p:sp>
      <p:sp>
        <p:nvSpPr>
          <p:cNvPr id="48" name="Rectangle 47">
            <a:extLst>
              <a:ext uri="{FF2B5EF4-FFF2-40B4-BE49-F238E27FC236}">
                <a16:creationId xmlns:a16="http://schemas.microsoft.com/office/drawing/2014/main" id="{D4B6D31D-0F6B-431B-98A0-8E0B2B619EA7}"/>
              </a:ext>
            </a:extLst>
          </p:cNvPr>
          <p:cNvSpPr/>
          <p:nvPr/>
        </p:nvSpPr>
        <p:spPr>
          <a:xfrm>
            <a:off x="8308471" y="3672866"/>
            <a:ext cx="546945" cy="477054"/>
          </a:xfrm>
          <a:prstGeom prst="rect">
            <a:avLst/>
          </a:prstGeom>
        </p:spPr>
        <p:txBody>
          <a:bodyPr wrap="none">
            <a:spAutoFit/>
          </a:bodyPr>
          <a:lstStyle/>
          <a:p>
            <a:r>
              <a:rPr lang="en-US" sz="2500" dirty="0">
                <a:solidFill>
                  <a:schemeClr val="accent3"/>
                </a:solidFill>
                <a:latin typeface="Roboto" panose="02000000000000000000" pitchFamily="2" charset="0"/>
                <a:ea typeface="Roboto" panose="02000000000000000000" pitchFamily="2" charset="0"/>
              </a:rPr>
              <a:t>03</a:t>
            </a:r>
          </a:p>
        </p:txBody>
      </p:sp>
      <p:sp>
        <p:nvSpPr>
          <p:cNvPr id="49" name="Rectangle 48">
            <a:extLst>
              <a:ext uri="{FF2B5EF4-FFF2-40B4-BE49-F238E27FC236}">
                <a16:creationId xmlns:a16="http://schemas.microsoft.com/office/drawing/2014/main" id="{5375A03E-9BDF-4109-877E-69E991DB9A8B}"/>
              </a:ext>
            </a:extLst>
          </p:cNvPr>
          <p:cNvSpPr/>
          <p:nvPr/>
        </p:nvSpPr>
        <p:spPr>
          <a:xfrm>
            <a:off x="8694971" y="4357411"/>
            <a:ext cx="546945" cy="477054"/>
          </a:xfrm>
          <a:prstGeom prst="rect">
            <a:avLst/>
          </a:prstGeom>
        </p:spPr>
        <p:txBody>
          <a:bodyPr wrap="none">
            <a:spAutoFit/>
          </a:bodyPr>
          <a:lstStyle/>
          <a:p>
            <a:r>
              <a:rPr lang="en-US" sz="2500" dirty="0">
                <a:solidFill>
                  <a:schemeClr val="accent2"/>
                </a:solidFill>
                <a:latin typeface="Roboto" panose="02000000000000000000" pitchFamily="2" charset="0"/>
                <a:ea typeface="Roboto" panose="02000000000000000000" pitchFamily="2" charset="0"/>
              </a:rPr>
              <a:t>04</a:t>
            </a:r>
          </a:p>
        </p:txBody>
      </p:sp>
      <p:sp>
        <p:nvSpPr>
          <p:cNvPr id="50" name="TextBox 49">
            <a:extLst>
              <a:ext uri="{FF2B5EF4-FFF2-40B4-BE49-F238E27FC236}">
                <a16:creationId xmlns:a16="http://schemas.microsoft.com/office/drawing/2014/main" id="{0398F499-0A87-4ADC-8CAD-62D362F0D382}"/>
              </a:ext>
            </a:extLst>
          </p:cNvPr>
          <p:cNvSpPr txBox="1"/>
          <p:nvPr/>
        </p:nvSpPr>
        <p:spPr>
          <a:xfrm>
            <a:off x="8073048" y="2204247"/>
            <a:ext cx="1173622" cy="400110"/>
          </a:xfrm>
          <a:prstGeom prst="rect">
            <a:avLst/>
          </a:prstGeom>
          <a:noFill/>
        </p:spPr>
        <p:txBody>
          <a:bodyPr wrap="square" numCol="1" spcCol="457200" rtlCol="0">
            <a:spAutoFit/>
          </a:bodyPr>
          <a:lstStyle/>
          <a:p>
            <a:pPr>
              <a:lnSpc>
                <a:spcPts val="1200"/>
              </a:lnSpc>
            </a:pPr>
            <a:r>
              <a:rPr lang="en-US" sz="900" dirty="0">
                <a:latin typeface="Roboto" panose="02000000000000000000" pitchFamily="2" charset="0"/>
                <a:ea typeface="Roboto" panose="02000000000000000000" pitchFamily="2" charset="0"/>
                <a:cs typeface="Montserrat" charset="0"/>
              </a:rPr>
              <a:t>Saying fruitful were hath waters.</a:t>
            </a:r>
          </a:p>
        </p:txBody>
      </p:sp>
      <p:sp>
        <p:nvSpPr>
          <p:cNvPr id="51" name="TextBox 50">
            <a:extLst>
              <a:ext uri="{FF2B5EF4-FFF2-40B4-BE49-F238E27FC236}">
                <a16:creationId xmlns:a16="http://schemas.microsoft.com/office/drawing/2014/main" id="{1655478C-0C7B-470F-BA16-A5AED0A0645F}"/>
              </a:ext>
            </a:extLst>
          </p:cNvPr>
          <p:cNvSpPr txBox="1"/>
          <p:nvPr/>
        </p:nvSpPr>
        <p:spPr>
          <a:xfrm>
            <a:off x="8478402" y="3043143"/>
            <a:ext cx="1173622" cy="400110"/>
          </a:xfrm>
          <a:prstGeom prst="rect">
            <a:avLst/>
          </a:prstGeom>
          <a:noFill/>
        </p:spPr>
        <p:txBody>
          <a:bodyPr wrap="square" numCol="1" spcCol="457200" rtlCol="0">
            <a:spAutoFit/>
          </a:bodyPr>
          <a:lstStyle/>
          <a:p>
            <a:pPr>
              <a:lnSpc>
                <a:spcPts val="1200"/>
              </a:lnSpc>
            </a:pPr>
            <a:r>
              <a:rPr lang="en-US" sz="900" dirty="0">
                <a:latin typeface="Roboto" panose="02000000000000000000" pitchFamily="2" charset="0"/>
                <a:ea typeface="Roboto" panose="02000000000000000000" pitchFamily="2" charset="0"/>
                <a:cs typeface="Montserrat" charset="0"/>
              </a:rPr>
              <a:t>Saying fruitful were hath waters.</a:t>
            </a:r>
          </a:p>
        </p:txBody>
      </p:sp>
      <p:sp>
        <p:nvSpPr>
          <p:cNvPr id="52" name="TextBox 51">
            <a:extLst>
              <a:ext uri="{FF2B5EF4-FFF2-40B4-BE49-F238E27FC236}">
                <a16:creationId xmlns:a16="http://schemas.microsoft.com/office/drawing/2014/main" id="{11A6E6C8-C632-4CC3-A5A5-D6806067E547}"/>
              </a:ext>
            </a:extLst>
          </p:cNvPr>
          <p:cNvSpPr txBox="1"/>
          <p:nvPr/>
        </p:nvSpPr>
        <p:spPr>
          <a:xfrm>
            <a:off x="8864900" y="3814951"/>
            <a:ext cx="1173622" cy="400110"/>
          </a:xfrm>
          <a:prstGeom prst="rect">
            <a:avLst/>
          </a:prstGeom>
          <a:noFill/>
        </p:spPr>
        <p:txBody>
          <a:bodyPr wrap="square" numCol="1" spcCol="457200" rtlCol="0">
            <a:spAutoFit/>
          </a:bodyPr>
          <a:lstStyle/>
          <a:p>
            <a:pPr>
              <a:lnSpc>
                <a:spcPts val="1200"/>
              </a:lnSpc>
            </a:pPr>
            <a:r>
              <a:rPr lang="en-US" sz="900" dirty="0">
                <a:latin typeface="Roboto" panose="02000000000000000000" pitchFamily="2" charset="0"/>
                <a:ea typeface="Roboto" panose="02000000000000000000" pitchFamily="2" charset="0"/>
                <a:cs typeface="Montserrat" charset="0"/>
              </a:rPr>
              <a:t>Saying fruitful were hath waters.</a:t>
            </a:r>
          </a:p>
        </p:txBody>
      </p:sp>
      <p:sp>
        <p:nvSpPr>
          <p:cNvPr id="53" name="TextBox 52">
            <a:extLst>
              <a:ext uri="{FF2B5EF4-FFF2-40B4-BE49-F238E27FC236}">
                <a16:creationId xmlns:a16="http://schemas.microsoft.com/office/drawing/2014/main" id="{8E2CB745-32FC-44A9-BA01-3D6CE8D97724}"/>
              </a:ext>
            </a:extLst>
          </p:cNvPr>
          <p:cNvSpPr txBox="1"/>
          <p:nvPr/>
        </p:nvSpPr>
        <p:spPr>
          <a:xfrm>
            <a:off x="9251400" y="4494686"/>
            <a:ext cx="1173622" cy="400110"/>
          </a:xfrm>
          <a:prstGeom prst="rect">
            <a:avLst/>
          </a:prstGeom>
          <a:noFill/>
        </p:spPr>
        <p:txBody>
          <a:bodyPr wrap="square" numCol="1" spcCol="457200" rtlCol="0">
            <a:spAutoFit/>
          </a:bodyPr>
          <a:lstStyle/>
          <a:p>
            <a:pPr>
              <a:lnSpc>
                <a:spcPts val="1200"/>
              </a:lnSpc>
            </a:pPr>
            <a:r>
              <a:rPr lang="en-US" sz="900" dirty="0">
                <a:latin typeface="Roboto" panose="02000000000000000000" pitchFamily="2" charset="0"/>
                <a:ea typeface="Roboto" panose="02000000000000000000" pitchFamily="2" charset="0"/>
                <a:cs typeface="Montserrat" charset="0"/>
              </a:rPr>
              <a:t>Saying fruitful were hath waters.</a:t>
            </a:r>
          </a:p>
        </p:txBody>
      </p:sp>
      <p:sp>
        <p:nvSpPr>
          <p:cNvPr id="54" name="TextBox 53">
            <a:extLst>
              <a:ext uri="{FF2B5EF4-FFF2-40B4-BE49-F238E27FC236}">
                <a16:creationId xmlns:a16="http://schemas.microsoft.com/office/drawing/2014/main" id="{BE4AF4A6-EDE6-4351-B27B-6939A7A3B4EC}"/>
              </a:ext>
            </a:extLst>
          </p:cNvPr>
          <p:cNvSpPr txBox="1"/>
          <p:nvPr/>
        </p:nvSpPr>
        <p:spPr>
          <a:xfrm>
            <a:off x="9581338" y="5089490"/>
            <a:ext cx="1173622" cy="400110"/>
          </a:xfrm>
          <a:prstGeom prst="rect">
            <a:avLst/>
          </a:prstGeom>
          <a:noFill/>
        </p:spPr>
        <p:txBody>
          <a:bodyPr wrap="square" numCol="1" spcCol="457200" rtlCol="0">
            <a:spAutoFit/>
          </a:bodyPr>
          <a:lstStyle/>
          <a:p>
            <a:pPr>
              <a:lnSpc>
                <a:spcPts val="1200"/>
              </a:lnSpc>
            </a:pPr>
            <a:r>
              <a:rPr lang="en-US" sz="900" dirty="0">
                <a:latin typeface="Roboto" panose="02000000000000000000" pitchFamily="2" charset="0"/>
                <a:ea typeface="Roboto" panose="02000000000000000000" pitchFamily="2" charset="0"/>
                <a:cs typeface="Montserrat" charset="0"/>
              </a:rPr>
              <a:t>Saying fruitful were hath waters.</a:t>
            </a:r>
          </a:p>
        </p:txBody>
      </p:sp>
      <p:sp>
        <p:nvSpPr>
          <p:cNvPr id="3" name="Picture Placeholder 2">
            <a:extLst>
              <a:ext uri="{FF2B5EF4-FFF2-40B4-BE49-F238E27FC236}">
                <a16:creationId xmlns:a16="http://schemas.microsoft.com/office/drawing/2014/main" id="{C906E868-E844-4DA7-BF03-160670BC35FC}"/>
              </a:ext>
            </a:extLst>
          </p:cNvPr>
          <p:cNvSpPr>
            <a:spLocks noGrp="1"/>
          </p:cNvSpPr>
          <p:nvPr>
            <p:ph type="pic" sz="quarter" idx="158"/>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6" name="Group 5">
            <a:extLst>
              <a:ext uri="{FF2B5EF4-FFF2-40B4-BE49-F238E27FC236}">
                <a16:creationId xmlns:a16="http://schemas.microsoft.com/office/drawing/2014/main" id="{97257C98-EC6F-41E8-8593-906B1651A75C}"/>
              </a:ext>
            </a:extLst>
          </p:cNvPr>
          <p:cNvGrpSpPr/>
          <p:nvPr/>
        </p:nvGrpSpPr>
        <p:grpSpPr>
          <a:xfrm>
            <a:off x="1155034" y="2075831"/>
            <a:ext cx="9790267" cy="3647106"/>
            <a:chOff x="1155034" y="2501015"/>
            <a:chExt cx="9790267" cy="3647106"/>
          </a:xfrm>
        </p:grpSpPr>
        <p:sp>
          <p:nvSpPr>
            <p:cNvPr id="38" name="Chord 37">
              <a:extLst>
                <a:ext uri="{FF2B5EF4-FFF2-40B4-BE49-F238E27FC236}">
                  <a16:creationId xmlns:a16="http://schemas.microsoft.com/office/drawing/2014/main" id="{DA1B480C-DB5C-45BB-BA70-C0E606C72FD5}"/>
                </a:ext>
              </a:extLst>
            </p:cNvPr>
            <p:cNvSpPr/>
            <p:nvPr/>
          </p:nvSpPr>
          <p:spPr bwMode="auto">
            <a:xfrm rot="10800000">
              <a:off x="9246049" y="4268533"/>
              <a:ext cx="1699252" cy="1699252"/>
            </a:xfrm>
            <a:prstGeom prst="chord">
              <a:avLst>
                <a:gd name="adj1" fmla="val 19072933"/>
                <a:gd name="adj2" fmla="val 13321760"/>
              </a:avLst>
            </a:prstGeom>
            <a:solidFill>
              <a:schemeClr val="accent6">
                <a:alpha val="85000"/>
              </a:schemeClr>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41" name="Chord 40">
              <a:extLst>
                <a:ext uri="{FF2B5EF4-FFF2-40B4-BE49-F238E27FC236}">
                  <a16:creationId xmlns:a16="http://schemas.microsoft.com/office/drawing/2014/main" id="{682A31A3-7C0D-4CB6-B31D-C0C7A4E31BCD}"/>
                </a:ext>
              </a:extLst>
            </p:cNvPr>
            <p:cNvSpPr/>
            <p:nvPr/>
          </p:nvSpPr>
          <p:spPr bwMode="auto">
            <a:xfrm rot="10800000">
              <a:off x="8301259" y="4538934"/>
              <a:ext cx="1394565" cy="1394565"/>
            </a:xfrm>
            <a:prstGeom prst="chord">
              <a:avLst>
                <a:gd name="adj1" fmla="val 19176679"/>
                <a:gd name="adj2" fmla="val 13197412"/>
              </a:avLst>
            </a:prstGeom>
            <a:solidFill>
              <a:schemeClr val="accent5">
                <a:alpha val="85000"/>
              </a:schemeClr>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42" name="Chord 41">
              <a:extLst>
                <a:ext uri="{FF2B5EF4-FFF2-40B4-BE49-F238E27FC236}">
                  <a16:creationId xmlns:a16="http://schemas.microsoft.com/office/drawing/2014/main" id="{F26FF7CE-B438-4FE7-A487-57ED803BE8F4}"/>
                </a:ext>
              </a:extLst>
            </p:cNvPr>
            <p:cNvSpPr/>
            <p:nvPr/>
          </p:nvSpPr>
          <p:spPr bwMode="auto">
            <a:xfrm rot="10800000">
              <a:off x="6734131" y="4044589"/>
              <a:ext cx="2015303" cy="2015303"/>
            </a:xfrm>
            <a:prstGeom prst="chord">
              <a:avLst>
                <a:gd name="adj1" fmla="val 19235046"/>
                <a:gd name="adj2" fmla="val 13168334"/>
              </a:avLst>
            </a:prstGeom>
            <a:solidFill>
              <a:schemeClr val="accent4">
                <a:alpha val="85000"/>
              </a:schemeClr>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43" name="Chord 42">
              <a:extLst>
                <a:ext uri="{FF2B5EF4-FFF2-40B4-BE49-F238E27FC236}">
                  <a16:creationId xmlns:a16="http://schemas.microsoft.com/office/drawing/2014/main" id="{FB6D133C-3D01-44DE-8784-2B6EE9E40B4B}"/>
                </a:ext>
              </a:extLst>
            </p:cNvPr>
            <p:cNvSpPr/>
            <p:nvPr/>
          </p:nvSpPr>
          <p:spPr bwMode="auto">
            <a:xfrm rot="10800000">
              <a:off x="5992725" y="4790814"/>
              <a:ext cx="1132855" cy="1132855"/>
            </a:xfrm>
            <a:prstGeom prst="chord">
              <a:avLst>
                <a:gd name="adj1" fmla="val 19417426"/>
                <a:gd name="adj2" fmla="val 12985593"/>
              </a:avLst>
            </a:prstGeom>
            <a:solidFill>
              <a:schemeClr val="accent3">
                <a:alpha val="85000"/>
              </a:schemeClr>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48" name="Chord 47">
              <a:extLst>
                <a:ext uri="{FF2B5EF4-FFF2-40B4-BE49-F238E27FC236}">
                  <a16:creationId xmlns:a16="http://schemas.microsoft.com/office/drawing/2014/main" id="{517E5128-6D8C-4F2D-A565-AE496DE244EE}"/>
                </a:ext>
              </a:extLst>
            </p:cNvPr>
            <p:cNvSpPr/>
            <p:nvPr/>
          </p:nvSpPr>
          <p:spPr bwMode="auto">
            <a:xfrm rot="10800000">
              <a:off x="4377418" y="4230074"/>
              <a:ext cx="1878808" cy="1878808"/>
            </a:xfrm>
            <a:prstGeom prst="chord">
              <a:avLst>
                <a:gd name="adj1" fmla="val 19588377"/>
                <a:gd name="adj2" fmla="val 12807231"/>
              </a:avLst>
            </a:prstGeom>
            <a:solidFill>
              <a:schemeClr val="accent2">
                <a:alpha val="85000"/>
              </a:schemeClr>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49" name="Chord 48">
              <a:extLst>
                <a:ext uri="{FF2B5EF4-FFF2-40B4-BE49-F238E27FC236}">
                  <a16:creationId xmlns:a16="http://schemas.microsoft.com/office/drawing/2014/main" id="{047CF0FD-010A-4B3D-8802-60C0DF602639}"/>
                </a:ext>
              </a:extLst>
            </p:cNvPr>
            <p:cNvSpPr/>
            <p:nvPr/>
          </p:nvSpPr>
          <p:spPr bwMode="auto">
            <a:xfrm rot="10800000">
              <a:off x="2455190" y="3843648"/>
              <a:ext cx="2304473" cy="2304473"/>
            </a:xfrm>
            <a:prstGeom prst="chord">
              <a:avLst>
                <a:gd name="adj1" fmla="val 19365116"/>
                <a:gd name="adj2" fmla="val 13030462"/>
              </a:avLst>
            </a:prstGeom>
            <a:solidFill>
              <a:schemeClr val="accent1">
                <a:alpha val="85000"/>
              </a:schemeClr>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50" name="Chord 49">
              <a:extLst>
                <a:ext uri="{FF2B5EF4-FFF2-40B4-BE49-F238E27FC236}">
                  <a16:creationId xmlns:a16="http://schemas.microsoft.com/office/drawing/2014/main" id="{C44BE2F9-83FE-4AED-AA2A-A747F79A7FF8}"/>
                </a:ext>
              </a:extLst>
            </p:cNvPr>
            <p:cNvSpPr/>
            <p:nvPr/>
          </p:nvSpPr>
          <p:spPr bwMode="auto">
            <a:xfrm rot="10800000">
              <a:off x="1155034" y="4375221"/>
              <a:ext cx="1684671" cy="1684671"/>
            </a:xfrm>
            <a:prstGeom prst="chord">
              <a:avLst>
                <a:gd name="adj1" fmla="val 19533135"/>
                <a:gd name="adj2" fmla="val 12857480"/>
              </a:avLst>
            </a:prstGeom>
            <a:solidFill>
              <a:schemeClr val="tx1">
                <a:alpha val="85000"/>
              </a:schemeClr>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cxnSp>
          <p:nvCxnSpPr>
            <p:cNvPr id="58" name="Straight Connector 57">
              <a:extLst>
                <a:ext uri="{FF2B5EF4-FFF2-40B4-BE49-F238E27FC236}">
                  <a16:creationId xmlns:a16="http://schemas.microsoft.com/office/drawing/2014/main" id="{FAA7697F-5142-4EBC-B181-1E9347D1B0BC}"/>
                </a:ext>
              </a:extLst>
            </p:cNvPr>
            <p:cNvCxnSpPr/>
            <p:nvPr/>
          </p:nvCxnSpPr>
          <p:spPr bwMode="auto">
            <a:xfrm rot="10800000">
              <a:off x="10135144" y="3646815"/>
              <a:ext cx="3" cy="552490"/>
            </a:xfrm>
            <a:prstGeom prst="line">
              <a:avLst/>
            </a:prstGeom>
            <a:blipFill dpi="0" rotWithShape="0">
              <a:blip r:embed="rId3"/>
              <a:srcRect/>
              <a:tile tx="0" ty="0" sx="100000" sy="100000" flip="none" algn="tl"/>
            </a:blipFill>
            <a:ln w="12700" cap="flat" cmpd="sng" algn="ctr">
              <a:solidFill>
                <a:schemeClr val="accent6"/>
              </a:solidFill>
              <a:prstDash val="sysDot"/>
              <a:round/>
              <a:headEnd type="none" w="med" len="med"/>
              <a:tailEnd type="oval"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0" name="Straight Connector 59">
              <a:extLst>
                <a:ext uri="{FF2B5EF4-FFF2-40B4-BE49-F238E27FC236}">
                  <a16:creationId xmlns:a16="http://schemas.microsoft.com/office/drawing/2014/main" id="{A55AE5E6-1FFB-4C65-B0ED-EC5007F73838}"/>
                </a:ext>
              </a:extLst>
            </p:cNvPr>
            <p:cNvCxnSpPr/>
            <p:nvPr/>
          </p:nvCxnSpPr>
          <p:spPr bwMode="auto">
            <a:xfrm rot="10800000">
              <a:off x="9033674" y="4172922"/>
              <a:ext cx="0" cy="325743"/>
            </a:xfrm>
            <a:prstGeom prst="line">
              <a:avLst/>
            </a:prstGeom>
            <a:blipFill dpi="0" rotWithShape="0">
              <a:blip r:embed="rId3"/>
              <a:srcRect/>
              <a:tile tx="0" ty="0" sx="100000" sy="100000" flip="none" algn="tl"/>
            </a:blipFill>
            <a:ln w="12700" cap="flat" cmpd="sng" algn="ctr">
              <a:solidFill>
                <a:schemeClr val="accent5"/>
              </a:solidFill>
              <a:prstDash val="sysDot"/>
              <a:round/>
              <a:headEnd type="none" w="med" len="med"/>
              <a:tailEnd type="oval"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2" name="Straight Connector 61">
              <a:extLst>
                <a:ext uri="{FF2B5EF4-FFF2-40B4-BE49-F238E27FC236}">
                  <a16:creationId xmlns:a16="http://schemas.microsoft.com/office/drawing/2014/main" id="{360E890B-1AFA-4D0B-AF4D-FB65F31498B9}"/>
                </a:ext>
              </a:extLst>
            </p:cNvPr>
            <p:cNvCxnSpPr/>
            <p:nvPr/>
          </p:nvCxnSpPr>
          <p:spPr bwMode="auto">
            <a:xfrm rot="10800000">
              <a:off x="7742107" y="3457350"/>
              <a:ext cx="3" cy="552490"/>
            </a:xfrm>
            <a:prstGeom prst="line">
              <a:avLst/>
            </a:prstGeom>
            <a:blipFill dpi="0" rotWithShape="0">
              <a:blip r:embed="rId3"/>
              <a:srcRect/>
              <a:tile tx="0" ty="0" sx="100000" sy="100000" flip="none" algn="tl"/>
            </a:blipFill>
            <a:ln w="12700" cap="flat" cmpd="sng" algn="ctr">
              <a:solidFill>
                <a:schemeClr val="accent4"/>
              </a:solidFill>
              <a:prstDash val="sysDot"/>
              <a:round/>
              <a:headEnd type="none" w="med" len="med"/>
              <a:tailEnd type="oval"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4" name="Straight Connector 63">
              <a:extLst>
                <a:ext uri="{FF2B5EF4-FFF2-40B4-BE49-F238E27FC236}">
                  <a16:creationId xmlns:a16="http://schemas.microsoft.com/office/drawing/2014/main" id="{C6A464A8-CA24-4E0F-B09E-EC33DE4270F2}"/>
                </a:ext>
              </a:extLst>
            </p:cNvPr>
            <p:cNvCxnSpPr/>
            <p:nvPr/>
          </p:nvCxnSpPr>
          <p:spPr bwMode="auto">
            <a:xfrm rot="10800000">
              <a:off x="6515006" y="4427461"/>
              <a:ext cx="0" cy="325743"/>
            </a:xfrm>
            <a:prstGeom prst="line">
              <a:avLst/>
            </a:prstGeom>
            <a:blipFill dpi="0" rotWithShape="0">
              <a:blip r:embed="rId3"/>
              <a:srcRect/>
              <a:tile tx="0" ty="0" sx="100000" sy="100000" flip="none" algn="tl"/>
            </a:blipFill>
            <a:ln w="12700" cap="flat" cmpd="sng" algn="ctr">
              <a:solidFill>
                <a:schemeClr val="accent3"/>
              </a:solidFill>
              <a:prstDash val="sysDot"/>
              <a:round/>
              <a:headEnd type="none" w="med" len="med"/>
              <a:tailEnd type="oval"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0" name="Straight Connector 69">
              <a:extLst>
                <a:ext uri="{FF2B5EF4-FFF2-40B4-BE49-F238E27FC236}">
                  <a16:creationId xmlns:a16="http://schemas.microsoft.com/office/drawing/2014/main" id="{46FB2B1F-C0FC-4110-B162-249FDD47B158}"/>
                </a:ext>
              </a:extLst>
            </p:cNvPr>
            <p:cNvCxnSpPr/>
            <p:nvPr/>
          </p:nvCxnSpPr>
          <p:spPr bwMode="auto">
            <a:xfrm rot="10800000">
              <a:off x="5364103" y="3625496"/>
              <a:ext cx="3" cy="552490"/>
            </a:xfrm>
            <a:prstGeom prst="line">
              <a:avLst/>
            </a:prstGeom>
            <a:blipFill dpi="0" rotWithShape="0">
              <a:blip r:embed="rId3"/>
              <a:srcRect/>
              <a:tile tx="0" ty="0" sx="100000" sy="100000" flip="none" algn="tl"/>
            </a:blipFill>
            <a:ln w="12700" cap="flat" cmpd="sng" algn="ctr">
              <a:solidFill>
                <a:schemeClr val="accent2"/>
              </a:solidFill>
              <a:prstDash val="sysDot"/>
              <a:round/>
              <a:headEnd type="none" w="med" len="med"/>
              <a:tailEnd type="oval"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2" name="Straight Connector 71">
              <a:extLst>
                <a:ext uri="{FF2B5EF4-FFF2-40B4-BE49-F238E27FC236}">
                  <a16:creationId xmlns:a16="http://schemas.microsoft.com/office/drawing/2014/main" id="{DA08CA88-71B3-41D0-8824-01AF87691EF7}"/>
                </a:ext>
              </a:extLst>
            </p:cNvPr>
            <p:cNvCxnSpPr/>
            <p:nvPr/>
          </p:nvCxnSpPr>
          <p:spPr bwMode="auto">
            <a:xfrm rot="10800000">
              <a:off x="3607425" y="3232206"/>
              <a:ext cx="3" cy="552490"/>
            </a:xfrm>
            <a:prstGeom prst="line">
              <a:avLst/>
            </a:prstGeom>
            <a:blipFill dpi="0" rotWithShape="0">
              <a:blip r:embed="rId3"/>
              <a:srcRect/>
              <a:tile tx="0" ty="0" sx="100000" sy="100000" flip="none" algn="tl"/>
            </a:blipFill>
            <a:ln w="12700" cap="flat" cmpd="sng" algn="ctr">
              <a:solidFill>
                <a:schemeClr val="accent1"/>
              </a:solidFill>
              <a:prstDash val="sysDot"/>
              <a:round/>
              <a:headEnd type="none" w="med" len="med"/>
              <a:tailEnd type="oval"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3" name="Shape 5521">
              <a:extLst>
                <a:ext uri="{FF2B5EF4-FFF2-40B4-BE49-F238E27FC236}">
                  <a16:creationId xmlns:a16="http://schemas.microsoft.com/office/drawing/2014/main" id="{1FB3C65C-ADF5-4103-86FC-78A02CBF4474}"/>
                </a:ext>
              </a:extLst>
            </p:cNvPr>
            <p:cNvSpPr/>
            <p:nvPr/>
          </p:nvSpPr>
          <p:spPr>
            <a:xfrm>
              <a:off x="1426648" y="3175322"/>
              <a:ext cx="1072259" cy="6722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algn="l">
                <a:lnSpc>
                  <a:spcPct val="140000"/>
                </a:lnSpc>
                <a:spcBef>
                  <a:spcPts val="1000"/>
                </a:spcBef>
                <a:defRPr sz="2200">
                  <a:solidFill>
                    <a:srgbClr val="8F9499"/>
                  </a:solidFill>
                  <a:latin typeface="Arimo"/>
                  <a:ea typeface="Arimo"/>
                  <a:cs typeface="Arimo"/>
                  <a:sym typeface="Arimo"/>
                </a:defRPr>
              </a:lvl1pPr>
            </a:lstStyle>
            <a:p>
              <a:pPr algn="ctr">
                <a:lnSpc>
                  <a:spcPct val="150000"/>
                </a:lnSpc>
                <a:defRPr sz="1800">
                  <a:solidFill>
                    <a:srgbClr val="000000"/>
                  </a:solidFill>
                </a:defRPr>
              </a:pPr>
              <a:r>
                <a:rPr sz="900" dirty="0">
                  <a:solidFill>
                    <a:schemeClr val="tx1"/>
                  </a:solidFill>
                  <a:latin typeface="Roboto" panose="02000000000000000000" pitchFamily="2" charset="0"/>
                  <a:ea typeface="Roboto" panose="02000000000000000000" pitchFamily="2" charset="0"/>
                  <a:cs typeface="Montserrat Alternates" charset="0"/>
                </a:rPr>
                <a:t>Ipsum has been the industry's standard dumy text ever</a:t>
              </a:r>
              <a:r>
                <a:rPr lang="en-US" sz="900" dirty="0">
                  <a:solidFill>
                    <a:schemeClr val="tx1"/>
                  </a:solidFill>
                  <a:latin typeface="Roboto" panose="02000000000000000000" pitchFamily="2" charset="0"/>
                  <a:ea typeface="Roboto" panose="02000000000000000000" pitchFamily="2" charset="0"/>
                  <a:cs typeface="Montserrat Alternates" charset="0"/>
                </a:rPr>
                <a:t>.</a:t>
              </a:r>
              <a:endParaRPr sz="900" dirty="0">
                <a:solidFill>
                  <a:schemeClr val="tx1"/>
                </a:solidFill>
                <a:latin typeface="Roboto" panose="02000000000000000000" pitchFamily="2" charset="0"/>
                <a:ea typeface="Roboto" panose="02000000000000000000" pitchFamily="2" charset="0"/>
                <a:cs typeface="Montserrat Alternates" charset="0"/>
              </a:endParaRPr>
            </a:p>
          </p:txBody>
        </p:sp>
        <p:cxnSp>
          <p:nvCxnSpPr>
            <p:cNvPr id="75" name="Straight Connector 74">
              <a:extLst>
                <a:ext uri="{FF2B5EF4-FFF2-40B4-BE49-F238E27FC236}">
                  <a16:creationId xmlns:a16="http://schemas.microsoft.com/office/drawing/2014/main" id="{D6DE2297-85E9-44C4-91AD-DEC71F7FB48D}"/>
                </a:ext>
              </a:extLst>
            </p:cNvPr>
            <p:cNvCxnSpPr/>
            <p:nvPr/>
          </p:nvCxnSpPr>
          <p:spPr bwMode="auto">
            <a:xfrm rot="10800000">
              <a:off x="1973375" y="4017740"/>
              <a:ext cx="0" cy="325743"/>
            </a:xfrm>
            <a:prstGeom prst="line">
              <a:avLst/>
            </a:prstGeom>
            <a:blipFill dpi="0" rotWithShape="0">
              <a:blip r:embed="rId3"/>
              <a:srcRect/>
              <a:tile tx="0" ty="0" sx="100000" sy="100000" flip="none" algn="tl"/>
            </a:blipFill>
            <a:ln w="12700" cap="flat" cmpd="sng" algn="ctr">
              <a:solidFill>
                <a:schemeClr val="tx1"/>
              </a:solidFill>
              <a:prstDash val="sysDot"/>
              <a:round/>
              <a:headEnd type="none" w="med" len="med"/>
              <a:tailEnd type="oval"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83" name="Triangle 18">
              <a:extLst>
                <a:ext uri="{FF2B5EF4-FFF2-40B4-BE49-F238E27FC236}">
                  <a16:creationId xmlns:a16="http://schemas.microsoft.com/office/drawing/2014/main" id="{844A9ABE-76F5-4C54-A329-0101DB8BCEDF}"/>
                </a:ext>
              </a:extLst>
            </p:cNvPr>
            <p:cNvSpPr/>
            <p:nvPr/>
          </p:nvSpPr>
          <p:spPr bwMode="auto">
            <a:xfrm>
              <a:off x="10036486" y="5553030"/>
              <a:ext cx="180773" cy="155839"/>
            </a:xfrm>
            <a:prstGeom prst="triangle">
              <a:avLst/>
            </a:prstGeom>
            <a:solidFill>
              <a:schemeClr val="bg1"/>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84" name="Triangle 129">
              <a:extLst>
                <a:ext uri="{FF2B5EF4-FFF2-40B4-BE49-F238E27FC236}">
                  <a16:creationId xmlns:a16="http://schemas.microsoft.com/office/drawing/2014/main" id="{511BA620-2ADB-4BBA-A882-47E6BEFE94BC}"/>
                </a:ext>
              </a:extLst>
            </p:cNvPr>
            <p:cNvSpPr/>
            <p:nvPr/>
          </p:nvSpPr>
          <p:spPr bwMode="auto">
            <a:xfrm>
              <a:off x="8945622" y="5553030"/>
              <a:ext cx="180773" cy="155839"/>
            </a:xfrm>
            <a:prstGeom prst="triangle">
              <a:avLst/>
            </a:prstGeom>
            <a:solidFill>
              <a:schemeClr val="bg1"/>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85" name="Triangle 130">
              <a:extLst>
                <a:ext uri="{FF2B5EF4-FFF2-40B4-BE49-F238E27FC236}">
                  <a16:creationId xmlns:a16="http://schemas.microsoft.com/office/drawing/2014/main" id="{FAC015F3-F99A-4F18-8283-922C7C117E25}"/>
                </a:ext>
              </a:extLst>
            </p:cNvPr>
            <p:cNvSpPr/>
            <p:nvPr/>
          </p:nvSpPr>
          <p:spPr bwMode="auto">
            <a:xfrm>
              <a:off x="7634754" y="5553030"/>
              <a:ext cx="180773" cy="155839"/>
            </a:xfrm>
            <a:prstGeom prst="triangle">
              <a:avLst/>
            </a:prstGeom>
            <a:solidFill>
              <a:schemeClr val="bg1"/>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86" name="Triangle 131">
              <a:extLst>
                <a:ext uri="{FF2B5EF4-FFF2-40B4-BE49-F238E27FC236}">
                  <a16:creationId xmlns:a16="http://schemas.microsoft.com/office/drawing/2014/main" id="{E978D700-5300-44DF-A0A2-25765A74DFEA}"/>
                </a:ext>
              </a:extLst>
            </p:cNvPr>
            <p:cNvSpPr/>
            <p:nvPr/>
          </p:nvSpPr>
          <p:spPr bwMode="auto">
            <a:xfrm>
              <a:off x="6443054" y="5553030"/>
              <a:ext cx="180773" cy="155839"/>
            </a:xfrm>
            <a:prstGeom prst="triangle">
              <a:avLst/>
            </a:prstGeom>
            <a:solidFill>
              <a:schemeClr val="bg1"/>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87" name="Triangle 132">
              <a:extLst>
                <a:ext uri="{FF2B5EF4-FFF2-40B4-BE49-F238E27FC236}">
                  <a16:creationId xmlns:a16="http://schemas.microsoft.com/office/drawing/2014/main" id="{C90DCC9B-BC79-4FB8-9FDE-7876D24B1152}"/>
                </a:ext>
              </a:extLst>
            </p:cNvPr>
            <p:cNvSpPr/>
            <p:nvPr/>
          </p:nvSpPr>
          <p:spPr bwMode="auto">
            <a:xfrm>
              <a:off x="5205520" y="5553030"/>
              <a:ext cx="180773" cy="155839"/>
            </a:xfrm>
            <a:prstGeom prst="triangle">
              <a:avLst/>
            </a:prstGeom>
            <a:solidFill>
              <a:schemeClr val="bg1"/>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88" name="Triangle 133">
              <a:extLst>
                <a:ext uri="{FF2B5EF4-FFF2-40B4-BE49-F238E27FC236}">
                  <a16:creationId xmlns:a16="http://schemas.microsoft.com/office/drawing/2014/main" id="{8C241DB3-4484-4357-BD29-952CABFBC582}"/>
                </a:ext>
              </a:extLst>
            </p:cNvPr>
            <p:cNvSpPr/>
            <p:nvPr/>
          </p:nvSpPr>
          <p:spPr bwMode="auto">
            <a:xfrm>
              <a:off x="3500474" y="5553030"/>
              <a:ext cx="180773" cy="155839"/>
            </a:xfrm>
            <a:prstGeom prst="triangle">
              <a:avLst/>
            </a:prstGeom>
            <a:solidFill>
              <a:schemeClr val="bg1"/>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89" name="Triangle 134">
              <a:extLst>
                <a:ext uri="{FF2B5EF4-FFF2-40B4-BE49-F238E27FC236}">
                  <a16:creationId xmlns:a16="http://schemas.microsoft.com/office/drawing/2014/main" id="{545D6BD3-9921-486C-BAC3-AA261EA5CC21}"/>
                </a:ext>
              </a:extLst>
            </p:cNvPr>
            <p:cNvSpPr/>
            <p:nvPr/>
          </p:nvSpPr>
          <p:spPr bwMode="auto">
            <a:xfrm>
              <a:off x="1914598" y="5553030"/>
              <a:ext cx="180773" cy="155839"/>
            </a:xfrm>
            <a:prstGeom prst="triangle">
              <a:avLst/>
            </a:prstGeom>
            <a:solidFill>
              <a:schemeClr val="bg1"/>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7466">
                <a:solidFill>
                  <a:srgbClr val="000000"/>
                </a:solidFill>
                <a:latin typeface="Gill Sans" charset="0"/>
                <a:ea typeface="ヒラギノ角ゴ ProN W3" charset="0"/>
                <a:cs typeface="ヒラギノ角ゴ ProN W3" charset="0"/>
                <a:sym typeface="Gill Sans" charset="0"/>
              </a:endParaRPr>
            </a:p>
          </p:txBody>
        </p:sp>
        <p:sp>
          <p:nvSpPr>
            <p:cNvPr id="97" name="Shape 5521">
              <a:extLst>
                <a:ext uri="{FF2B5EF4-FFF2-40B4-BE49-F238E27FC236}">
                  <a16:creationId xmlns:a16="http://schemas.microsoft.com/office/drawing/2014/main" id="{95E3B71B-D44A-4989-8A1A-D74543AEA312}"/>
                </a:ext>
              </a:extLst>
            </p:cNvPr>
            <p:cNvSpPr/>
            <p:nvPr/>
          </p:nvSpPr>
          <p:spPr>
            <a:xfrm>
              <a:off x="3093155" y="2501015"/>
              <a:ext cx="1072259" cy="6722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algn="l">
                <a:lnSpc>
                  <a:spcPct val="140000"/>
                </a:lnSpc>
                <a:spcBef>
                  <a:spcPts val="1000"/>
                </a:spcBef>
                <a:defRPr sz="2200">
                  <a:solidFill>
                    <a:srgbClr val="8F9499"/>
                  </a:solidFill>
                  <a:latin typeface="Arimo"/>
                  <a:ea typeface="Arimo"/>
                  <a:cs typeface="Arimo"/>
                  <a:sym typeface="Arimo"/>
                </a:defRPr>
              </a:lvl1pPr>
            </a:lstStyle>
            <a:p>
              <a:pPr algn="ctr">
                <a:lnSpc>
                  <a:spcPct val="150000"/>
                </a:lnSpc>
                <a:defRPr sz="1800">
                  <a:solidFill>
                    <a:srgbClr val="000000"/>
                  </a:solidFill>
                </a:defRPr>
              </a:pPr>
              <a:r>
                <a:rPr sz="900" dirty="0">
                  <a:solidFill>
                    <a:schemeClr val="tx1"/>
                  </a:solidFill>
                  <a:latin typeface="Roboto" panose="02000000000000000000" pitchFamily="2" charset="0"/>
                  <a:ea typeface="Roboto" panose="02000000000000000000" pitchFamily="2" charset="0"/>
                  <a:cs typeface="Montserrat Alternates" charset="0"/>
                </a:rPr>
                <a:t>Ipsum has been the industry's standard dumy text ever</a:t>
              </a:r>
              <a:r>
                <a:rPr lang="en-US" sz="900" dirty="0">
                  <a:solidFill>
                    <a:schemeClr val="tx1"/>
                  </a:solidFill>
                  <a:latin typeface="Roboto" panose="02000000000000000000" pitchFamily="2" charset="0"/>
                  <a:ea typeface="Roboto" panose="02000000000000000000" pitchFamily="2" charset="0"/>
                  <a:cs typeface="Montserrat Alternates" charset="0"/>
                </a:rPr>
                <a:t>.</a:t>
              </a:r>
              <a:endParaRPr sz="900" dirty="0">
                <a:solidFill>
                  <a:schemeClr val="tx1"/>
                </a:solidFill>
                <a:latin typeface="Roboto" panose="02000000000000000000" pitchFamily="2" charset="0"/>
                <a:ea typeface="Roboto" panose="02000000000000000000" pitchFamily="2" charset="0"/>
                <a:cs typeface="Montserrat Alternates" charset="0"/>
              </a:endParaRPr>
            </a:p>
          </p:txBody>
        </p:sp>
        <p:sp>
          <p:nvSpPr>
            <p:cNvPr id="98" name="Shape 5521">
              <a:extLst>
                <a:ext uri="{FF2B5EF4-FFF2-40B4-BE49-F238E27FC236}">
                  <a16:creationId xmlns:a16="http://schemas.microsoft.com/office/drawing/2014/main" id="{A393EA5E-AB73-4C1A-ACD3-E692A600B338}"/>
                </a:ext>
              </a:extLst>
            </p:cNvPr>
            <p:cNvSpPr/>
            <p:nvPr/>
          </p:nvSpPr>
          <p:spPr>
            <a:xfrm>
              <a:off x="4850163" y="2785110"/>
              <a:ext cx="1072259" cy="6722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algn="l">
                <a:lnSpc>
                  <a:spcPct val="140000"/>
                </a:lnSpc>
                <a:spcBef>
                  <a:spcPts val="1000"/>
                </a:spcBef>
                <a:defRPr sz="2200">
                  <a:solidFill>
                    <a:srgbClr val="8F9499"/>
                  </a:solidFill>
                  <a:latin typeface="Arimo"/>
                  <a:ea typeface="Arimo"/>
                  <a:cs typeface="Arimo"/>
                  <a:sym typeface="Arimo"/>
                </a:defRPr>
              </a:lvl1pPr>
            </a:lstStyle>
            <a:p>
              <a:pPr algn="ctr">
                <a:lnSpc>
                  <a:spcPct val="150000"/>
                </a:lnSpc>
                <a:defRPr sz="1800">
                  <a:solidFill>
                    <a:srgbClr val="000000"/>
                  </a:solidFill>
                </a:defRPr>
              </a:pPr>
              <a:r>
                <a:rPr sz="900" dirty="0">
                  <a:solidFill>
                    <a:schemeClr val="tx1"/>
                  </a:solidFill>
                  <a:latin typeface="Roboto" panose="02000000000000000000" pitchFamily="2" charset="0"/>
                  <a:ea typeface="Roboto" panose="02000000000000000000" pitchFamily="2" charset="0"/>
                  <a:cs typeface="Montserrat Alternates" charset="0"/>
                </a:rPr>
                <a:t>Ipsum has been the industry's standard dumy text ever</a:t>
              </a:r>
              <a:r>
                <a:rPr lang="en-US" sz="900" dirty="0">
                  <a:solidFill>
                    <a:schemeClr val="tx1"/>
                  </a:solidFill>
                  <a:latin typeface="Roboto" panose="02000000000000000000" pitchFamily="2" charset="0"/>
                  <a:ea typeface="Roboto" panose="02000000000000000000" pitchFamily="2" charset="0"/>
                  <a:cs typeface="Montserrat Alternates" charset="0"/>
                </a:rPr>
                <a:t>.</a:t>
              </a:r>
              <a:endParaRPr sz="900" dirty="0">
                <a:solidFill>
                  <a:schemeClr val="tx1"/>
                </a:solidFill>
                <a:latin typeface="Roboto" panose="02000000000000000000" pitchFamily="2" charset="0"/>
                <a:ea typeface="Roboto" panose="02000000000000000000" pitchFamily="2" charset="0"/>
                <a:cs typeface="Montserrat Alternates" charset="0"/>
              </a:endParaRPr>
            </a:p>
          </p:txBody>
        </p:sp>
        <p:sp>
          <p:nvSpPr>
            <p:cNvPr id="99" name="Shape 5521">
              <a:extLst>
                <a:ext uri="{FF2B5EF4-FFF2-40B4-BE49-F238E27FC236}">
                  <a16:creationId xmlns:a16="http://schemas.microsoft.com/office/drawing/2014/main" id="{F31F7B85-DDFE-4B84-BA0D-A93453D63F1E}"/>
                </a:ext>
              </a:extLst>
            </p:cNvPr>
            <p:cNvSpPr/>
            <p:nvPr/>
          </p:nvSpPr>
          <p:spPr>
            <a:xfrm>
              <a:off x="5992724" y="3625496"/>
              <a:ext cx="1072259" cy="6722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algn="l">
                <a:lnSpc>
                  <a:spcPct val="140000"/>
                </a:lnSpc>
                <a:spcBef>
                  <a:spcPts val="1000"/>
                </a:spcBef>
                <a:defRPr sz="2200">
                  <a:solidFill>
                    <a:srgbClr val="8F9499"/>
                  </a:solidFill>
                  <a:latin typeface="Arimo"/>
                  <a:ea typeface="Arimo"/>
                  <a:cs typeface="Arimo"/>
                  <a:sym typeface="Arimo"/>
                </a:defRPr>
              </a:lvl1pPr>
            </a:lstStyle>
            <a:p>
              <a:pPr algn="ctr">
                <a:lnSpc>
                  <a:spcPct val="150000"/>
                </a:lnSpc>
                <a:defRPr sz="1800">
                  <a:solidFill>
                    <a:srgbClr val="000000"/>
                  </a:solidFill>
                </a:defRPr>
              </a:pPr>
              <a:r>
                <a:rPr sz="900" dirty="0">
                  <a:solidFill>
                    <a:schemeClr val="tx1"/>
                  </a:solidFill>
                  <a:latin typeface="Roboto" panose="02000000000000000000" pitchFamily="2" charset="0"/>
                  <a:ea typeface="Roboto" panose="02000000000000000000" pitchFamily="2" charset="0"/>
                  <a:cs typeface="Montserrat Alternates" charset="0"/>
                </a:rPr>
                <a:t>Ipsum has been the industry's standard dumy text ever</a:t>
              </a:r>
              <a:r>
                <a:rPr lang="en-US" sz="900" dirty="0">
                  <a:solidFill>
                    <a:schemeClr val="tx1"/>
                  </a:solidFill>
                  <a:latin typeface="Roboto" panose="02000000000000000000" pitchFamily="2" charset="0"/>
                  <a:ea typeface="Roboto" panose="02000000000000000000" pitchFamily="2" charset="0"/>
                  <a:cs typeface="Montserrat Alternates" charset="0"/>
                </a:rPr>
                <a:t>.</a:t>
              </a:r>
              <a:endParaRPr sz="900" dirty="0">
                <a:solidFill>
                  <a:schemeClr val="tx1"/>
                </a:solidFill>
                <a:latin typeface="Roboto" panose="02000000000000000000" pitchFamily="2" charset="0"/>
                <a:ea typeface="Roboto" panose="02000000000000000000" pitchFamily="2" charset="0"/>
                <a:cs typeface="Montserrat Alternates" charset="0"/>
              </a:endParaRPr>
            </a:p>
          </p:txBody>
        </p:sp>
        <p:sp>
          <p:nvSpPr>
            <p:cNvPr id="100" name="Shape 5521">
              <a:extLst>
                <a:ext uri="{FF2B5EF4-FFF2-40B4-BE49-F238E27FC236}">
                  <a16:creationId xmlns:a16="http://schemas.microsoft.com/office/drawing/2014/main" id="{6CCA2EA2-C559-4E2B-9224-5E13E2C97A5D}"/>
                </a:ext>
              </a:extLst>
            </p:cNvPr>
            <p:cNvSpPr/>
            <p:nvPr/>
          </p:nvSpPr>
          <p:spPr>
            <a:xfrm>
              <a:off x="7201419" y="2623116"/>
              <a:ext cx="1072259" cy="6722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algn="l">
                <a:lnSpc>
                  <a:spcPct val="140000"/>
                </a:lnSpc>
                <a:spcBef>
                  <a:spcPts val="1000"/>
                </a:spcBef>
                <a:defRPr sz="2200">
                  <a:solidFill>
                    <a:srgbClr val="8F9499"/>
                  </a:solidFill>
                  <a:latin typeface="Arimo"/>
                  <a:ea typeface="Arimo"/>
                  <a:cs typeface="Arimo"/>
                  <a:sym typeface="Arimo"/>
                </a:defRPr>
              </a:lvl1pPr>
            </a:lstStyle>
            <a:p>
              <a:pPr algn="ctr">
                <a:lnSpc>
                  <a:spcPct val="150000"/>
                </a:lnSpc>
                <a:defRPr sz="1800">
                  <a:solidFill>
                    <a:srgbClr val="000000"/>
                  </a:solidFill>
                </a:defRPr>
              </a:pPr>
              <a:r>
                <a:rPr sz="900" dirty="0">
                  <a:solidFill>
                    <a:schemeClr val="tx1"/>
                  </a:solidFill>
                  <a:latin typeface="Roboto" panose="02000000000000000000" pitchFamily="2" charset="0"/>
                  <a:ea typeface="Roboto" panose="02000000000000000000" pitchFamily="2" charset="0"/>
                  <a:cs typeface="Montserrat Alternates" charset="0"/>
                </a:rPr>
                <a:t>Ipsum has been the industry's standard dumy text ever</a:t>
              </a:r>
              <a:r>
                <a:rPr lang="en-US" sz="900" dirty="0">
                  <a:solidFill>
                    <a:schemeClr val="tx1"/>
                  </a:solidFill>
                  <a:latin typeface="Roboto" panose="02000000000000000000" pitchFamily="2" charset="0"/>
                  <a:ea typeface="Roboto" panose="02000000000000000000" pitchFamily="2" charset="0"/>
                  <a:cs typeface="Montserrat Alternates" charset="0"/>
                </a:rPr>
                <a:t>.</a:t>
              </a:r>
              <a:endParaRPr sz="900" dirty="0">
                <a:solidFill>
                  <a:schemeClr val="tx1"/>
                </a:solidFill>
                <a:latin typeface="Roboto" panose="02000000000000000000" pitchFamily="2" charset="0"/>
                <a:ea typeface="Roboto" panose="02000000000000000000" pitchFamily="2" charset="0"/>
                <a:cs typeface="Montserrat Alternates" charset="0"/>
              </a:endParaRPr>
            </a:p>
          </p:txBody>
        </p:sp>
        <p:sp>
          <p:nvSpPr>
            <p:cNvPr id="101" name="Shape 5521">
              <a:extLst>
                <a:ext uri="{FF2B5EF4-FFF2-40B4-BE49-F238E27FC236}">
                  <a16:creationId xmlns:a16="http://schemas.microsoft.com/office/drawing/2014/main" id="{E2F1F9A8-364E-49B2-A4CA-975E64152F71}"/>
                </a:ext>
              </a:extLst>
            </p:cNvPr>
            <p:cNvSpPr/>
            <p:nvPr/>
          </p:nvSpPr>
          <p:spPr>
            <a:xfrm>
              <a:off x="8497544" y="3393076"/>
              <a:ext cx="1072259" cy="6722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algn="l">
                <a:lnSpc>
                  <a:spcPct val="140000"/>
                </a:lnSpc>
                <a:spcBef>
                  <a:spcPts val="1000"/>
                </a:spcBef>
                <a:defRPr sz="2200">
                  <a:solidFill>
                    <a:srgbClr val="8F9499"/>
                  </a:solidFill>
                  <a:latin typeface="Arimo"/>
                  <a:ea typeface="Arimo"/>
                  <a:cs typeface="Arimo"/>
                  <a:sym typeface="Arimo"/>
                </a:defRPr>
              </a:lvl1pPr>
            </a:lstStyle>
            <a:p>
              <a:pPr algn="ctr">
                <a:lnSpc>
                  <a:spcPct val="150000"/>
                </a:lnSpc>
                <a:defRPr sz="1800">
                  <a:solidFill>
                    <a:srgbClr val="000000"/>
                  </a:solidFill>
                </a:defRPr>
              </a:pPr>
              <a:r>
                <a:rPr sz="900" dirty="0">
                  <a:solidFill>
                    <a:schemeClr val="tx1"/>
                  </a:solidFill>
                  <a:latin typeface="Roboto" panose="02000000000000000000" pitchFamily="2" charset="0"/>
                  <a:ea typeface="Roboto" panose="02000000000000000000" pitchFamily="2" charset="0"/>
                  <a:cs typeface="Montserrat Alternates" charset="0"/>
                </a:rPr>
                <a:t>Ipsum has been the industry's standard dumy text ever</a:t>
              </a:r>
              <a:r>
                <a:rPr lang="en-US" sz="900" dirty="0">
                  <a:solidFill>
                    <a:schemeClr val="tx1"/>
                  </a:solidFill>
                  <a:latin typeface="Roboto" panose="02000000000000000000" pitchFamily="2" charset="0"/>
                  <a:ea typeface="Roboto" panose="02000000000000000000" pitchFamily="2" charset="0"/>
                  <a:cs typeface="Montserrat Alternates" charset="0"/>
                </a:rPr>
                <a:t>.</a:t>
              </a:r>
              <a:endParaRPr sz="900" dirty="0">
                <a:solidFill>
                  <a:schemeClr val="tx1"/>
                </a:solidFill>
                <a:latin typeface="Roboto" panose="02000000000000000000" pitchFamily="2" charset="0"/>
                <a:ea typeface="Roboto" panose="02000000000000000000" pitchFamily="2" charset="0"/>
                <a:cs typeface="Montserrat Alternates" charset="0"/>
              </a:endParaRPr>
            </a:p>
          </p:txBody>
        </p:sp>
        <p:sp>
          <p:nvSpPr>
            <p:cNvPr id="102" name="Shape 5521">
              <a:extLst>
                <a:ext uri="{FF2B5EF4-FFF2-40B4-BE49-F238E27FC236}">
                  <a16:creationId xmlns:a16="http://schemas.microsoft.com/office/drawing/2014/main" id="{3C37E7AE-6EE5-4388-BC1A-127EDBA60D77}"/>
                </a:ext>
              </a:extLst>
            </p:cNvPr>
            <p:cNvSpPr/>
            <p:nvPr/>
          </p:nvSpPr>
          <p:spPr>
            <a:xfrm>
              <a:off x="9599014" y="2753358"/>
              <a:ext cx="1072259" cy="6722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lvl1pPr algn="l">
                <a:lnSpc>
                  <a:spcPct val="140000"/>
                </a:lnSpc>
                <a:spcBef>
                  <a:spcPts val="1000"/>
                </a:spcBef>
                <a:defRPr sz="2200">
                  <a:solidFill>
                    <a:srgbClr val="8F9499"/>
                  </a:solidFill>
                  <a:latin typeface="Arimo"/>
                  <a:ea typeface="Arimo"/>
                  <a:cs typeface="Arimo"/>
                  <a:sym typeface="Arimo"/>
                </a:defRPr>
              </a:lvl1pPr>
            </a:lstStyle>
            <a:p>
              <a:pPr algn="ctr">
                <a:lnSpc>
                  <a:spcPct val="150000"/>
                </a:lnSpc>
                <a:defRPr sz="1800">
                  <a:solidFill>
                    <a:srgbClr val="000000"/>
                  </a:solidFill>
                </a:defRPr>
              </a:pPr>
              <a:r>
                <a:rPr sz="900" dirty="0">
                  <a:solidFill>
                    <a:schemeClr val="tx1"/>
                  </a:solidFill>
                  <a:latin typeface="Roboto" panose="02000000000000000000" pitchFamily="2" charset="0"/>
                  <a:ea typeface="Roboto" panose="02000000000000000000" pitchFamily="2" charset="0"/>
                  <a:cs typeface="Montserrat Alternates" charset="0"/>
                </a:rPr>
                <a:t>Ipsum has been the industry's standard dumy text ever</a:t>
              </a:r>
              <a:r>
                <a:rPr lang="en-US" sz="900" dirty="0">
                  <a:solidFill>
                    <a:schemeClr val="tx1"/>
                  </a:solidFill>
                  <a:latin typeface="Roboto" panose="02000000000000000000" pitchFamily="2" charset="0"/>
                  <a:ea typeface="Roboto" panose="02000000000000000000" pitchFamily="2" charset="0"/>
                  <a:cs typeface="Montserrat Alternates" charset="0"/>
                </a:rPr>
                <a:t>.</a:t>
              </a:r>
              <a:endParaRPr sz="900" dirty="0">
                <a:solidFill>
                  <a:schemeClr val="tx1"/>
                </a:solidFill>
                <a:latin typeface="Roboto" panose="02000000000000000000" pitchFamily="2" charset="0"/>
                <a:ea typeface="Roboto" panose="02000000000000000000" pitchFamily="2" charset="0"/>
                <a:cs typeface="Montserrat Alternates" charset="0"/>
              </a:endParaRPr>
            </a:p>
          </p:txBody>
        </p:sp>
      </p:grpSp>
      <p:sp>
        <p:nvSpPr>
          <p:cNvPr id="5" name="Rectangle 4">
            <a:extLst>
              <a:ext uri="{FF2B5EF4-FFF2-40B4-BE49-F238E27FC236}">
                <a16:creationId xmlns:a16="http://schemas.microsoft.com/office/drawing/2014/main" id="{38FEC648-F719-4659-8D41-A27673D06495}"/>
              </a:ext>
            </a:extLst>
          </p:cNvPr>
          <p:cNvSpPr/>
          <p:nvPr/>
        </p:nvSpPr>
        <p:spPr>
          <a:xfrm>
            <a:off x="0" y="5261244"/>
            <a:ext cx="12192000" cy="15967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a:extLst>
              <a:ext uri="{FF2B5EF4-FFF2-40B4-BE49-F238E27FC236}">
                <a16:creationId xmlns:a16="http://schemas.microsoft.com/office/drawing/2014/main" id="{BB6BC1E6-CF1C-4C1C-A5A1-27BF77731486}"/>
              </a:ext>
            </a:extLst>
          </p:cNvPr>
          <p:cNvSpPr/>
          <p:nvPr/>
        </p:nvSpPr>
        <p:spPr>
          <a:xfrm>
            <a:off x="1299029" y="5772652"/>
            <a:ext cx="9593943" cy="57394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198"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198" y="481013"/>
            <a:ext cx="10515600" cy="679450"/>
          </a:xfrm>
        </p:spPr>
        <p:txBody>
          <a:bodyPr/>
          <a:lstStyle/>
          <a:p>
            <a:r>
              <a:rPr lang="en-US" b="1" dirty="0"/>
              <a:t>Our Information</a:t>
            </a:r>
          </a:p>
        </p:txBody>
      </p:sp>
      <p:grpSp>
        <p:nvGrpSpPr>
          <p:cNvPr id="403" name="Group 402">
            <a:extLst>
              <a:ext uri="{FF2B5EF4-FFF2-40B4-BE49-F238E27FC236}">
                <a16:creationId xmlns:a16="http://schemas.microsoft.com/office/drawing/2014/main" id="{20964DAE-8179-4622-B2E0-21C146CFFF58}"/>
              </a:ext>
            </a:extLst>
          </p:cNvPr>
          <p:cNvGrpSpPr/>
          <p:nvPr/>
        </p:nvGrpSpPr>
        <p:grpSpPr>
          <a:xfrm>
            <a:off x="862829" y="1924905"/>
            <a:ext cx="4933950" cy="4027892"/>
            <a:chOff x="838200" y="1783265"/>
            <a:chExt cx="4933950" cy="4027892"/>
          </a:xfrm>
        </p:grpSpPr>
        <p:sp>
          <p:nvSpPr>
            <p:cNvPr id="404" name="Rectangle 403">
              <a:extLst>
                <a:ext uri="{FF2B5EF4-FFF2-40B4-BE49-F238E27FC236}">
                  <a16:creationId xmlns:a16="http://schemas.microsoft.com/office/drawing/2014/main" id="{A13DF9E7-B176-4893-AF78-865EEF28B329}"/>
                </a:ext>
              </a:extLst>
            </p:cNvPr>
            <p:cNvSpPr/>
            <p:nvPr/>
          </p:nvSpPr>
          <p:spPr>
            <a:xfrm>
              <a:off x="838200" y="1783265"/>
              <a:ext cx="4933950" cy="402789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nvGrpSpPr>
            <p:cNvPr id="405" name="Group 404">
              <a:extLst>
                <a:ext uri="{FF2B5EF4-FFF2-40B4-BE49-F238E27FC236}">
                  <a16:creationId xmlns:a16="http://schemas.microsoft.com/office/drawing/2014/main" id="{B850C227-8E70-477A-ACB4-FC7DB68C8FE4}"/>
                </a:ext>
              </a:extLst>
            </p:cNvPr>
            <p:cNvGrpSpPr/>
            <p:nvPr/>
          </p:nvGrpSpPr>
          <p:grpSpPr>
            <a:xfrm>
              <a:off x="1273175" y="2215343"/>
              <a:ext cx="4064000" cy="3163737"/>
              <a:chOff x="1158875" y="2264230"/>
              <a:chExt cx="4064000" cy="3163737"/>
            </a:xfrm>
          </p:grpSpPr>
          <p:graphicFrame>
            <p:nvGraphicFramePr>
              <p:cNvPr id="406" name="Chart 405">
                <a:extLst>
                  <a:ext uri="{FF2B5EF4-FFF2-40B4-BE49-F238E27FC236}">
                    <a16:creationId xmlns:a16="http://schemas.microsoft.com/office/drawing/2014/main" id="{0B0D6B27-3211-4BD0-8FD9-D4AD72996973}"/>
                  </a:ext>
                </a:extLst>
              </p:cNvPr>
              <p:cNvGraphicFramePr/>
              <p:nvPr>
                <p:extLst>
                  <p:ext uri="{D42A27DB-BD31-4B8C-83A1-F6EECF244321}">
                    <p14:modId xmlns:p14="http://schemas.microsoft.com/office/powerpoint/2010/main" val="3815599181"/>
                  </p:ext>
                </p:extLst>
              </p:nvPr>
            </p:nvGraphicFramePr>
            <p:xfrm>
              <a:off x="1158875" y="2264230"/>
              <a:ext cx="4064000" cy="3163737"/>
            </p:xfrm>
            <a:graphic>
              <a:graphicData uri="http://schemas.openxmlformats.org/drawingml/2006/chart">
                <c:chart xmlns:c="http://schemas.openxmlformats.org/drawingml/2006/chart" xmlns:r="http://schemas.openxmlformats.org/officeDocument/2006/relationships" r:id="rId3"/>
              </a:graphicData>
            </a:graphic>
          </p:graphicFrame>
          <p:cxnSp>
            <p:nvCxnSpPr>
              <p:cNvPr id="407" name="Straight Connector 406">
                <a:extLst>
                  <a:ext uri="{FF2B5EF4-FFF2-40B4-BE49-F238E27FC236}">
                    <a16:creationId xmlns:a16="http://schemas.microsoft.com/office/drawing/2014/main" id="{FFBE53B8-5DAB-409E-928D-2045E5859D40}"/>
                  </a:ext>
                </a:extLst>
              </p:cNvPr>
              <p:cNvCxnSpPr>
                <a:cxnSpLocks/>
              </p:cNvCxnSpPr>
              <p:nvPr/>
            </p:nvCxnSpPr>
            <p:spPr>
              <a:xfrm>
                <a:off x="1734501" y="2397920"/>
                <a:ext cx="0" cy="2311867"/>
              </a:xfrm>
              <a:prstGeom prst="line">
                <a:avLst/>
              </a:prstGeom>
              <a:ln/>
            </p:spPr>
            <p:style>
              <a:lnRef idx="2">
                <a:schemeClr val="accent1"/>
              </a:lnRef>
              <a:fillRef idx="1">
                <a:schemeClr val="lt1"/>
              </a:fillRef>
              <a:effectRef idx="0">
                <a:schemeClr val="accent1"/>
              </a:effectRef>
              <a:fontRef idx="minor">
                <a:schemeClr val="dk1"/>
              </a:fontRef>
            </p:style>
          </p:cxnSp>
        </p:grpSp>
      </p:grpSp>
      <p:sp>
        <p:nvSpPr>
          <p:cNvPr id="3" name="Picture Placeholder 2">
            <a:extLst>
              <a:ext uri="{FF2B5EF4-FFF2-40B4-BE49-F238E27FC236}">
                <a16:creationId xmlns:a16="http://schemas.microsoft.com/office/drawing/2014/main" id="{619CB26A-3424-4B73-A543-C59F099755E4}"/>
              </a:ext>
            </a:extLst>
          </p:cNvPr>
          <p:cNvSpPr>
            <a:spLocks noGrp="1"/>
          </p:cNvSpPr>
          <p:nvPr>
            <p:ph type="pic" sz="quarter" idx="158"/>
          </p:nvPr>
        </p:nvSpPr>
        <p:spPr/>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4CDBC796-0A6B-4166-BB1C-A0F2C7360D44}"/>
              </a:ext>
            </a:extLst>
          </p:cNvPr>
          <p:cNvSpPr/>
          <p:nvPr/>
        </p:nvSpPr>
        <p:spPr>
          <a:xfrm>
            <a:off x="4934864" y="1717499"/>
            <a:ext cx="2241311" cy="224131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4" name="Title 3">
            <a:extLst>
              <a:ext uri="{FF2B5EF4-FFF2-40B4-BE49-F238E27FC236}">
                <a16:creationId xmlns:a16="http://schemas.microsoft.com/office/drawing/2014/main" id="{346EF4D4-DFF1-4686-BAA0-119914ABB429}"/>
              </a:ext>
            </a:extLst>
          </p:cNvPr>
          <p:cNvSpPr>
            <a:spLocks noGrp="1"/>
          </p:cNvSpPr>
          <p:nvPr>
            <p:ph type="title" idx="4294967295"/>
          </p:nvPr>
        </p:nvSpPr>
        <p:spPr>
          <a:xfrm>
            <a:off x="838200" y="481013"/>
            <a:ext cx="10515600" cy="679450"/>
          </a:xfrm>
        </p:spPr>
        <p:txBody>
          <a:bodyPr/>
          <a:lstStyle/>
          <a:p>
            <a:r>
              <a:rPr lang="en-US" b="1" dirty="0"/>
              <a:t>Welcome Message</a:t>
            </a:r>
            <a:endParaRPr lang="en-US" dirty="0"/>
          </a:p>
        </p:txBody>
      </p:sp>
      <p:sp>
        <p:nvSpPr>
          <p:cNvPr id="5" name="Subtitle 4">
            <a:extLst>
              <a:ext uri="{FF2B5EF4-FFF2-40B4-BE49-F238E27FC236}">
                <a16:creationId xmlns:a16="http://schemas.microsoft.com/office/drawing/2014/main" id="{DBA09F0B-E4B8-458C-8418-E91E3EF7EE50}"/>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2" name="Group 31">
            <a:extLst>
              <a:ext uri="{FF2B5EF4-FFF2-40B4-BE49-F238E27FC236}">
                <a16:creationId xmlns:a16="http://schemas.microsoft.com/office/drawing/2014/main" id="{A48330B9-6D1E-4082-94BF-0BA60A0D7D79}"/>
              </a:ext>
            </a:extLst>
          </p:cNvPr>
          <p:cNvGrpSpPr/>
          <p:nvPr/>
        </p:nvGrpSpPr>
        <p:grpSpPr>
          <a:xfrm>
            <a:off x="4439987" y="4308319"/>
            <a:ext cx="3231064" cy="544069"/>
            <a:chOff x="4518568" y="3459570"/>
            <a:chExt cx="3231064" cy="544069"/>
          </a:xfrm>
        </p:grpSpPr>
        <p:sp>
          <p:nvSpPr>
            <p:cNvPr id="34" name="TextBox 33">
              <a:extLst>
                <a:ext uri="{FF2B5EF4-FFF2-40B4-BE49-F238E27FC236}">
                  <a16:creationId xmlns:a16="http://schemas.microsoft.com/office/drawing/2014/main" id="{3D5CEAA2-944F-49D7-A18D-6A2B00BC433A}"/>
                </a:ext>
              </a:extLst>
            </p:cNvPr>
            <p:cNvSpPr txBox="1"/>
            <p:nvPr/>
          </p:nvSpPr>
          <p:spPr>
            <a:xfrm>
              <a:off x="4518568" y="3459570"/>
              <a:ext cx="3231064" cy="400110"/>
            </a:xfrm>
            <a:prstGeom prst="rect">
              <a:avLst/>
            </a:prstGeom>
            <a:noFill/>
          </p:spPr>
          <p:txBody>
            <a:bodyPr wrap="square" rtlCol="0">
              <a:spAutoFit/>
            </a:bodyPr>
            <a:lstStyle/>
            <a:p>
              <a:pPr algn="ctr"/>
              <a:r>
                <a:rPr lang="en-US" sz="2000" b="1" i="1" u="sng" dirty="0">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JOHN DEO</a:t>
              </a:r>
            </a:p>
          </p:txBody>
        </p:sp>
        <p:sp>
          <p:nvSpPr>
            <p:cNvPr id="35" name="Rectangle 34">
              <a:extLst>
                <a:ext uri="{FF2B5EF4-FFF2-40B4-BE49-F238E27FC236}">
                  <a16:creationId xmlns:a16="http://schemas.microsoft.com/office/drawing/2014/main" id="{C3EAC115-8C03-42DD-BAB6-D78F7F9885E3}"/>
                </a:ext>
              </a:extLst>
            </p:cNvPr>
            <p:cNvSpPr/>
            <p:nvPr/>
          </p:nvSpPr>
          <p:spPr>
            <a:xfrm>
              <a:off x="5800271" y="3945582"/>
              <a:ext cx="667658" cy="5805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9" name="Rectangle 38">
            <a:extLst>
              <a:ext uri="{FF2B5EF4-FFF2-40B4-BE49-F238E27FC236}">
                <a16:creationId xmlns:a16="http://schemas.microsoft.com/office/drawing/2014/main" id="{31302BE6-3BE0-4C6E-853C-66E85D0D5C3B}"/>
              </a:ext>
            </a:extLst>
          </p:cNvPr>
          <p:cNvSpPr/>
          <p:nvPr/>
        </p:nvSpPr>
        <p:spPr>
          <a:xfrm>
            <a:off x="2270170" y="4938290"/>
            <a:ext cx="7651660"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3" name="Picture Placeholder 2">
            <a:extLst>
              <a:ext uri="{FF2B5EF4-FFF2-40B4-BE49-F238E27FC236}">
                <a16:creationId xmlns:a16="http://schemas.microsoft.com/office/drawing/2014/main" id="{72D7E1B4-694A-4F5E-964F-EFD73EF02DC2}"/>
              </a:ext>
            </a:extLst>
          </p:cNvPr>
          <p:cNvSpPr>
            <a:spLocks noGrp="1"/>
          </p:cNvSpPr>
          <p:nvPr>
            <p:ph type="pic" sz="quarter" idx="158"/>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7" name="Rectangle 6">
            <a:extLst>
              <a:ext uri="{FF2B5EF4-FFF2-40B4-BE49-F238E27FC236}">
                <a16:creationId xmlns:a16="http://schemas.microsoft.com/office/drawing/2014/main" id="{F4076165-D82B-4D7E-BB16-A96270673885}"/>
              </a:ext>
            </a:extLst>
          </p:cNvPr>
          <p:cNvSpPr/>
          <p:nvPr/>
        </p:nvSpPr>
        <p:spPr>
          <a:xfrm>
            <a:off x="6371772" y="2033587"/>
            <a:ext cx="2656113" cy="28286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0219FC9-FCEB-4016-83F3-CB42D32C524A}"/>
              </a:ext>
            </a:extLst>
          </p:cNvPr>
          <p:cNvSpPr/>
          <p:nvPr/>
        </p:nvSpPr>
        <p:spPr>
          <a:xfrm>
            <a:off x="1299029" y="5304520"/>
            <a:ext cx="9593943" cy="861774"/>
          </a:xfrm>
          <a:prstGeom prst="rect">
            <a:avLst/>
          </a:prstGeom>
        </p:spPr>
        <p:txBody>
          <a:bodyPr wrap="square">
            <a:spAutoFit/>
          </a:bodyPr>
          <a:lstStyle/>
          <a:p>
            <a:pPr algn="ctr">
              <a:lnSpc>
                <a:spcPts val="20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17" name="Rectangle 16">
            <a:extLst>
              <a:ext uri="{FF2B5EF4-FFF2-40B4-BE49-F238E27FC236}">
                <a16:creationId xmlns:a16="http://schemas.microsoft.com/office/drawing/2014/main" id="{97D63905-6F96-46C8-ABE3-AF49DC8C97FB}"/>
              </a:ext>
            </a:extLst>
          </p:cNvPr>
          <p:cNvSpPr/>
          <p:nvPr/>
        </p:nvSpPr>
        <p:spPr>
          <a:xfrm>
            <a:off x="6506028" y="2504088"/>
            <a:ext cx="2387600" cy="1887696"/>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text of the printing and typesetting industry. Lorem Ipsum has been the industry's standard dummy text ever five electronic typesetting, remaining essentially  </a:t>
            </a:r>
          </a:p>
        </p:txBody>
      </p:sp>
      <p:sp>
        <p:nvSpPr>
          <p:cNvPr id="15" name="Picture Placeholder 14">
            <a:extLst>
              <a:ext uri="{FF2B5EF4-FFF2-40B4-BE49-F238E27FC236}">
                <a16:creationId xmlns:a16="http://schemas.microsoft.com/office/drawing/2014/main" id="{57484D69-906F-4BA3-9955-CE0F388E9E9A}"/>
              </a:ext>
            </a:extLst>
          </p:cNvPr>
          <p:cNvSpPr>
            <a:spLocks noGrp="1"/>
          </p:cNvSpPr>
          <p:nvPr>
            <p:ph type="pic" sz="quarter" idx="158"/>
          </p:nvPr>
        </p:nvSpPr>
        <p:spPr/>
      </p:sp>
      <p:sp>
        <p:nvSpPr>
          <p:cNvPr id="20" name="Picture Placeholder 19">
            <a:extLst>
              <a:ext uri="{FF2B5EF4-FFF2-40B4-BE49-F238E27FC236}">
                <a16:creationId xmlns:a16="http://schemas.microsoft.com/office/drawing/2014/main" id="{77F9123D-1727-4149-8F84-E8446A00DEF2}"/>
              </a:ext>
            </a:extLst>
          </p:cNvPr>
          <p:cNvSpPr>
            <a:spLocks noGrp="1"/>
          </p:cNvSpPr>
          <p:nvPr>
            <p:ph type="pic" sz="quarter" idx="159"/>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19" name="Rectangle 18">
            <a:extLst>
              <a:ext uri="{FF2B5EF4-FFF2-40B4-BE49-F238E27FC236}">
                <a16:creationId xmlns:a16="http://schemas.microsoft.com/office/drawing/2014/main" id="{73FA7D48-C5D2-427F-BFFA-3C5F81214A2C}"/>
              </a:ext>
            </a:extLst>
          </p:cNvPr>
          <p:cNvSpPr/>
          <p:nvPr/>
        </p:nvSpPr>
        <p:spPr>
          <a:xfrm>
            <a:off x="6096000" y="2033588"/>
            <a:ext cx="6096000" cy="23089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1" name="Rectangle 20">
            <a:extLst>
              <a:ext uri="{FF2B5EF4-FFF2-40B4-BE49-F238E27FC236}">
                <a16:creationId xmlns:a16="http://schemas.microsoft.com/office/drawing/2014/main" id="{A714A596-DD09-45FC-996B-9FC0C77FC2A1}"/>
              </a:ext>
            </a:extLst>
          </p:cNvPr>
          <p:cNvSpPr/>
          <p:nvPr/>
        </p:nvSpPr>
        <p:spPr>
          <a:xfrm>
            <a:off x="0" y="4549011"/>
            <a:ext cx="6096000" cy="23089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Rectangle 8">
            <a:extLst>
              <a:ext uri="{FF2B5EF4-FFF2-40B4-BE49-F238E27FC236}">
                <a16:creationId xmlns:a16="http://schemas.microsoft.com/office/drawing/2014/main" id="{0434AD2A-F264-40AD-A581-F4003F27530D}"/>
              </a:ext>
            </a:extLst>
          </p:cNvPr>
          <p:cNvSpPr/>
          <p:nvPr/>
        </p:nvSpPr>
        <p:spPr>
          <a:xfrm>
            <a:off x="6355897" y="2313793"/>
            <a:ext cx="5363663" cy="1695336"/>
          </a:xfrm>
          <a:prstGeom prst="rect">
            <a:avLst/>
          </a:prstGeom>
        </p:spPr>
        <p:txBody>
          <a:bodyPr wrap="square">
            <a:spAutoFit/>
          </a:bodyPr>
          <a:lstStyle/>
          <a:p>
            <a:pPr>
              <a:lnSpc>
                <a:spcPts val="25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10" name="Rectangle 9">
            <a:extLst>
              <a:ext uri="{FF2B5EF4-FFF2-40B4-BE49-F238E27FC236}">
                <a16:creationId xmlns:a16="http://schemas.microsoft.com/office/drawing/2014/main" id="{B24FD04D-5CA4-4608-92B3-FF1B91C50323}"/>
              </a:ext>
            </a:extLst>
          </p:cNvPr>
          <p:cNvSpPr/>
          <p:nvPr/>
        </p:nvSpPr>
        <p:spPr>
          <a:xfrm>
            <a:off x="366169" y="4912921"/>
            <a:ext cx="5363663" cy="1374735"/>
          </a:xfrm>
          <a:prstGeom prst="rect">
            <a:avLst/>
          </a:prstGeom>
        </p:spPr>
        <p:txBody>
          <a:bodyPr wrap="square">
            <a:spAutoFit/>
          </a:bodyPr>
          <a:lstStyle/>
          <a:p>
            <a:pPr>
              <a:lnSpc>
                <a:spcPts val="25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the leap into electronic typesetting, remaining essentially unchanged. </a:t>
            </a:r>
          </a:p>
        </p:txBody>
      </p:sp>
      <p:sp>
        <p:nvSpPr>
          <p:cNvPr id="22" name="Picture Placeholder 21">
            <a:extLst>
              <a:ext uri="{FF2B5EF4-FFF2-40B4-BE49-F238E27FC236}">
                <a16:creationId xmlns:a16="http://schemas.microsoft.com/office/drawing/2014/main" id="{F912C337-BE2E-4503-9680-3E448DEE14EA}"/>
              </a:ext>
            </a:extLst>
          </p:cNvPr>
          <p:cNvSpPr>
            <a:spLocks noGrp="1"/>
          </p:cNvSpPr>
          <p:nvPr>
            <p:ph type="pic" sz="quarter" idx="158"/>
          </p:nvPr>
        </p:nvSpPr>
        <p:spPr/>
      </p:sp>
      <p:sp>
        <p:nvSpPr>
          <p:cNvPr id="24" name="Picture Placeholder 23">
            <a:extLst>
              <a:ext uri="{FF2B5EF4-FFF2-40B4-BE49-F238E27FC236}">
                <a16:creationId xmlns:a16="http://schemas.microsoft.com/office/drawing/2014/main" id="{6EB7FC3D-BE00-4F67-9767-FA02828C6572}"/>
              </a:ext>
            </a:extLst>
          </p:cNvPr>
          <p:cNvSpPr>
            <a:spLocks noGrp="1"/>
          </p:cNvSpPr>
          <p:nvPr>
            <p:ph type="pic" sz="quarter" idx="159"/>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Rectangle 11">
            <a:extLst>
              <a:ext uri="{FF2B5EF4-FFF2-40B4-BE49-F238E27FC236}">
                <a16:creationId xmlns:a16="http://schemas.microsoft.com/office/drawing/2014/main" id="{6A03935C-2BA2-47B1-A66D-87381420B36F}"/>
              </a:ext>
            </a:extLst>
          </p:cNvPr>
          <p:cNvSpPr/>
          <p:nvPr/>
        </p:nvSpPr>
        <p:spPr>
          <a:xfrm>
            <a:off x="5262474" y="1990047"/>
            <a:ext cx="2365828" cy="19710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EB834E6-3135-41F0-A326-400A2DB0B08E}"/>
              </a:ext>
            </a:extLst>
          </p:cNvPr>
          <p:cNvSpPr/>
          <p:nvPr/>
        </p:nvSpPr>
        <p:spPr>
          <a:xfrm>
            <a:off x="5262474" y="4095924"/>
            <a:ext cx="2365828" cy="19710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11A7231-1A4B-48E8-89B1-C2B8F2C57B3C}"/>
              </a:ext>
            </a:extLst>
          </p:cNvPr>
          <p:cNvSpPr/>
          <p:nvPr/>
        </p:nvSpPr>
        <p:spPr>
          <a:xfrm>
            <a:off x="5434811" y="2159963"/>
            <a:ext cx="2021155" cy="1631216"/>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typesetting, remaining</a:t>
            </a:r>
          </a:p>
        </p:txBody>
      </p:sp>
      <p:sp>
        <p:nvSpPr>
          <p:cNvPr id="26" name="Rectangle 25">
            <a:extLst>
              <a:ext uri="{FF2B5EF4-FFF2-40B4-BE49-F238E27FC236}">
                <a16:creationId xmlns:a16="http://schemas.microsoft.com/office/drawing/2014/main" id="{A1A944AD-15E1-4995-82A7-C3650749A967}"/>
              </a:ext>
            </a:extLst>
          </p:cNvPr>
          <p:cNvSpPr/>
          <p:nvPr/>
        </p:nvSpPr>
        <p:spPr>
          <a:xfrm>
            <a:off x="5434811" y="4265840"/>
            <a:ext cx="2021155" cy="1631216"/>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typesetting, remaining</a:t>
            </a:r>
          </a:p>
        </p:txBody>
      </p:sp>
      <p:sp>
        <p:nvSpPr>
          <p:cNvPr id="27" name="Picture Placeholder 26">
            <a:extLst>
              <a:ext uri="{FF2B5EF4-FFF2-40B4-BE49-F238E27FC236}">
                <a16:creationId xmlns:a16="http://schemas.microsoft.com/office/drawing/2014/main" id="{81DBE49C-89B9-4526-A764-90D5D624D078}"/>
              </a:ext>
            </a:extLst>
          </p:cNvPr>
          <p:cNvSpPr>
            <a:spLocks noGrp="1"/>
          </p:cNvSpPr>
          <p:nvPr>
            <p:ph type="pic" sz="quarter" idx="158"/>
          </p:nvPr>
        </p:nvSpPr>
        <p:spPr/>
      </p:sp>
      <p:sp>
        <p:nvSpPr>
          <p:cNvPr id="29" name="Picture Placeholder 28">
            <a:extLst>
              <a:ext uri="{FF2B5EF4-FFF2-40B4-BE49-F238E27FC236}">
                <a16:creationId xmlns:a16="http://schemas.microsoft.com/office/drawing/2014/main" id="{35F6D997-158C-4BE4-A470-D02E84C98899}"/>
              </a:ext>
            </a:extLst>
          </p:cNvPr>
          <p:cNvSpPr>
            <a:spLocks noGrp="1"/>
          </p:cNvSpPr>
          <p:nvPr>
            <p:ph type="pic" sz="quarter" idx="159"/>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grpSp>
        <p:nvGrpSpPr>
          <p:cNvPr id="38" name="Group 37">
            <a:extLst>
              <a:ext uri="{FF2B5EF4-FFF2-40B4-BE49-F238E27FC236}">
                <a16:creationId xmlns:a16="http://schemas.microsoft.com/office/drawing/2014/main" id="{96277464-FA81-4C52-8C91-EFEBC88FE254}"/>
              </a:ext>
            </a:extLst>
          </p:cNvPr>
          <p:cNvGrpSpPr/>
          <p:nvPr/>
        </p:nvGrpSpPr>
        <p:grpSpPr>
          <a:xfrm>
            <a:off x="7145296" y="2205271"/>
            <a:ext cx="4159246" cy="743781"/>
            <a:chOff x="7145296" y="2205271"/>
            <a:chExt cx="4159246" cy="743781"/>
          </a:xfrm>
        </p:grpSpPr>
        <p:sp>
          <p:nvSpPr>
            <p:cNvPr id="11" name="Rectangle 10">
              <a:extLst>
                <a:ext uri="{FF2B5EF4-FFF2-40B4-BE49-F238E27FC236}">
                  <a16:creationId xmlns:a16="http://schemas.microsoft.com/office/drawing/2014/main" id="{25A3F220-19CF-4AF8-8F31-3D12A973D07B}"/>
                </a:ext>
              </a:extLst>
            </p:cNvPr>
            <p:cNvSpPr/>
            <p:nvPr/>
          </p:nvSpPr>
          <p:spPr>
            <a:xfrm>
              <a:off x="8165979" y="2574591"/>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12" name="TextBox 11">
              <a:extLst>
                <a:ext uri="{FF2B5EF4-FFF2-40B4-BE49-F238E27FC236}">
                  <a16:creationId xmlns:a16="http://schemas.microsoft.com/office/drawing/2014/main" id="{181A595D-498C-4AD0-82E7-A389BB9FD604}"/>
                </a:ext>
              </a:extLst>
            </p:cNvPr>
            <p:cNvSpPr txBox="1"/>
            <p:nvPr/>
          </p:nvSpPr>
          <p:spPr>
            <a:xfrm>
              <a:off x="8142198" y="2205271"/>
              <a:ext cx="147369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Corporate</a:t>
              </a:r>
            </a:p>
          </p:txBody>
        </p:sp>
        <p:grpSp>
          <p:nvGrpSpPr>
            <p:cNvPr id="13" name="Group 12">
              <a:extLst>
                <a:ext uri="{FF2B5EF4-FFF2-40B4-BE49-F238E27FC236}">
                  <a16:creationId xmlns:a16="http://schemas.microsoft.com/office/drawing/2014/main" id="{86145856-8297-4325-9611-964197408CF7}"/>
                </a:ext>
              </a:extLst>
            </p:cNvPr>
            <p:cNvGrpSpPr/>
            <p:nvPr/>
          </p:nvGrpSpPr>
          <p:grpSpPr>
            <a:xfrm>
              <a:off x="7145296" y="2252121"/>
              <a:ext cx="758371" cy="650081"/>
              <a:chOff x="7413628" y="2514600"/>
              <a:chExt cx="758371" cy="650081"/>
            </a:xfrm>
          </p:grpSpPr>
          <p:sp>
            <p:nvSpPr>
              <p:cNvPr id="34" name="Rectangle 33">
                <a:extLst>
                  <a:ext uri="{FF2B5EF4-FFF2-40B4-BE49-F238E27FC236}">
                    <a16:creationId xmlns:a16="http://schemas.microsoft.com/office/drawing/2014/main" id="{FBF2AB93-D4F8-4ADA-AAA3-69A08114F9E7}"/>
                  </a:ext>
                </a:extLst>
              </p:cNvPr>
              <p:cNvSpPr/>
              <p:nvPr/>
            </p:nvSpPr>
            <p:spPr>
              <a:xfrm>
                <a:off x="7413628" y="2514600"/>
                <a:ext cx="758371" cy="650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9">
                <a:extLst>
                  <a:ext uri="{FF2B5EF4-FFF2-40B4-BE49-F238E27FC236}">
                    <a16:creationId xmlns:a16="http://schemas.microsoft.com/office/drawing/2014/main" id="{9160FA60-70BF-49D2-A25D-7CA51233F748}"/>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4" name="Group 13">
            <a:extLst>
              <a:ext uri="{FF2B5EF4-FFF2-40B4-BE49-F238E27FC236}">
                <a16:creationId xmlns:a16="http://schemas.microsoft.com/office/drawing/2014/main" id="{C33CC5D7-8857-49D3-BF4E-ED6CFBF3DCFD}"/>
              </a:ext>
            </a:extLst>
          </p:cNvPr>
          <p:cNvGrpSpPr/>
          <p:nvPr/>
        </p:nvGrpSpPr>
        <p:grpSpPr>
          <a:xfrm>
            <a:off x="7145296" y="3100628"/>
            <a:ext cx="758371" cy="650081"/>
            <a:chOff x="7413628" y="3358356"/>
            <a:chExt cx="758371" cy="650081"/>
          </a:xfrm>
        </p:grpSpPr>
        <p:sp>
          <p:nvSpPr>
            <p:cNvPr id="32" name="Rectangle 31">
              <a:extLst>
                <a:ext uri="{FF2B5EF4-FFF2-40B4-BE49-F238E27FC236}">
                  <a16:creationId xmlns:a16="http://schemas.microsoft.com/office/drawing/2014/main" id="{774ABDB8-042B-43E3-93D7-03C94AE04EEB}"/>
                </a:ext>
              </a:extLst>
            </p:cNvPr>
            <p:cNvSpPr/>
            <p:nvPr/>
          </p:nvSpPr>
          <p:spPr>
            <a:xfrm>
              <a:off x="7413628" y="3358356"/>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8">
              <a:extLst>
                <a:ext uri="{FF2B5EF4-FFF2-40B4-BE49-F238E27FC236}">
                  <a16:creationId xmlns:a16="http://schemas.microsoft.com/office/drawing/2014/main" id="{C7CD82B0-FE53-4647-91B4-23C8CCF8B235}"/>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5" name="Rectangle 14">
            <a:extLst>
              <a:ext uri="{FF2B5EF4-FFF2-40B4-BE49-F238E27FC236}">
                <a16:creationId xmlns:a16="http://schemas.microsoft.com/office/drawing/2014/main" id="{E085301B-D97A-4C00-BDD0-04CDFF262876}"/>
              </a:ext>
            </a:extLst>
          </p:cNvPr>
          <p:cNvSpPr/>
          <p:nvPr/>
        </p:nvSpPr>
        <p:spPr>
          <a:xfrm>
            <a:off x="8165979" y="3421714"/>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16" name="TextBox 15">
            <a:extLst>
              <a:ext uri="{FF2B5EF4-FFF2-40B4-BE49-F238E27FC236}">
                <a16:creationId xmlns:a16="http://schemas.microsoft.com/office/drawing/2014/main" id="{80881934-0F34-4640-9609-D4BEEE49A49E}"/>
              </a:ext>
            </a:extLst>
          </p:cNvPr>
          <p:cNvSpPr txBox="1"/>
          <p:nvPr/>
        </p:nvSpPr>
        <p:spPr>
          <a:xfrm>
            <a:off x="8142198" y="3055162"/>
            <a:ext cx="1333544"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Charities</a:t>
            </a:r>
          </a:p>
        </p:txBody>
      </p:sp>
      <p:grpSp>
        <p:nvGrpSpPr>
          <p:cNvPr id="17" name="Group 16">
            <a:extLst>
              <a:ext uri="{FF2B5EF4-FFF2-40B4-BE49-F238E27FC236}">
                <a16:creationId xmlns:a16="http://schemas.microsoft.com/office/drawing/2014/main" id="{42690D3E-8603-4BD1-ACF8-6C481F7C0D7C}"/>
              </a:ext>
            </a:extLst>
          </p:cNvPr>
          <p:cNvGrpSpPr/>
          <p:nvPr/>
        </p:nvGrpSpPr>
        <p:grpSpPr>
          <a:xfrm>
            <a:off x="7145296" y="3949135"/>
            <a:ext cx="758371" cy="650081"/>
            <a:chOff x="7413628" y="4202112"/>
            <a:chExt cx="758371" cy="650081"/>
          </a:xfrm>
        </p:grpSpPr>
        <p:sp>
          <p:nvSpPr>
            <p:cNvPr id="27" name="Rectangle 26">
              <a:extLst>
                <a:ext uri="{FF2B5EF4-FFF2-40B4-BE49-F238E27FC236}">
                  <a16:creationId xmlns:a16="http://schemas.microsoft.com/office/drawing/2014/main" id="{66C3A881-BAC6-46DF-8CAA-E4CC5B88B263}"/>
                </a:ext>
              </a:extLst>
            </p:cNvPr>
            <p:cNvSpPr/>
            <p:nvPr/>
          </p:nvSpPr>
          <p:spPr>
            <a:xfrm>
              <a:off x="7413628" y="4202112"/>
              <a:ext cx="758371" cy="6500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ABF84A69-FC57-4719-9A78-C6D99FC93F7E}"/>
                </a:ext>
              </a:extLst>
            </p:cNvPr>
            <p:cNvGrpSpPr/>
            <p:nvPr/>
          </p:nvGrpSpPr>
          <p:grpSpPr>
            <a:xfrm>
              <a:off x="7677867" y="4379785"/>
              <a:ext cx="229893" cy="294734"/>
              <a:chOff x="2522538" y="3189288"/>
              <a:chExt cx="371475" cy="476250"/>
            </a:xfrm>
            <a:solidFill>
              <a:schemeClr val="bg1"/>
            </a:solidFill>
          </p:grpSpPr>
          <p:sp>
            <p:nvSpPr>
              <p:cNvPr id="29" name="Freeform 5">
                <a:extLst>
                  <a:ext uri="{FF2B5EF4-FFF2-40B4-BE49-F238E27FC236}">
                    <a16:creationId xmlns:a16="http://schemas.microsoft.com/office/drawing/2014/main" id="{4958B69C-5F5D-4E20-A78A-A8CC3A3466B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6">
                <a:extLst>
                  <a:ext uri="{FF2B5EF4-FFF2-40B4-BE49-F238E27FC236}">
                    <a16:creationId xmlns:a16="http://schemas.microsoft.com/office/drawing/2014/main" id="{CD102993-3642-4817-86C3-0FEF40D18DA1}"/>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7">
                <a:extLst>
                  <a:ext uri="{FF2B5EF4-FFF2-40B4-BE49-F238E27FC236}">
                    <a16:creationId xmlns:a16="http://schemas.microsoft.com/office/drawing/2014/main" id="{42190C74-FD3F-4A9A-8925-6761BB00505C}"/>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9" name="Rectangle 18">
            <a:extLst>
              <a:ext uri="{FF2B5EF4-FFF2-40B4-BE49-F238E27FC236}">
                <a16:creationId xmlns:a16="http://schemas.microsoft.com/office/drawing/2014/main" id="{AD6924AA-6DED-4D13-858C-4694025DB96B}"/>
              </a:ext>
            </a:extLst>
          </p:cNvPr>
          <p:cNvSpPr/>
          <p:nvPr/>
        </p:nvSpPr>
        <p:spPr>
          <a:xfrm>
            <a:off x="8165979" y="4271605"/>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20" name="TextBox 19">
            <a:extLst>
              <a:ext uri="{FF2B5EF4-FFF2-40B4-BE49-F238E27FC236}">
                <a16:creationId xmlns:a16="http://schemas.microsoft.com/office/drawing/2014/main" id="{FB3D0D05-0AD6-4F6B-A483-DA122E142643}"/>
              </a:ext>
            </a:extLst>
          </p:cNvPr>
          <p:cNvSpPr txBox="1"/>
          <p:nvPr/>
        </p:nvSpPr>
        <p:spPr>
          <a:xfrm>
            <a:off x="8142197" y="3902285"/>
            <a:ext cx="160432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Healthcare</a:t>
            </a:r>
          </a:p>
        </p:txBody>
      </p:sp>
      <p:grpSp>
        <p:nvGrpSpPr>
          <p:cNvPr id="21" name="Group 20">
            <a:extLst>
              <a:ext uri="{FF2B5EF4-FFF2-40B4-BE49-F238E27FC236}">
                <a16:creationId xmlns:a16="http://schemas.microsoft.com/office/drawing/2014/main" id="{5C464B85-6FAA-4997-958C-FFBAE8990F94}"/>
              </a:ext>
            </a:extLst>
          </p:cNvPr>
          <p:cNvGrpSpPr/>
          <p:nvPr/>
        </p:nvGrpSpPr>
        <p:grpSpPr>
          <a:xfrm>
            <a:off x="7145296" y="4802415"/>
            <a:ext cx="758371" cy="650081"/>
            <a:chOff x="7413628" y="5045869"/>
            <a:chExt cx="758371" cy="650081"/>
          </a:xfrm>
        </p:grpSpPr>
        <p:sp>
          <p:nvSpPr>
            <p:cNvPr id="25" name="Rectangle 24">
              <a:extLst>
                <a:ext uri="{FF2B5EF4-FFF2-40B4-BE49-F238E27FC236}">
                  <a16:creationId xmlns:a16="http://schemas.microsoft.com/office/drawing/2014/main" id="{1920CAD9-380C-481F-B093-B9ECDEF04536}"/>
                </a:ext>
              </a:extLst>
            </p:cNvPr>
            <p:cNvSpPr/>
            <p:nvPr/>
          </p:nvSpPr>
          <p:spPr>
            <a:xfrm>
              <a:off x="7413628" y="5045869"/>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10">
              <a:extLst>
                <a:ext uri="{FF2B5EF4-FFF2-40B4-BE49-F238E27FC236}">
                  <a16:creationId xmlns:a16="http://schemas.microsoft.com/office/drawing/2014/main" id="{364C462D-0D6D-4689-8B9C-7411919CB0B4}"/>
                </a:ext>
              </a:extLst>
            </p:cNvPr>
            <p:cNvSpPr>
              <a:spLocks noEditPoints="1"/>
            </p:cNvSpPr>
            <p:nvPr/>
          </p:nvSpPr>
          <p:spPr bwMode="auto">
            <a:xfrm>
              <a:off x="7650849" y="5223542"/>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Rectangle 22">
            <a:extLst>
              <a:ext uri="{FF2B5EF4-FFF2-40B4-BE49-F238E27FC236}">
                <a16:creationId xmlns:a16="http://schemas.microsoft.com/office/drawing/2014/main" id="{214AC0A2-566D-4099-969C-9CC705978918}"/>
              </a:ext>
            </a:extLst>
          </p:cNvPr>
          <p:cNvSpPr/>
          <p:nvPr/>
        </p:nvSpPr>
        <p:spPr>
          <a:xfrm>
            <a:off x="8165979" y="5128272"/>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24" name="TextBox 23">
            <a:extLst>
              <a:ext uri="{FF2B5EF4-FFF2-40B4-BE49-F238E27FC236}">
                <a16:creationId xmlns:a16="http://schemas.microsoft.com/office/drawing/2014/main" id="{631E7BA9-1782-431B-958B-B62E00F07E8F}"/>
              </a:ext>
            </a:extLst>
          </p:cNvPr>
          <p:cNvSpPr txBox="1"/>
          <p:nvPr/>
        </p:nvSpPr>
        <p:spPr>
          <a:xfrm>
            <a:off x="8142197" y="4752177"/>
            <a:ext cx="1604327"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Individual</a:t>
            </a:r>
          </a:p>
        </p:txBody>
      </p:sp>
      <p:sp>
        <p:nvSpPr>
          <p:cNvPr id="40" name="Picture Placeholder 39">
            <a:extLst>
              <a:ext uri="{FF2B5EF4-FFF2-40B4-BE49-F238E27FC236}">
                <a16:creationId xmlns:a16="http://schemas.microsoft.com/office/drawing/2014/main" id="{AEC32D03-ADDE-4E4E-916D-1B57C4703D4B}"/>
              </a:ext>
            </a:extLst>
          </p:cNvPr>
          <p:cNvSpPr>
            <a:spLocks noGrp="1"/>
          </p:cNvSpPr>
          <p:nvPr>
            <p:ph type="pic" sz="quarter" idx="158"/>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4" name="Rectangle 3">
            <a:extLst>
              <a:ext uri="{FF2B5EF4-FFF2-40B4-BE49-F238E27FC236}">
                <a16:creationId xmlns:a16="http://schemas.microsoft.com/office/drawing/2014/main" id="{9D0F4E90-F15D-4FB9-99AE-98D7E3A737A2}"/>
              </a:ext>
            </a:extLst>
          </p:cNvPr>
          <p:cNvSpPr/>
          <p:nvPr/>
        </p:nvSpPr>
        <p:spPr>
          <a:xfrm>
            <a:off x="5836557" y="2149702"/>
            <a:ext cx="3021981"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rPr>
              <a:t>Project Location</a:t>
            </a:r>
            <a:endParaRPr lang="en-US" sz="3000" dirty="0">
              <a:latin typeface="Roboto" panose="02000000000000000000" pitchFamily="2" charset="0"/>
              <a:ea typeface="Roboto" panose="02000000000000000000" pitchFamily="2" charset="0"/>
            </a:endParaRPr>
          </a:p>
        </p:txBody>
      </p:sp>
      <p:sp>
        <p:nvSpPr>
          <p:cNvPr id="12" name="Rectangle 11">
            <a:extLst>
              <a:ext uri="{FF2B5EF4-FFF2-40B4-BE49-F238E27FC236}">
                <a16:creationId xmlns:a16="http://schemas.microsoft.com/office/drawing/2014/main" id="{7394DF35-FED3-4025-9191-D6731BDF38F8}"/>
              </a:ext>
            </a:extLst>
          </p:cNvPr>
          <p:cNvSpPr/>
          <p:nvPr/>
        </p:nvSpPr>
        <p:spPr>
          <a:xfrm>
            <a:off x="5836557" y="2868396"/>
            <a:ext cx="5341257" cy="1374735"/>
          </a:xfrm>
          <a:prstGeom prst="rect">
            <a:avLst/>
          </a:prstGeom>
        </p:spPr>
        <p:txBody>
          <a:bodyPr wrap="square">
            <a:spAutoFit/>
          </a:bodyPr>
          <a:lstStyle/>
          <a:p>
            <a:pPr>
              <a:lnSpc>
                <a:spcPts val="2000"/>
              </a:lnSpc>
            </a:pPr>
            <a:r>
              <a:rPr lang="en-US" sz="14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4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survived not only five centuries, but also the leap into electronic typesetting, remaining essentially unchanged. </a:t>
            </a:r>
          </a:p>
        </p:txBody>
      </p:sp>
      <p:grpSp>
        <p:nvGrpSpPr>
          <p:cNvPr id="13" name="Group 12">
            <a:extLst>
              <a:ext uri="{FF2B5EF4-FFF2-40B4-BE49-F238E27FC236}">
                <a16:creationId xmlns:a16="http://schemas.microsoft.com/office/drawing/2014/main" id="{2B85354E-0852-4DEA-B9F5-B2A3E8AA8875}"/>
              </a:ext>
            </a:extLst>
          </p:cNvPr>
          <p:cNvGrpSpPr/>
          <p:nvPr/>
        </p:nvGrpSpPr>
        <p:grpSpPr>
          <a:xfrm>
            <a:off x="5981700" y="4657019"/>
            <a:ext cx="4159246" cy="743781"/>
            <a:chOff x="7145296" y="2205271"/>
            <a:chExt cx="4159246" cy="743781"/>
          </a:xfrm>
        </p:grpSpPr>
        <p:sp>
          <p:nvSpPr>
            <p:cNvPr id="14" name="Rectangle 13">
              <a:extLst>
                <a:ext uri="{FF2B5EF4-FFF2-40B4-BE49-F238E27FC236}">
                  <a16:creationId xmlns:a16="http://schemas.microsoft.com/office/drawing/2014/main" id="{8C0834A0-D171-4781-B62A-94A222F7445C}"/>
                </a:ext>
              </a:extLst>
            </p:cNvPr>
            <p:cNvSpPr/>
            <p:nvPr/>
          </p:nvSpPr>
          <p:spPr>
            <a:xfrm>
              <a:off x="8165979" y="2574591"/>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15" name="TextBox 14">
              <a:extLst>
                <a:ext uri="{FF2B5EF4-FFF2-40B4-BE49-F238E27FC236}">
                  <a16:creationId xmlns:a16="http://schemas.microsoft.com/office/drawing/2014/main" id="{B7C6EF59-487D-47F1-B37B-CFB4B05C4938}"/>
                </a:ext>
              </a:extLst>
            </p:cNvPr>
            <p:cNvSpPr txBox="1"/>
            <p:nvPr/>
          </p:nvSpPr>
          <p:spPr>
            <a:xfrm>
              <a:off x="8142198" y="2205271"/>
              <a:ext cx="147369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Corporate</a:t>
              </a:r>
            </a:p>
          </p:txBody>
        </p:sp>
        <p:grpSp>
          <p:nvGrpSpPr>
            <p:cNvPr id="16" name="Group 15">
              <a:extLst>
                <a:ext uri="{FF2B5EF4-FFF2-40B4-BE49-F238E27FC236}">
                  <a16:creationId xmlns:a16="http://schemas.microsoft.com/office/drawing/2014/main" id="{3A8CF545-3E48-4B0B-AD77-A371D15EE0CC}"/>
                </a:ext>
              </a:extLst>
            </p:cNvPr>
            <p:cNvGrpSpPr/>
            <p:nvPr/>
          </p:nvGrpSpPr>
          <p:grpSpPr>
            <a:xfrm>
              <a:off x="7145296" y="2252121"/>
              <a:ext cx="758371" cy="650081"/>
              <a:chOff x="7413628" y="2514600"/>
              <a:chExt cx="758371" cy="650081"/>
            </a:xfrm>
          </p:grpSpPr>
          <p:sp>
            <p:nvSpPr>
              <p:cNvPr id="17" name="Rectangle 16">
                <a:extLst>
                  <a:ext uri="{FF2B5EF4-FFF2-40B4-BE49-F238E27FC236}">
                    <a16:creationId xmlns:a16="http://schemas.microsoft.com/office/drawing/2014/main" id="{3EB93E4F-9EB2-4E30-BF84-E7813E656845}"/>
                  </a:ext>
                </a:extLst>
              </p:cNvPr>
              <p:cNvSpPr/>
              <p:nvPr/>
            </p:nvSpPr>
            <p:spPr>
              <a:xfrm>
                <a:off x="7413628" y="2514600"/>
                <a:ext cx="758371" cy="650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9">
                <a:extLst>
                  <a:ext uri="{FF2B5EF4-FFF2-40B4-BE49-F238E27FC236}">
                    <a16:creationId xmlns:a16="http://schemas.microsoft.com/office/drawing/2014/main" id="{A26989C8-8442-4B9D-9CBA-B4C3AFCC28FD}"/>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6" name="Picture Placeholder 25">
            <a:extLst>
              <a:ext uri="{FF2B5EF4-FFF2-40B4-BE49-F238E27FC236}">
                <a16:creationId xmlns:a16="http://schemas.microsoft.com/office/drawing/2014/main" id="{8CAE7FDA-B0E2-443E-81E0-1C936F1A1F08}"/>
              </a:ext>
            </a:extLst>
          </p:cNvPr>
          <p:cNvSpPr>
            <a:spLocks noGrp="1"/>
          </p:cNvSpPr>
          <p:nvPr>
            <p:ph type="pic" sz="quarter" idx="158"/>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39A03E5-44AD-401C-8794-5BE537037257}"/>
              </a:ext>
            </a:extLst>
          </p:cNvPr>
          <p:cNvSpPr/>
          <p:nvPr/>
        </p:nvSpPr>
        <p:spPr>
          <a:xfrm>
            <a:off x="0" y="3489"/>
            <a:ext cx="12192000" cy="685609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5" name="TextBox 4">
            <a:extLst>
              <a:ext uri="{FF2B5EF4-FFF2-40B4-BE49-F238E27FC236}">
                <a16:creationId xmlns:a16="http://schemas.microsoft.com/office/drawing/2014/main" id="{7FE904B5-6025-4A62-BAFD-7FE01CA0D733}"/>
              </a:ext>
            </a:extLst>
          </p:cNvPr>
          <p:cNvSpPr txBox="1"/>
          <p:nvPr/>
        </p:nvSpPr>
        <p:spPr>
          <a:xfrm>
            <a:off x="4857750" y="2998113"/>
            <a:ext cx="2476500" cy="861774"/>
          </a:xfrm>
          <a:prstGeom prst="rect">
            <a:avLst/>
          </a:prstGeom>
          <a:noFill/>
        </p:spPr>
        <p:txBody>
          <a:bodyPr wrap="square" rtlCol="0">
            <a:spAutoFit/>
          </a:bodyPr>
          <a:lstStyle/>
          <a:p>
            <a:pPr algn="ctr"/>
            <a:r>
              <a:rPr lang="en-US" sz="5000" b="1" dirty="0">
                <a:solidFill>
                  <a:schemeClr val="accent5"/>
                </a:solidFill>
                <a:latin typeface="Lato" panose="020F0502020204030203" pitchFamily="34" charset="0"/>
                <a:ea typeface="Lato" panose="020F0502020204030203" pitchFamily="34" charset="0"/>
                <a:cs typeface="Lato" panose="020F0502020204030203" pitchFamily="34" charset="0"/>
              </a:rPr>
              <a:t>THE</a:t>
            </a:r>
            <a:r>
              <a:rPr lang="en-US" sz="5000" b="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END</a:t>
            </a:r>
          </a:p>
        </p:txBody>
      </p:sp>
      <p:sp>
        <p:nvSpPr>
          <p:cNvPr id="6" name="Rectangle 5">
            <a:extLst>
              <a:ext uri="{FF2B5EF4-FFF2-40B4-BE49-F238E27FC236}">
                <a16:creationId xmlns:a16="http://schemas.microsoft.com/office/drawing/2014/main" id="{F62BC6FE-17A9-4BB3-ACA6-29A12DA5661F}"/>
              </a:ext>
            </a:extLst>
          </p:cNvPr>
          <p:cNvSpPr/>
          <p:nvPr/>
        </p:nvSpPr>
        <p:spPr>
          <a:xfrm>
            <a:off x="6589485" y="3489"/>
            <a:ext cx="420916" cy="3178629"/>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EBC9D080-ADAB-447D-B72D-443F3B7C6AE1}"/>
              </a:ext>
            </a:extLst>
          </p:cNvPr>
          <p:cNvSpPr>
            <a:spLocks/>
          </p:cNvSpPr>
          <p:nvPr/>
        </p:nvSpPr>
        <p:spPr bwMode="auto">
          <a:xfrm>
            <a:off x="3714750" y="0"/>
            <a:ext cx="8477250" cy="6864350"/>
          </a:xfrm>
          <a:custGeom>
            <a:avLst/>
            <a:gdLst>
              <a:gd name="T0" fmla="*/ 4941 w 4941"/>
              <a:gd name="T1" fmla="*/ 0 h 4324"/>
              <a:gd name="T2" fmla="*/ 1719 w 4941"/>
              <a:gd name="T3" fmla="*/ 0 h 4324"/>
              <a:gd name="T4" fmla="*/ 0 w 4941"/>
              <a:gd name="T5" fmla="*/ 4324 h 4324"/>
              <a:gd name="T6" fmla="*/ 4941 w 4941"/>
              <a:gd name="T7" fmla="*/ 4324 h 4324"/>
              <a:gd name="T8" fmla="*/ 4941 w 4941"/>
              <a:gd name="T9" fmla="*/ 0 h 4324"/>
            </a:gdLst>
            <a:ahLst/>
            <a:cxnLst>
              <a:cxn ang="0">
                <a:pos x="T0" y="T1"/>
              </a:cxn>
              <a:cxn ang="0">
                <a:pos x="T2" y="T3"/>
              </a:cxn>
              <a:cxn ang="0">
                <a:pos x="T4" y="T5"/>
              </a:cxn>
              <a:cxn ang="0">
                <a:pos x="T6" y="T7"/>
              </a:cxn>
              <a:cxn ang="0">
                <a:pos x="T8" y="T9"/>
              </a:cxn>
            </a:cxnLst>
            <a:rect l="0" t="0" r="r" b="b"/>
            <a:pathLst>
              <a:path w="4941" h="4324">
                <a:moveTo>
                  <a:pt x="4941" y="0"/>
                </a:moveTo>
                <a:lnTo>
                  <a:pt x="1719" y="0"/>
                </a:lnTo>
                <a:lnTo>
                  <a:pt x="0" y="4324"/>
                </a:lnTo>
                <a:lnTo>
                  <a:pt x="4941" y="4324"/>
                </a:lnTo>
                <a:lnTo>
                  <a:pt x="4941" y="0"/>
                </a:lnTo>
                <a:close/>
              </a:path>
            </a:pathLst>
          </a:custGeom>
          <a:solidFill>
            <a:schemeClr val="accent4">
              <a:alpha val="86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9">
            <a:extLst>
              <a:ext uri="{FF2B5EF4-FFF2-40B4-BE49-F238E27FC236}">
                <a16:creationId xmlns:a16="http://schemas.microsoft.com/office/drawing/2014/main" id="{CEECDEB1-7006-44E4-8E59-261DACF49A2B}"/>
              </a:ext>
            </a:extLst>
          </p:cNvPr>
          <p:cNvSpPr/>
          <p:nvPr/>
        </p:nvSpPr>
        <p:spPr>
          <a:xfrm>
            <a:off x="3714750" y="1600200"/>
            <a:ext cx="2686050" cy="26860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grpSp>
        <p:nvGrpSpPr>
          <p:cNvPr id="12" name="Group 11">
            <a:extLst>
              <a:ext uri="{FF2B5EF4-FFF2-40B4-BE49-F238E27FC236}">
                <a16:creationId xmlns:a16="http://schemas.microsoft.com/office/drawing/2014/main" id="{094A4EA0-1D6E-484F-8EED-FEBE5963B1FE}"/>
              </a:ext>
            </a:extLst>
          </p:cNvPr>
          <p:cNvGrpSpPr/>
          <p:nvPr/>
        </p:nvGrpSpPr>
        <p:grpSpPr>
          <a:xfrm>
            <a:off x="6828824" y="1748880"/>
            <a:ext cx="4281102" cy="3366590"/>
            <a:chOff x="6887133" y="1660780"/>
            <a:chExt cx="4281102" cy="3366590"/>
          </a:xfrm>
        </p:grpSpPr>
        <p:sp>
          <p:nvSpPr>
            <p:cNvPr id="17" name="TextBox 36">
              <a:extLst>
                <a:ext uri="{FF2B5EF4-FFF2-40B4-BE49-F238E27FC236}">
                  <a16:creationId xmlns:a16="http://schemas.microsoft.com/office/drawing/2014/main" id="{3820F4DF-DEBE-4899-B25D-B71BCC2795A3}"/>
                </a:ext>
              </a:extLst>
            </p:cNvPr>
            <p:cNvSpPr txBox="1"/>
            <p:nvPr/>
          </p:nvSpPr>
          <p:spPr>
            <a:xfrm>
              <a:off x="6887133" y="1660780"/>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chemeClr val="bg1"/>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0" name="Rectangle 19">
              <a:extLst>
                <a:ext uri="{FF2B5EF4-FFF2-40B4-BE49-F238E27FC236}">
                  <a16:creationId xmlns:a16="http://schemas.microsoft.com/office/drawing/2014/main" id="{341CFC9D-8894-4E73-AEED-46B3B1D91F59}"/>
                </a:ext>
              </a:extLst>
            </p:cNvPr>
            <p:cNvSpPr>
              <a:spLocks/>
            </p:cNvSpPr>
            <p:nvPr/>
          </p:nvSpPr>
          <p:spPr bwMode="auto">
            <a:xfrm>
              <a:off x="6980419" y="2993488"/>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22" name="Group 21">
              <a:extLst>
                <a:ext uri="{FF2B5EF4-FFF2-40B4-BE49-F238E27FC236}">
                  <a16:creationId xmlns:a16="http://schemas.microsoft.com/office/drawing/2014/main" id="{96C6F262-5AF8-4D98-80ED-AE1F11B5DA8B}"/>
                </a:ext>
              </a:extLst>
            </p:cNvPr>
            <p:cNvGrpSpPr/>
            <p:nvPr/>
          </p:nvGrpSpPr>
          <p:grpSpPr>
            <a:xfrm>
              <a:off x="6980420" y="4674222"/>
              <a:ext cx="1170397" cy="353148"/>
              <a:chOff x="5837420" y="4759147"/>
              <a:chExt cx="1170397" cy="353148"/>
            </a:xfrm>
          </p:grpSpPr>
          <p:sp>
            <p:nvSpPr>
              <p:cNvPr id="23" name="Oval 22">
                <a:extLst>
                  <a:ext uri="{FF2B5EF4-FFF2-40B4-BE49-F238E27FC236}">
                    <a16:creationId xmlns:a16="http://schemas.microsoft.com/office/drawing/2014/main" id="{2B76DC48-33E8-408F-B206-7D3E6803A4EA}"/>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4" name="AutoShape 1">
                <a:extLst>
                  <a:ext uri="{FF2B5EF4-FFF2-40B4-BE49-F238E27FC236}">
                    <a16:creationId xmlns:a16="http://schemas.microsoft.com/office/drawing/2014/main" id="{961FB6C4-68E5-47EF-9EFC-C25491A13E7E}"/>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5" name="Oval 24">
                <a:extLst>
                  <a:ext uri="{FF2B5EF4-FFF2-40B4-BE49-F238E27FC236}">
                    <a16:creationId xmlns:a16="http://schemas.microsoft.com/office/drawing/2014/main" id="{67D14882-E4EA-4A3C-8972-A659408DEA5B}"/>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6" name="AutoShape 21">
                <a:extLst>
                  <a:ext uri="{FF2B5EF4-FFF2-40B4-BE49-F238E27FC236}">
                    <a16:creationId xmlns:a16="http://schemas.microsoft.com/office/drawing/2014/main" id="{B7A65B31-3C3D-4F23-B63A-A5E64282CFB8}"/>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7" name="Oval 26">
                <a:extLst>
                  <a:ext uri="{FF2B5EF4-FFF2-40B4-BE49-F238E27FC236}">
                    <a16:creationId xmlns:a16="http://schemas.microsoft.com/office/drawing/2014/main" id="{710BFF65-09B1-4E94-9B2D-8B313E3968CE}"/>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8" name="AutoShape 18">
                <a:extLst>
                  <a:ext uri="{FF2B5EF4-FFF2-40B4-BE49-F238E27FC236}">
                    <a16:creationId xmlns:a16="http://schemas.microsoft.com/office/drawing/2014/main" id="{32685163-76A3-48BC-9519-763959C1534F}"/>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29" name="TextBox 48">
              <a:extLst>
                <a:ext uri="{FF2B5EF4-FFF2-40B4-BE49-F238E27FC236}">
                  <a16:creationId xmlns:a16="http://schemas.microsoft.com/office/drawing/2014/main" id="{CCBCBFB6-247A-4DC4-94B6-A70F99204584}"/>
                </a:ext>
              </a:extLst>
            </p:cNvPr>
            <p:cNvSpPr txBox="1"/>
            <p:nvPr/>
          </p:nvSpPr>
          <p:spPr>
            <a:xfrm>
              <a:off x="6887133" y="426976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chemeClr val="bg1"/>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30" name="Group 29">
              <a:extLst>
                <a:ext uri="{FF2B5EF4-FFF2-40B4-BE49-F238E27FC236}">
                  <a16:creationId xmlns:a16="http://schemas.microsoft.com/office/drawing/2014/main" id="{1412A7A1-D00B-42F2-A62D-1B6F0A9797C7}"/>
                </a:ext>
              </a:extLst>
            </p:cNvPr>
            <p:cNvGrpSpPr/>
            <p:nvPr/>
          </p:nvGrpSpPr>
          <p:grpSpPr>
            <a:xfrm>
              <a:off x="8403931" y="4674222"/>
              <a:ext cx="1170397" cy="353148"/>
              <a:chOff x="5837420" y="4759147"/>
              <a:chExt cx="1170397" cy="353148"/>
            </a:xfrm>
          </p:grpSpPr>
          <p:sp>
            <p:nvSpPr>
              <p:cNvPr id="31" name="Oval 30">
                <a:extLst>
                  <a:ext uri="{FF2B5EF4-FFF2-40B4-BE49-F238E27FC236}">
                    <a16:creationId xmlns:a16="http://schemas.microsoft.com/office/drawing/2014/main" id="{620A9998-E518-4B72-8EAD-139634D02FBA}"/>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2" name="AutoShape 1">
                <a:extLst>
                  <a:ext uri="{FF2B5EF4-FFF2-40B4-BE49-F238E27FC236}">
                    <a16:creationId xmlns:a16="http://schemas.microsoft.com/office/drawing/2014/main" id="{0FA8E595-F55A-48CB-84BF-52F887F254FF}"/>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3" name="Oval 32">
                <a:extLst>
                  <a:ext uri="{FF2B5EF4-FFF2-40B4-BE49-F238E27FC236}">
                    <a16:creationId xmlns:a16="http://schemas.microsoft.com/office/drawing/2014/main" id="{ED712BD3-454A-4CCD-ABDE-33CE560EADF9}"/>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4" name="AutoShape 21">
                <a:extLst>
                  <a:ext uri="{FF2B5EF4-FFF2-40B4-BE49-F238E27FC236}">
                    <a16:creationId xmlns:a16="http://schemas.microsoft.com/office/drawing/2014/main" id="{33AA968E-F437-47CF-9901-7CB57571004F}"/>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5" name="Oval 34">
                <a:extLst>
                  <a:ext uri="{FF2B5EF4-FFF2-40B4-BE49-F238E27FC236}">
                    <a16:creationId xmlns:a16="http://schemas.microsoft.com/office/drawing/2014/main" id="{E492AC5E-553C-41E2-A758-084B7C2568AD}"/>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6" name="AutoShape 18">
                <a:extLst>
                  <a:ext uri="{FF2B5EF4-FFF2-40B4-BE49-F238E27FC236}">
                    <a16:creationId xmlns:a16="http://schemas.microsoft.com/office/drawing/2014/main" id="{45E97EFF-23D3-436F-B1F4-706B55B4C107}"/>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sp>
        <p:nvSpPr>
          <p:cNvPr id="3" name="Picture Placeholder 2">
            <a:extLst>
              <a:ext uri="{FF2B5EF4-FFF2-40B4-BE49-F238E27FC236}">
                <a16:creationId xmlns:a16="http://schemas.microsoft.com/office/drawing/2014/main" id="{555CB19C-692A-4067-B585-BBCF3DAF6CEC}"/>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ECD59A16-E004-45FB-8E66-FA661B4124FE}"/>
              </a:ext>
            </a:extLst>
          </p:cNvPr>
          <p:cNvSpPr>
            <a:spLocks noGrp="1"/>
          </p:cNvSpPr>
          <p:nvPr>
            <p:ph type="pic" sz="quarter" idx="159"/>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9" name="Title 8">
            <a:extLst>
              <a:ext uri="{FF2B5EF4-FFF2-40B4-BE49-F238E27FC236}">
                <a16:creationId xmlns:a16="http://schemas.microsoft.com/office/drawing/2014/main" id="{6FB617C9-A06D-4B8B-8BF5-A404E178EBC5}"/>
              </a:ext>
            </a:extLst>
          </p:cNvPr>
          <p:cNvSpPr>
            <a:spLocks noGrp="1"/>
          </p:cNvSpPr>
          <p:nvPr>
            <p:ph type="title" idx="4294967295"/>
          </p:nvPr>
        </p:nvSpPr>
        <p:spPr>
          <a:xfrm>
            <a:off x="838199" y="481013"/>
            <a:ext cx="10515600" cy="679450"/>
          </a:xfrm>
        </p:spPr>
        <p:txBody>
          <a:bodyPr/>
          <a:lstStyle/>
          <a:p>
            <a:r>
              <a:rPr lang="en-US" b="1" dirty="0"/>
              <a:t>About Us</a:t>
            </a:r>
          </a:p>
        </p:txBody>
      </p:sp>
      <p:sp>
        <p:nvSpPr>
          <p:cNvPr id="10" name="Subtitle 9">
            <a:extLst>
              <a:ext uri="{FF2B5EF4-FFF2-40B4-BE49-F238E27FC236}">
                <a16:creationId xmlns:a16="http://schemas.microsoft.com/office/drawing/2014/main" id="{18809E42-47BA-41AD-BF86-7E14075805C7}"/>
              </a:ext>
            </a:extLst>
          </p:cNvPr>
          <p:cNvSpPr>
            <a:spLocks noGrp="1"/>
          </p:cNvSpPr>
          <p:nvPr>
            <p:ph type="subTitle" idx="4294967295"/>
          </p:nvPr>
        </p:nvSpPr>
        <p:spPr>
          <a:xfrm>
            <a:off x="838199"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4" name="TextBox 33">
            <a:extLst>
              <a:ext uri="{FF2B5EF4-FFF2-40B4-BE49-F238E27FC236}">
                <a16:creationId xmlns:a16="http://schemas.microsoft.com/office/drawing/2014/main" id="{BF80E053-CF46-4A53-8F03-65BBB8E0FC20}"/>
              </a:ext>
            </a:extLst>
          </p:cNvPr>
          <p:cNvSpPr txBox="1"/>
          <p:nvPr/>
        </p:nvSpPr>
        <p:spPr>
          <a:xfrm>
            <a:off x="3436473" y="2066993"/>
            <a:ext cx="7664343" cy="527901"/>
          </a:xfrm>
          <a:prstGeom prst="rect">
            <a:avLst/>
          </a:prstGeom>
          <a:noFill/>
        </p:spPr>
        <p:txBody>
          <a:bodyPr wrap="square" numCol="1" spcCol="457200" rtlCol="0">
            <a:spAutoFit/>
          </a:bodyPr>
          <a:lstStyle/>
          <a:p>
            <a:pPr>
              <a:lnSpc>
                <a:spcPct val="150000"/>
              </a:lnSpc>
            </a:pPr>
            <a:r>
              <a:rPr lang="en-US" sz="1000" dirty="0">
                <a:latin typeface="Roboto" panose="02000000000000000000" pitchFamily="2" charset="0"/>
                <a:ea typeface="Roboto" panose="02000000000000000000" pitchFamily="2" charset="0"/>
                <a:cs typeface="Montserrat" charset="0"/>
              </a:rPr>
              <a:t>Lesser first day kind god us earth. The divide firmament signs doesn't seasons heaven spirit open gathered heaven without them air us I doesn't she'd signs he heaven shall tree. Hath female two called give own.</a:t>
            </a:r>
          </a:p>
        </p:txBody>
      </p:sp>
      <p:cxnSp>
        <p:nvCxnSpPr>
          <p:cNvPr id="35" name="Straight Connector 34">
            <a:extLst>
              <a:ext uri="{FF2B5EF4-FFF2-40B4-BE49-F238E27FC236}">
                <a16:creationId xmlns:a16="http://schemas.microsoft.com/office/drawing/2014/main" id="{74A88EBF-63FC-4163-88E0-6642D3CD94F6}"/>
              </a:ext>
            </a:extLst>
          </p:cNvPr>
          <p:cNvCxnSpPr/>
          <p:nvPr/>
        </p:nvCxnSpPr>
        <p:spPr>
          <a:xfrm>
            <a:off x="3578163" y="2785387"/>
            <a:ext cx="7504366"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AC94F54A-C9A5-4AAB-ADE9-75CC0CAE1517}"/>
              </a:ext>
            </a:extLst>
          </p:cNvPr>
          <p:cNvSpPr txBox="1"/>
          <p:nvPr/>
        </p:nvSpPr>
        <p:spPr>
          <a:xfrm>
            <a:off x="3428373" y="5401373"/>
            <a:ext cx="2286628" cy="715581"/>
          </a:xfrm>
          <a:prstGeom prst="rect">
            <a:avLst/>
          </a:prstGeom>
          <a:noFill/>
        </p:spPr>
        <p:txBody>
          <a:bodyPr wrap="square" numCol="1" spcCol="0" rtlCol="0" anchor="ctr">
            <a:spAutoFit/>
          </a:bodyPr>
          <a:lstStyle/>
          <a:p>
            <a:pPr>
              <a:lnSpc>
                <a:spcPct val="150000"/>
              </a:lnSpc>
            </a:pPr>
            <a:r>
              <a:rPr lang="en-US" sz="900" dirty="0">
                <a:latin typeface="Roboto" panose="02000000000000000000" pitchFamily="2" charset="0"/>
                <a:ea typeface="Roboto" panose="02000000000000000000" pitchFamily="2" charset="0"/>
                <a:cs typeface="Montserrat Light" charset="0"/>
              </a:rPr>
              <a:t>Saying that third yielding fruit was open night to third set two first lesser open kind female thing</a:t>
            </a:r>
          </a:p>
        </p:txBody>
      </p:sp>
      <p:sp>
        <p:nvSpPr>
          <p:cNvPr id="40" name="TextBox 39">
            <a:extLst>
              <a:ext uri="{FF2B5EF4-FFF2-40B4-BE49-F238E27FC236}">
                <a16:creationId xmlns:a16="http://schemas.microsoft.com/office/drawing/2014/main" id="{CB37A74A-0F26-4EB7-9731-DCA3CBA55F2F}"/>
              </a:ext>
            </a:extLst>
          </p:cNvPr>
          <p:cNvSpPr txBox="1"/>
          <p:nvPr/>
        </p:nvSpPr>
        <p:spPr>
          <a:xfrm>
            <a:off x="6089277" y="5401373"/>
            <a:ext cx="2286628" cy="715581"/>
          </a:xfrm>
          <a:prstGeom prst="rect">
            <a:avLst/>
          </a:prstGeom>
          <a:noFill/>
        </p:spPr>
        <p:txBody>
          <a:bodyPr wrap="square" numCol="1" spcCol="0" rtlCol="0" anchor="ctr">
            <a:spAutoFit/>
          </a:bodyPr>
          <a:lstStyle/>
          <a:p>
            <a:pPr>
              <a:lnSpc>
                <a:spcPct val="150000"/>
              </a:lnSpc>
            </a:pPr>
            <a:r>
              <a:rPr lang="en-US" sz="900" dirty="0">
                <a:latin typeface="Roboto" panose="02000000000000000000" pitchFamily="2" charset="0"/>
                <a:ea typeface="Roboto" panose="02000000000000000000" pitchFamily="2" charset="0"/>
                <a:cs typeface="Montserrat Light" charset="0"/>
              </a:rPr>
              <a:t>Saying that third yielding fruit was open night to third set two first lesser open kind female thing</a:t>
            </a:r>
          </a:p>
        </p:txBody>
      </p:sp>
      <p:sp>
        <p:nvSpPr>
          <p:cNvPr id="42" name="TextBox 41">
            <a:extLst>
              <a:ext uri="{FF2B5EF4-FFF2-40B4-BE49-F238E27FC236}">
                <a16:creationId xmlns:a16="http://schemas.microsoft.com/office/drawing/2014/main" id="{521486EC-4E88-4DE3-98E4-39F930BCACBF}"/>
              </a:ext>
            </a:extLst>
          </p:cNvPr>
          <p:cNvSpPr txBox="1"/>
          <p:nvPr/>
        </p:nvSpPr>
        <p:spPr>
          <a:xfrm>
            <a:off x="8823333" y="5401373"/>
            <a:ext cx="2286628" cy="715581"/>
          </a:xfrm>
          <a:prstGeom prst="rect">
            <a:avLst/>
          </a:prstGeom>
          <a:noFill/>
        </p:spPr>
        <p:txBody>
          <a:bodyPr wrap="square" numCol="1" spcCol="0" rtlCol="0" anchor="ctr">
            <a:spAutoFit/>
          </a:bodyPr>
          <a:lstStyle/>
          <a:p>
            <a:pPr>
              <a:lnSpc>
                <a:spcPct val="150000"/>
              </a:lnSpc>
            </a:pPr>
            <a:r>
              <a:rPr lang="en-US" sz="900" dirty="0">
                <a:latin typeface="Roboto" panose="02000000000000000000" pitchFamily="2" charset="0"/>
                <a:ea typeface="Roboto" panose="02000000000000000000" pitchFamily="2" charset="0"/>
                <a:cs typeface="Montserrat Light" charset="0"/>
              </a:rPr>
              <a:t>Saying that third yielding fruit was open night to third set two first lesser open kind female thing</a:t>
            </a:r>
          </a:p>
        </p:txBody>
      </p:sp>
      <p:sp>
        <p:nvSpPr>
          <p:cNvPr id="3" name="Picture Placeholder 2">
            <a:extLst>
              <a:ext uri="{FF2B5EF4-FFF2-40B4-BE49-F238E27FC236}">
                <a16:creationId xmlns:a16="http://schemas.microsoft.com/office/drawing/2014/main" id="{8E72C538-7850-4473-AC47-D7BF9E46007F}"/>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B1C54337-CA56-4545-B82E-961904F556A5}"/>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431C1CA0-254B-479A-BB80-682C19565FB9}"/>
              </a:ext>
            </a:extLst>
          </p:cNvPr>
          <p:cNvSpPr>
            <a:spLocks noGrp="1"/>
          </p:cNvSpPr>
          <p:nvPr>
            <p:ph type="pic" sz="quarter" idx="160"/>
          </p:nvPr>
        </p:nvSpPr>
        <p:spPr/>
      </p:sp>
      <p:sp>
        <p:nvSpPr>
          <p:cNvPr id="11" name="Picture Placeholder 10">
            <a:extLst>
              <a:ext uri="{FF2B5EF4-FFF2-40B4-BE49-F238E27FC236}">
                <a16:creationId xmlns:a16="http://schemas.microsoft.com/office/drawing/2014/main" id="{687D6275-6B9A-438B-9E10-F21C028B7EB0}"/>
              </a:ext>
            </a:extLst>
          </p:cNvPr>
          <p:cNvSpPr>
            <a:spLocks noGrp="1"/>
          </p:cNvSpPr>
          <p:nvPr>
            <p:ph type="pic" sz="quarter" idx="161"/>
          </p:nvPr>
        </p:nvSpPr>
        <p:spPr/>
      </p:sp>
    </p:spTree>
    <p:extLst>
      <p:ext uri="{BB962C8B-B14F-4D97-AF65-F5344CB8AC3E}">
        <p14:creationId xmlns:p14="http://schemas.microsoft.com/office/powerpoint/2010/main" val="422961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22" presetClass="entr" presetSubtype="8"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left)">
                                      <p:cBhvr>
                                        <p:cTn id="10" dur="500"/>
                                        <p:tgtEl>
                                          <p:spTgt spid="3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p:tgtEl>
                                          <p:spTgt spid="40"/>
                                        </p:tgtEl>
                                        <p:attrNameLst>
                                          <p:attrName>ppt_y</p:attrName>
                                        </p:attrNameLst>
                                      </p:cBhvr>
                                      <p:tavLst>
                                        <p:tav tm="0">
                                          <p:val>
                                            <p:strVal val="#ppt_y-#ppt_h*1.125000"/>
                                          </p:val>
                                        </p:tav>
                                        <p:tav tm="100000">
                                          <p:val>
                                            <p:strVal val="#ppt_y"/>
                                          </p:val>
                                        </p:tav>
                                      </p:tavLst>
                                    </p:anim>
                                    <p:animEffect transition="in" filter="wipe(down)">
                                      <p:cBhvr>
                                        <p:cTn id="17" dur="500"/>
                                        <p:tgtEl>
                                          <p:spTgt spid="40"/>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ppt_w</p:attrName>
                                        </p:attrNameLst>
                                      </p:cBhvr>
                                      <p:tavLst>
                                        <p:tav tm="0">
                                          <p:val>
                                            <p:fltVal val="0"/>
                                          </p:val>
                                        </p:tav>
                                        <p:tav tm="100000">
                                          <p:val>
                                            <p:strVal val="#ppt_w"/>
                                          </p:val>
                                        </p:tav>
                                      </p:tavLst>
                                    </p:anim>
                                    <p:anim calcmode="lin" valueType="num">
                                      <p:cBhvr>
                                        <p:cTn id="21" dur="500" fill="hold"/>
                                        <p:tgtEl>
                                          <p:spTgt spid="42"/>
                                        </p:tgtEl>
                                        <p:attrNameLst>
                                          <p:attrName>ppt_h</p:attrName>
                                        </p:attrNameLst>
                                      </p:cBhvr>
                                      <p:tavLst>
                                        <p:tav tm="0">
                                          <p:val>
                                            <p:fltVal val="0"/>
                                          </p:val>
                                        </p:tav>
                                        <p:tav tm="100000">
                                          <p:val>
                                            <p:strVal val="#ppt_h"/>
                                          </p:val>
                                        </p:tav>
                                      </p:tavLst>
                                    </p:anim>
                                    <p:animEffect transition="in" filter="fade">
                                      <p:cBhvr>
                                        <p:cTn id="2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40" grpId="0"/>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Freeform: Shape 77">
            <a:extLst>
              <a:ext uri="{FF2B5EF4-FFF2-40B4-BE49-F238E27FC236}">
                <a16:creationId xmlns:a16="http://schemas.microsoft.com/office/drawing/2014/main" id="{F102C278-7254-49C3-9831-0C5D9D124369}"/>
              </a:ext>
            </a:extLst>
          </p:cNvPr>
          <p:cNvSpPr/>
          <p:nvPr/>
        </p:nvSpPr>
        <p:spPr>
          <a:xfrm>
            <a:off x="4064000" y="1"/>
            <a:ext cx="4064000" cy="3428999"/>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a:solidFill>
            <a:schemeClr val="accent4">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Shape 78">
            <a:extLst>
              <a:ext uri="{FF2B5EF4-FFF2-40B4-BE49-F238E27FC236}">
                <a16:creationId xmlns:a16="http://schemas.microsoft.com/office/drawing/2014/main" id="{ECC632F9-B486-4752-AFFB-52B0D3D9B64D}"/>
              </a:ext>
            </a:extLst>
          </p:cNvPr>
          <p:cNvSpPr/>
          <p:nvPr/>
        </p:nvSpPr>
        <p:spPr>
          <a:xfrm>
            <a:off x="0" y="3429002"/>
            <a:ext cx="4064000" cy="3428999"/>
          </a:xfrm>
          <a:custGeom>
            <a:avLst/>
            <a:gdLst>
              <a:gd name="connsiteX0" fmla="*/ 0 w 4064000"/>
              <a:gd name="connsiteY0" fmla="*/ 0 h 3428999"/>
              <a:gd name="connsiteX1" fmla="*/ 4064000 w 4064000"/>
              <a:gd name="connsiteY1" fmla="*/ 0 h 3428999"/>
              <a:gd name="connsiteX2" fmla="*/ 4064000 w 4064000"/>
              <a:gd name="connsiteY2" fmla="*/ 3428999 h 3428999"/>
              <a:gd name="connsiteX3" fmla="*/ 0 w 4064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4064000" h="3428999">
                <a:moveTo>
                  <a:pt x="0" y="0"/>
                </a:moveTo>
                <a:lnTo>
                  <a:pt x="4064000" y="0"/>
                </a:lnTo>
                <a:lnTo>
                  <a:pt x="4064000" y="3428999"/>
                </a:lnTo>
                <a:lnTo>
                  <a:pt x="0" y="3428999"/>
                </a:lnTo>
                <a:close/>
              </a:path>
            </a:pathLst>
          </a:custGeom>
          <a:solidFill>
            <a:schemeClr val="accent3">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4006FD3-72FD-417B-8D8D-58BB69DC2638}"/>
              </a:ext>
            </a:extLst>
          </p:cNvPr>
          <p:cNvSpPr/>
          <p:nvPr/>
        </p:nvSpPr>
        <p:spPr>
          <a:xfrm>
            <a:off x="4063999" y="3428999"/>
            <a:ext cx="4063999" cy="3429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grpSp>
        <p:nvGrpSpPr>
          <p:cNvPr id="9" name="Group 8">
            <a:extLst>
              <a:ext uri="{FF2B5EF4-FFF2-40B4-BE49-F238E27FC236}">
                <a16:creationId xmlns:a16="http://schemas.microsoft.com/office/drawing/2014/main" id="{F9DEE85E-B343-4DBC-8385-BAAE2A68F691}"/>
              </a:ext>
            </a:extLst>
          </p:cNvPr>
          <p:cNvGrpSpPr/>
          <p:nvPr/>
        </p:nvGrpSpPr>
        <p:grpSpPr>
          <a:xfrm>
            <a:off x="8398330" y="1240735"/>
            <a:ext cx="3372751" cy="1055634"/>
            <a:chOff x="8045723" y="1240735"/>
            <a:chExt cx="3372751" cy="1055634"/>
          </a:xfrm>
        </p:grpSpPr>
        <p:sp>
          <p:nvSpPr>
            <p:cNvPr id="45" name="Freeform 33">
              <a:extLst>
                <a:ext uri="{FF2B5EF4-FFF2-40B4-BE49-F238E27FC236}">
                  <a16:creationId xmlns:a16="http://schemas.microsoft.com/office/drawing/2014/main" id="{0921117C-9DD5-4672-8948-D18B2BBF5D18}"/>
                </a:ext>
              </a:extLst>
            </p:cNvPr>
            <p:cNvSpPr>
              <a:spLocks noEditPoints="1"/>
            </p:cNvSpPr>
            <p:nvPr/>
          </p:nvSpPr>
          <p:spPr bwMode="auto">
            <a:xfrm>
              <a:off x="8045723" y="1242549"/>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Rectangle 46">
              <a:extLst>
                <a:ext uri="{FF2B5EF4-FFF2-40B4-BE49-F238E27FC236}">
                  <a16:creationId xmlns:a16="http://schemas.microsoft.com/office/drawing/2014/main" id="{3279F468-50F0-4F95-B580-E1F1BACB6D41}"/>
                </a:ext>
              </a:extLst>
            </p:cNvPr>
            <p:cNvSpPr/>
            <p:nvPr/>
          </p:nvSpPr>
          <p:spPr>
            <a:xfrm>
              <a:off x="9016173" y="1240735"/>
              <a:ext cx="1975221" cy="400110"/>
            </a:xfrm>
            <a:prstGeom prst="rect">
              <a:avLst/>
            </a:prstGeom>
          </p:spPr>
          <p:txBody>
            <a:bodyPr wrap="none">
              <a:spAutoFit/>
            </a:bodyPr>
            <a:lstStyle/>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48" name="TextBox 47">
              <a:extLst>
                <a:ext uri="{FF2B5EF4-FFF2-40B4-BE49-F238E27FC236}">
                  <a16:creationId xmlns:a16="http://schemas.microsoft.com/office/drawing/2014/main" id="{6988F5E5-908F-4D5D-B03F-52C409636BA5}"/>
                </a:ext>
              </a:extLst>
            </p:cNvPr>
            <p:cNvSpPr txBox="1"/>
            <p:nvPr/>
          </p:nvSpPr>
          <p:spPr>
            <a:xfrm>
              <a:off x="9016173" y="1588483"/>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10" name="Group 9">
            <a:extLst>
              <a:ext uri="{FF2B5EF4-FFF2-40B4-BE49-F238E27FC236}">
                <a16:creationId xmlns:a16="http://schemas.microsoft.com/office/drawing/2014/main" id="{FAD6C4A1-BD51-4923-A21C-719B1B47E0EE}"/>
              </a:ext>
            </a:extLst>
          </p:cNvPr>
          <p:cNvGrpSpPr/>
          <p:nvPr/>
        </p:nvGrpSpPr>
        <p:grpSpPr>
          <a:xfrm>
            <a:off x="293200" y="1240735"/>
            <a:ext cx="3325126" cy="1055634"/>
            <a:chOff x="540767" y="1240735"/>
            <a:chExt cx="3325126" cy="1055634"/>
          </a:xfrm>
        </p:grpSpPr>
        <p:sp>
          <p:nvSpPr>
            <p:cNvPr id="49" name="Freeform 34">
              <a:extLst>
                <a:ext uri="{FF2B5EF4-FFF2-40B4-BE49-F238E27FC236}">
                  <a16:creationId xmlns:a16="http://schemas.microsoft.com/office/drawing/2014/main" id="{43525170-2F8A-4C8A-A28C-29757055AA13}"/>
                </a:ext>
              </a:extLst>
            </p:cNvPr>
            <p:cNvSpPr>
              <a:spLocks noEditPoints="1"/>
            </p:cNvSpPr>
            <p:nvPr/>
          </p:nvSpPr>
          <p:spPr bwMode="auto">
            <a:xfrm>
              <a:off x="540767" y="1344547"/>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Rectangle 49">
              <a:extLst>
                <a:ext uri="{FF2B5EF4-FFF2-40B4-BE49-F238E27FC236}">
                  <a16:creationId xmlns:a16="http://schemas.microsoft.com/office/drawing/2014/main" id="{68E3F343-ED5E-4A37-A4F4-67E4F94822B3}"/>
                </a:ext>
              </a:extLst>
            </p:cNvPr>
            <p:cNvSpPr/>
            <p:nvPr/>
          </p:nvSpPr>
          <p:spPr>
            <a:xfrm>
              <a:off x="1463592" y="1240735"/>
              <a:ext cx="1975221" cy="400110"/>
            </a:xfrm>
            <a:prstGeom prst="rect">
              <a:avLst/>
            </a:prstGeom>
          </p:spPr>
          <p:txBody>
            <a:bodyPr wrap="none">
              <a:spAutoFit/>
            </a:bodyPr>
            <a:lstStyle/>
            <a:p>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54" name="TextBox 53">
              <a:extLst>
                <a:ext uri="{FF2B5EF4-FFF2-40B4-BE49-F238E27FC236}">
                  <a16:creationId xmlns:a16="http://schemas.microsoft.com/office/drawing/2014/main" id="{8BBAB464-674A-4852-9BC5-28013F7D6E45}"/>
                </a:ext>
              </a:extLst>
            </p:cNvPr>
            <p:cNvSpPr txBox="1"/>
            <p:nvPr/>
          </p:nvSpPr>
          <p:spPr>
            <a:xfrm>
              <a:off x="1463592" y="1588483"/>
              <a:ext cx="2402301" cy="707886"/>
            </a:xfrm>
            <a:prstGeom prst="rect">
              <a:avLst/>
            </a:prstGeom>
            <a:noFill/>
          </p:spPr>
          <p:txBody>
            <a:bodyPr wrap="square" rtlCol="0">
              <a:spAutoFit/>
            </a:bodyPr>
            <a:lstStyle/>
            <a:p>
              <a:pPr>
                <a:lnSpc>
                  <a:spcPts val="1600"/>
                </a:lnSpc>
              </a:pPr>
              <a:r>
                <a:rPr lang="en-US" sz="1100" dirty="0">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12" name="Group 11">
            <a:extLst>
              <a:ext uri="{FF2B5EF4-FFF2-40B4-BE49-F238E27FC236}">
                <a16:creationId xmlns:a16="http://schemas.microsoft.com/office/drawing/2014/main" id="{96C933A9-AD1D-4A04-AAD9-DB0DA00BCC03}"/>
              </a:ext>
            </a:extLst>
          </p:cNvPr>
          <p:cNvGrpSpPr/>
          <p:nvPr/>
        </p:nvGrpSpPr>
        <p:grpSpPr>
          <a:xfrm>
            <a:off x="4710172" y="4218620"/>
            <a:ext cx="2590514" cy="1849760"/>
            <a:chOff x="4710172" y="4094162"/>
            <a:chExt cx="2590514" cy="1849760"/>
          </a:xfrm>
        </p:grpSpPr>
        <p:sp>
          <p:nvSpPr>
            <p:cNvPr id="11" name="TextBox 10">
              <a:extLst>
                <a:ext uri="{FF2B5EF4-FFF2-40B4-BE49-F238E27FC236}">
                  <a16:creationId xmlns:a16="http://schemas.microsoft.com/office/drawing/2014/main" id="{B1B6FE0C-7C2E-436F-825D-F6D083C9C998}"/>
                </a:ext>
              </a:extLst>
            </p:cNvPr>
            <p:cNvSpPr txBox="1"/>
            <p:nvPr/>
          </p:nvSpPr>
          <p:spPr>
            <a:xfrm>
              <a:off x="5142052" y="4094162"/>
              <a:ext cx="1726755" cy="553998"/>
            </a:xfrm>
            <a:prstGeom prst="rect">
              <a:avLst/>
            </a:prstGeom>
            <a:noFill/>
          </p:spPr>
          <p:txBody>
            <a:bodyPr wrap="none" rtlCol="0">
              <a:spAutoFit/>
            </a:bodyPr>
            <a:lstStyle/>
            <a:p>
              <a:pPr algn="ctr"/>
              <a:r>
                <a:rPr lang="en-US" sz="3000" b="1" dirty="0">
                  <a:latin typeface="Roboto" panose="02000000000000000000" pitchFamily="2" charset="0"/>
                  <a:ea typeface="Roboto" panose="02000000000000000000" pitchFamily="2" charset="0"/>
                </a:rPr>
                <a:t>About us</a:t>
              </a:r>
            </a:p>
          </p:txBody>
        </p:sp>
        <p:sp>
          <p:nvSpPr>
            <p:cNvPr id="73" name="TextBox 65">
              <a:extLst>
                <a:ext uri="{FF2B5EF4-FFF2-40B4-BE49-F238E27FC236}">
                  <a16:creationId xmlns:a16="http://schemas.microsoft.com/office/drawing/2014/main" id="{AAA9822A-5F55-4804-9192-9F1EFB8D8B87}"/>
                </a:ext>
              </a:extLst>
            </p:cNvPr>
            <p:cNvSpPr txBox="1"/>
            <p:nvPr/>
          </p:nvSpPr>
          <p:spPr>
            <a:xfrm>
              <a:off x="4710172" y="4620483"/>
              <a:ext cx="2590514" cy="132343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 Latin literature from 45 BC, making it over 2000 years old. Richard McClintock, a Latin professor at</a:t>
              </a:r>
            </a:p>
          </p:txBody>
        </p:sp>
      </p:grpSp>
      <p:sp>
        <p:nvSpPr>
          <p:cNvPr id="3" name="Picture Placeholder 2">
            <a:extLst>
              <a:ext uri="{FF2B5EF4-FFF2-40B4-BE49-F238E27FC236}">
                <a16:creationId xmlns:a16="http://schemas.microsoft.com/office/drawing/2014/main" id="{D82646FA-FEFA-4E1D-A1A7-2D38BA642054}"/>
              </a:ext>
            </a:extLst>
          </p:cNvPr>
          <p:cNvSpPr>
            <a:spLocks noGrp="1"/>
          </p:cNvSpPr>
          <p:nvPr>
            <p:ph type="pic" sz="quarter" idx="160"/>
          </p:nvPr>
        </p:nvSpPr>
        <p:spPr/>
      </p:sp>
      <p:sp>
        <p:nvSpPr>
          <p:cNvPr id="5" name="Picture Placeholder 4">
            <a:extLst>
              <a:ext uri="{FF2B5EF4-FFF2-40B4-BE49-F238E27FC236}">
                <a16:creationId xmlns:a16="http://schemas.microsoft.com/office/drawing/2014/main" id="{FAB7D5D2-AF3E-4A0B-83DC-BD8F62AB4C1F}"/>
              </a:ext>
            </a:extLst>
          </p:cNvPr>
          <p:cNvSpPr>
            <a:spLocks noGrp="1"/>
          </p:cNvSpPr>
          <p:nvPr>
            <p:ph type="pic" sz="quarter" idx="158"/>
          </p:nvPr>
        </p:nvSpPr>
        <p:spPr/>
      </p:sp>
      <p:sp>
        <p:nvSpPr>
          <p:cNvPr id="7" name="Picture Placeholder 6">
            <a:extLst>
              <a:ext uri="{FF2B5EF4-FFF2-40B4-BE49-F238E27FC236}">
                <a16:creationId xmlns:a16="http://schemas.microsoft.com/office/drawing/2014/main" id="{BFA10D3C-2B49-4D16-9CBF-60A775153CDC}"/>
              </a:ext>
            </a:extLst>
          </p:cNvPr>
          <p:cNvSpPr>
            <a:spLocks noGrp="1"/>
          </p:cNvSpPr>
          <p:nvPr>
            <p:ph type="pic" sz="quarter" idx="159"/>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9947B1-EBBA-4913-BD87-84EF6C7E71C5}"/>
              </a:ext>
            </a:extLst>
          </p:cNvPr>
          <p:cNvSpPr/>
          <p:nvPr/>
        </p:nvSpPr>
        <p:spPr>
          <a:xfrm>
            <a:off x="1028700" y="2032233"/>
            <a:ext cx="3238500" cy="2643182"/>
          </a:xfrm>
          <a:prstGeom prst="rect">
            <a:avLst/>
          </a:prstGeom>
          <a:solidFill>
            <a:schemeClr val="accent3">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38260046-38A0-404E-ADAD-02D48DD1828E}"/>
              </a:ext>
            </a:extLst>
          </p:cNvPr>
          <p:cNvSpPr/>
          <p:nvPr/>
        </p:nvSpPr>
        <p:spPr>
          <a:xfrm>
            <a:off x="4476750" y="2032233"/>
            <a:ext cx="3238500" cy="2643182"/>
          </a:xfrm>
          <a:prstGeom prst="rect">
            <a:avLst/>
          </a:prstGeom>
          <a:solidFill>
            <a:schemeClr val="accent5">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6C83A7C4-A07F-431D-AC7D-50BE879D04D2}"/>
              </a:ext>
            </a:extLst>
          </p:cNvPr>
          <p:cNvSpPr/>
          <p:nvPr/>
        </p:nvSpPr>
        <p:spPr>
          <a:xfrm>
            <a:off x="7924800" y="2032233"/>
            <a:ext cx="3238500" cy="2643182"/>
          </a:xfrm>
          <a:prstGeom prst="rect">
            <a:avLst/>
          </a:prstGeom>
          <a:solidFill>
            <a:schemeClr val="accent4">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4" name="Title 3">
            <a:extLst>
              <a:ext uri="{FF2B5EF4-FFF2-40B4-BE49-F238E27FC236}">
                <a16:creationId xmlns:a16="http://schemas.microsoft.com/office/drawing/2014/main" id="{C721F645-FBF2-49D5-9383-279D53AB0013}"/>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5" name="Subtitle 4">
            <a:extLst>
              <a:ext uri="{FF2B5EF4-FFF2-40B4-BE49-F238E27FC236}">
                <a16:creationId xmlns:a16="http://schemas.microsoft.com/office/drawing/2014/main" id="{D7EC4D49-0AC5-4E48-A84B-F4128B322B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5" name="TextBox 34">
            <a:extLst>
              <a:ext uri="{FF2B5EF4-FFF2-40B4-BE49-F238E27FC236}">
                <a16:creationId xmlns:a16="http://schemas.microsoft.com/office/drawing/2014/main" id="{025771F0-708A-45CD-8237-86C76168CB5E}"/>
              </a:ext>
            </a:extLst>
          </p:cNvPr>
          <p:cNvSpPr txBox="1"/>
          <p:nvPr/>
        </p:nvSpPr>
        <p:spPr>
          <a:xfrm>
            <a:off x="1028700" y="3863727"/>
            <a:ext cx="1524871" cy="661720"/>
          </a:xfrm>
          <a:prstGeom prst="rect">
            <a:avLst/>
          </a:prstGeom>
          <a:noFill/>
        </p:spPr>
        <p:txBody>
          <a:bodyPr wrap="square" rtlCol="0">
            <a:spAutoFit/>
          </a:bodyPr>
          <a:lstStyle/>
          <a:p>
            <a:r>
              <a:rPr lang="en-US" dirty="0">
                <a:solidFill>
                  <a:schemeClr val="bg1"/>
                </a:solidFill>
                <a:latin typeface="Roboto" panose="02000000000000000000" pitchFamily="2" charset="0"/>
                <a:ea typeface="Roboto" panose="02000000000000000000" pitchFamily="2" charset="0"/>
                <a:cs typeface="Montserrat Light" charset="0"/>
              </a:rPr>
              <a:t>Service</a:t>
            </a:r>
            <a:r>
              <a:rPr lang="en-US" dirty="0">
                <a:solidFill>
                  <a:schemeClr val="bg1"/>
                </a:solidFill>
                <a:latin typeface="Montserrat Light" charset="0"/>
                <a:ea typeface="Montserrat Light" charset="0"/>
                <a:cs typeface="Montserrat Light" charset="0"/>
              </a:rPr>
              <a:t> </a:t>
            </a:r>
            <a:r>
              <a:rPr lang="en-US" sz="1900" b="1" dirty="0">
                <a:solidFill>
                  <a:schemeClr val="bg1"/>
                </a:solidFill>
                <a:latin typeface="Roboto" panose="02000000000000000000" pitchFamily="2" charset="0"/>
                <a:ea typeface="Roboto" panose="02000000000000000000" pitchFamily="2" charset="0"/>
                <a:cs typeface="Montserrat" charset="0"/>
              </a:rPr>
              <a:t>Name One</a:t>
            </a:r>
            <a:endParaRPr lang="en-US" sz="1900" dirty="0">
              <a:solidFill>
                <a:schemeClr val="bg1"/>
              </a:solidFill>
              <a:latin typeface="Roboto" panose="02000000000000000000" pitchFamily="2" charset="0"/>
              <a:ea typeface="Roboto" panose="02000000000000000000" pitchFamily="2" charset="0"/>
              <a:cs typeface="Montserrat Light" charset="0"/>
            </a:endParaRPr>
          </a:p>
        </p:txBody>
      </p:sp>
      <p:sp>
        <p:nvSpPr>
          <p:cNvPr id="36" name="TextBox 35">
            <a:extLst>
              <a:ext uri="{FF2B5EF4-FFF2-40B4-BE49-F238E27FC236}">
                <a16:creationId xmlns:a16="http://schemas.microsoft.com/office/drawing/2014/main" id="{1CB383AF-1860-41BC-B4D3-F64AD73BDDD9}"/>
              </a:ext>
            </a:extLst>
          </p:cNvPr>
          <p:cNvSpPr txBox="1"/>
          <p:nvPr/>
        </p:nvSpPr>
        <p:spPr>
          <a:xfrm>
            <a:off x="4474609" y="3863727"/>
            <a:ext cx="1524871" cy="661720"/>
          </a:xfrm>
          <a:prstGeom prst="rect">
            <a:avLst/>
          </a:prstGeom>
          <a:noFill/>
        </p:spPr>
        <p:txBody>
          <a:bodyPr wrap="square" rtlCol="0">
            <a:spAutoFit/>
          </a:bodyPr>
          <a:lstStyle/>
          <a:p>
            <a:r>
              <a:rPr lang="en-US" dirty="0">
                <a:solidFill>
                  <a:schemeClr val="bg1"/>
                </a:solidFill>
                <a:latin typeface="Roboto" panose="02000000000000000000" pitchFamily="2" charset="0"/>
                <a:ea typeface="Roboto" panose="02000000000000000000" pitchFamily="2" charset="0"/>
                <a:cs typeface="Montserrat Light" charset="0"/>
              </a:rPr>
              <a:t>Service</a:t>
            </a:r>
            <a:r>
              <a:rPr lang="en-US" dirty="0">
                <a:solidFill>
                  <a:schemeClr val="bg1"/>
                </a:solidFill>
                <a:latin typeface="Montserrat Light" charset="0"/>
                <a:ea typeface="Montserrat Light" charset="0"/>
                <a:cs typeface="Montserrat Light" charset="0"/>
              </a:rPr>
              <a:t> </a:t>
            </a:r>
            <a:r>
              <a:rPr lang="en-US" sz="1900" b="1" dirty="0">
                <a:solidFill>
                  <a:schemeClr val="bg1"/>
                </a:solidFill>
                <a:latin typeface="Roboto" panose="02000000000000000000" pitchFamily="2" charset="0"/>
                <a:ea typeface="Roboto" panose="02000000000000000000" pitchFamily="2" charset="0"/>
                <a:cs typeface="Montserrat" charset="0"/>
              </a:rPr>
              <a:t>Name Two</a:t>
            </a:r>
            <a:endParaRPr lang="en-US" sz="1900" dirty="0">
              <a:solidFill>
                <a:schemeClr val="bg1"/>
              </a:solidFill>
              <a:latin typeface="Roboto" panose="02000000000000000000" pitchFamily="2" charset="0"/>
              <a:ea typeface="Roboto" panose="02000000000000000000" pitchFamily="2" charset="0"/>
              <a:cs typeface="Montserrat Light" charset="0"/>
            </a:endParaRPr>
          </a:p>
        </p:txBody>
      </p:sp>
      <p:sp>
        <p:nvSpPr>
          <p:cNvPr id="37" name="TextBox 36">
            <a:extLst>
              <a:ext uri="{FF2B5EF4-FFF2-40B4-BE49-F238E27FC236}">
                <a16:creationId xmlns:a16="http://schemas.microsoft.com/office/drawing/2014/main" id="{04265786-DE7E-46B1-B342-148DEFF587C8}"/>
              </a:ext>
            </a:extLst>
          </p:cNvPr>
          <p:cNvSpPr txBox="1"/>
          <p:nvPr/>
        </p:nvSpPr>
        <p:spPr>
          <a:xfrm>
            <a:off x="7924800" y="3863727"/>
            <a:ext cx="2111611" cy="677108"/>
          </a:xfrm>
          <a:prstGeom prst="rect">
            <a:avLst/>
          </a:prstGeom>
          <a:noFill/>
        </p:spPr>
        <p:txBody>
          <a:bodyPr wrap="square" rtlCol="0">
            <a:spAutoFit/>
          </a:bodyPr>
          <a:lstStyle/>
          <a:p>
            <a:r>
              <a:rPr lang="en-US" dirty="0">
                <a:solidFill>
                  <a:schemeClr val="bg1"/>
                </a:solidFill>
                <a:latin typeface="Roboto" panose="02000000000000000000" pitchFamily="2" charset="0"/>
                <a:ea typeface="Roboto" panose="02000000000000000000" pitchFamily="2" charset="0"/>
                <a:cs typeface="Montserrat Light" charset="0"/>
              </a:rPr>
              <a:t>Service</a:t>
            </a:r>
            <a:r>
              <a:rPr lang="en-US" dirty="0">
                <a:solidFill>
                  <a:schemeClr val="bg1"/>
                </a:solidFill>
                <a:latin typeface="Montserrat Light" charset="0"/>
                <a:ea typeface="Montserrat Light" charset="0"/>
                <a:cs typeface="Montserrat Light" charset="0"/>
              </a:rPr>
              <a:t> </a:t>
            </a:r>
            <a:r>
              <a:rPr lang="en-US" sz="1900" b="1" dirty="0">
                <a:solidFill>
                  <a:schemeClr val="bg1"/>
                </a:solidFill>
                <a:latin typeface="Roboto" panose="02000000000000000000" pitchFamily="2" charset="0"/>
                <a:ea typeface="Roboto" panose="02000000000000000000" pitchFamily="2" charset="0"/>
                <a:cs typeface="Montserrat" charset="0"/>
              </a:rPr>
              <a:t>Name Three</a:t>
            </a:r>
            <a:endParaRPr lang="en-US" sz="1900" dirty="0">
              <a:solidFill>
                <a:schemeClr val="bg1"/>
              </a:solidFill>
              <a:latin typeface="Roboto" panose="02000000000000000000" pitchFamily="2" charset="0"/>
              <a:ea typeface="Roboto" panose="02000000000000000000" pitchFamily="2" charset="0"/>
              <a:cs typeface="Montserrat Light" charset="0"/>
            </a:endParaRPr>
          </a:p>
        </p:txBody>
      </p:sp>
      <p:grpSp>
        <p:nvGrpSpPr>
          <p:cNvPr id="38" name="Group 37">
            <a:extLst>
              <a:ext uri="{FF2B5EF4-FFF2-40B4-BE49-F238E27FC236}">
                <a16:creationId xmlns:a16="http://schemas.microsoft.com/office/drawing/2014/main" id="{8363E6C5-41CC-4C13-8035-92118D390B08}"/>
              </a:ext>
            </a:extLst>
          </p:cNvPr>
          <p:cNvGrpSpPr/>
          <p:nvPr/>
        </p:nvGrpSpPr>
        <p:grpSpPr>
          <a:xfrm>
            <a:off x="7924800" y="5060136"/>
            <a:ext cx="3372751" cy="1055634"/>
            <a:chOff x="8162103" y="2298785"/>
            <a:chExt cx="3372751" cy="1055634"/>
          </a:xfrm>
        </p:grpSpPr>
        <p:sp>
          <p:nvSpPr>
            <p:cNvPr id="39" name="Freeform 33">
              <a:extLst>
                <a:ext uri="{FF2B5EF4-FFF2-40B4-BE49-F238E27FC236}">
                  <a16:creationId xmlns:a16="http://schemas.microsoft.com/office/drawing/2014/main" id="{4FDAD4C1-EAFA-45DC-891B-43518279B780}"/>
                </a:ext>
              </a:extLst>
            </p:cNvPr>
            <p:cNvSpPr>
              <a:spLocks noEditPoints="1"/>
            </p:cNvSpPr>
            <p:nvPr/>
          </p:nvSpPr>
          <p:spPr bwMode="auto">
            <a:xfrm>
              <a:off x="8162103" y="2300599"/>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Rectangle 39">
              <a:extLst>
                <a:ext uri="{FF2B5EF4-FFF2-40B4-BE49-F238E27FC236}">
                  <a16:creationId xmlns:a16="http://schemas.microsoft.com/office/drawing/2014/main" id="{B8262CB3-6DFB-4E55-B0CD-B31AD8363585}"/>
                </a:ext>
              </a:extLst>
            </p:cNvPr>
            <p:cNvSpPr/>
            <p:nvPr/>
          </p:nvSpPr>
          <p:spPr>
            <a:xfrm>
              <a:off x="9132553" y="2298785"/>
              <a:ext cx="1975221" cy="400110"/>
            </a:xfrm>
            <a:prstGeom prst="rect">
              <a:avLst/>
            </a:prstGeom>
          </p:spPr>
          <p:txBody>
            <a:bodyPr wrap="none">
              <a:spAutoFit/>
            </a:bodyPr>
            <a:lstStyle/>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44" name="TextBox 43">
              <a:extLst>
                <a:ext uri="{FF2B5EF4-FFF2-40B4-BE49-F238E27FC236}">
                  <a16:creationId xmlns:a16="http://schemas.microsoft.com/office/drawing/2014/main" id="{00C295D7-C1C5-42A5-8C72-52830BF2C37C}"/>
                </a:ext>
              </a:extLst>
            </p:cNvPr>
            <p:cNvSpPr txBox="1"/>
            <p:nvPr/>
          </p:nvSpPr>
          <p:spPr>
            <a:xfrm>
              <a:off x="9132553" y="2646533"/>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46" name="Group 45">
            <a:extLst>
              <a:ext uri="{FF2B5EF4-FFF2-40B4-BE49-F238E27FC236}">
                <a16:creationId xmlns:a16="http://schemas.microsoft.com/office/drawing/2014/main" id="{39E36435-6420-4779-AD8B-A04C1E2BB63B}"/>
              </a:ext>
            </a:extLst>
          </p:cNvPr>
          <p:cNvGrpSpPr/>
          <p:nvPr/>
        </p:nvGrpSpPr>
        <p:grpSpPr>
          <a:xfrm>
            <a:off x="1028700" y="5060136"/>
            <a:ext cx="3325126" cy="1055634"/>
            <a:chOff x="657147" y="2298785"/>
            <a:chExt cx="3325126" cy="1055634"/>
          </a:xfrm>
        </p:grpSpPr>
        <p:sp>
          <p:nvSpPr>
            <p:cNvPr id="51" name="Freeform 34">
              <a:extLst>
                <a:ext uri="{FF2B5EF4-FFF2-40B4-BE49-F238E27FC236}">
                  <a16:creationId xmlns:a16="http://schemas.microsoft.com/office/drawing/2014/main" id="{D72106B1-F561-40EA-BDE0-C71DD139F9E4}"/>
                </a:ext>
              </a:extLst>
            </p:cNvPr>
            <p:cNvSpPr>
              <a:spLocks noEditPoints="1"/>
            </p:cNvSpPr>
            <p:nvPr/>
          </p:nvSpPr>
          <p:spPr bwMode="auto">
            <a:xfrm>
              <a:off x="657147" y="2402597"/>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Rectangle 55">
              <a:extLst>
                <a:ext uri="{FF2B5EF4-FFF2-40B4-BE49-F238E27FC236}">
                  <a16:creationId xmlns:a16="http://schemas.microsoft.com/office/drawing/2014/main" id="{EA8B85C5-D873-4439-9F4F-FACF13CF656A}"/>
                </a:ext>
              </a:extLst>
            </p:cNvPr>
            <p:cNvSpPr/>
            <p:nvPr/>
          </p:nvSpPr>
          <p:spPr>
            <a:xfrm>
              <a:off x="1579972" y="2298785"/>
              <a:ext cx="1975221" cy="400110"/>
            </a:xfrm>
            <a:prstGeom prst="rect">
              <a:avLst/>
            </a:prstGeom>
          </p:spPr>
          <p:txBody>
            <a:bodyPr wrap="none">
              <a:spAutoFit/>
            </a:bodyPr>
            <a:lstStyle/>
            <a:p>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58" name="TextBox 57">
              <a:extLst>
                <a:ext uri="{FF2B5EF4-FFF2-40B4-BE49-F238E27FC236}">
                  <a16:creationId xmlns:a16="http://schemas.microsoft.com/office/drawing/2014/main" id="{5FE9A482-A8CC-4E5F-9370-68BAE1B34D48}"/>
                </a:ext>
              </a:extLst>
            </p:cNvPr>
            <p:cNvSpPr txBox="1"/>
            <p:nvPr/>
          </p:nvSpPr>
          <p:spPr>
            <a:xfrm>
              <a:off x="1579972" y="2646533"/>
              <a:ext cx="2402301" cy="707886"/>
            </a:xfrm>
            <a:prstGeom prst="rect">
              <a:avLst/>
            </a:prstGeom>
            <a:noFill/>
          </p:spPr>
          <p:txBody>
            <a:bodyPr wrap="square" rtlCol="0">
              <a:spAutoFit/>
            </a:bodyPr>
            <a:lstStyle/>
            <a:p>
              <a:pPr>
                <a:lnSpc>
                  <a:spcPts val="1600"/>
                </a:lnSpc>
              </a:pPr>
              <a:r>
                <a:rPr lang="en-US" sz="1100" dirty="0">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59" name="Group 58">
            <a:extLst>
              <a:ext uri="{FF2B5EF4-FFF2-40B4-BE49-F238E27FC236}">
                <a16:creationId xmlns:a16="http://schemas.microsoft.com/office/drawing/2014/main" id="{FF33B0F6-CE30-4C48-8422-34B9A1097C12}"/>
              </a:ext>
            </a:extLst>
          </p:cNvPr>
          <p:cNvGrpSpPr/>
          <p:nvPr/>
        </p:nvGrpSpPr>
        <p:grpSpPr>
          <a:xfrm>
            <a:off x="4458493" y="5060136"/>
            <a:ext cx="3361639" cy="1055634"/>
            <a:chOff x="4415181" y="4677207"/>
            <a:chExt cx="3361639" cy="1055634"/>
          </a:xfrm>
        </p:grpSpPr>
        <p:sp>
          <p:nvSpPr>
            <p:cNvPr id="60" name="Freeform 35">
              <a:extLst>
                <a:ext uri="{FF2B5EF4-FFF2-40B4-BE49-F238E27FC236}">
                  <a16:creationId xmlns:a16="http://schemas.microsoft.com/office/drawing/2014/main" id="{87269375-BE23-4185-A6A6-673FE45669E4}"/>
                </a:ext>
              </a:extLst>
            </p:cNvPr>
            <p:cNvSpPr>
              <a:spLocks noEditPoints="1"/>
            </p:cNvSpPr>
            <p:nvPr/>
          </p:nvSpPr>
          <p:spPr bwMode="auto">
            <a:xfrm>
              <a:off x="4415181" y="4722001"/>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Rectangle 60">
              <a:extLst>
                <a:ext uri="{FF2B5EF4-FFF2-40B4-BE49-F238E27FC236}">
                  <a16:creationId xmlns:a16="http://schemas.microsoft.com/office/drawing/2014/main" id="{BC4FF669-570D-48FD-9F4D-443B792A488A}"/>
                </a:ext>
              </a:extLst>
            </p:cNvPr>
            <p:cNvSpPr/>
            <p:nvPr/>
          </p:nvSpPr>
          <p:spPr>
            <a:xfrm>
              <a:off x="5374519" y="4677207"/>
              <a:ext cx="1975221" cy="400110"/>
            </a:xfrm>
            <a:prstGeom prst="rect">
              <a:avLst/>
            </a:prstGeom>
          </p:spPr>
          <p:txBody>
            <a:bodyPr wrap="none">
              <a:spAutoFit/>
            </a:bodyPr>
            <a:lstStyle/>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62" name="TextBox 61">
              <a:extLst>
                <a:ext uri="{FF2B5EF4-FFF2-40B4-BE49-F238E27FC236}">
                  <a16:creationId xmlns:a16="http://schemas.microsoft.com/office/drawing/2014/main" id="{35E7B3C5-B090-4CE7-8CCB-AEB8FB9197EC}"/>
                </a:ext>
              </a:extLst>
            </p:cNvPr>
            <p:cNvSpPr txBox="1"/>
            <p:nvPr/>
          </p:nvSpPr>
          <p:spPr>
            <a:xfrm>
              <a:off x="5374519" y="5024955"/>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3" name="Picture Placeholder 2">
            <a:extLst>
              <a:ext uri="{FF2B5EF4-FFF2-40B4-BE49-F238E27FC236}">
                <a16:creationId xmlns:a16="http://schemas.microsoft.com/office/drawing/2014/main" id="{A3C09593-A64D-4A4F-BCBE-E0057834C1B3}"/>
              </a:ext>
            </a:extLst>
          </p:cNvPr>
          <p:cNvSpPr>
            <a:spLocks noGrp="1"/>
          </p:cNvSpPr>
          <p:nvPr>
            <p:ph type="pic" sz="quarter" idx="158"/>
          </p:nvPr>
        </p:nvSpPr>
        <p:spPr/>
      </p:sp>
      <p:sp>
        <p:nvSpPr>
          <p:cNvPr id="8" name="Picture Placeholder 7">
            <a:extLst>
              <a:ext uri="{FF2B5EF4-FFF2-40B4-BE49-F238E27FC236}">
                <a16:creationId xmlns:a16="http://schemas.microsoft.com/office/drawing/2014/main" id="{5EC7DABB-F44F-4BBE-A868-B1F8841F5B8F}"/>
              </a:ext>
            </a:extLst>
          </p:cNvPr>
          <p:cNvSpPr>
            <a:spLocks noGrp="1"/>
          </p:cNvSpPr>
          <p:nvPr>
            <p:ph type="pic" sz="quarter" idx="159"/>
          </p:nvPr>
        </p:nvSpPr>
        <p:spPr/>
      </p:sp>
      <p:sp>
        <p:nvSpPr>
          <p:cNvPr id="10" name="Picture Placeholder 9">
            <a:extLst>
              <a:ext uri="{FF2B5EF4-FFF2-40B4-BE49-F238E27FC236}">
                <a16:creationId xmlns:a16="http://schemas.microsoft.com/office/drawing/2014/main" id="{7F946403-A15A-49F2-B7D2-FF74A265B978}"/>
              </a:ext>
            </a:extLst>
          </p:cNvPr>
          <p:cNvSpPr>
            <a:spLocks noGrp="1"/>
          </p:cNvSpPr>
          <p:nvPr>
            <p:ph type="pic" sz="quarter" idx="161"/>
          </p:nvPr>
        </p:nvSpPr>
        <p:spPr/>
      </p:sp>
    </p:spTree>
    <p:extLst>
      <p:ext uri="{BB962C8B-B14F-4D97-AF65-F5344CB8AC3E}">
        <p14:creationId xmlns:p14="http://schemas.microsoft.com/office/powerpoint/2010/main" val="1054344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left)">
                                      <p:cBhvr>
                                        <p:cTn id="8" dur="500"/>
                                        <p:tgtEl>
                                          <p:spTgt spid="35"/>
                                        </p:tgtEl>
                                      </p:cBhvr>
                                    </p:animEffect>
                                  </p:childTnLst>
                                </p:cTn>
                              </p:par>
                              <p:par>
                                <p:cTn id="9" presetID="53" presetClass="entr" presetSubtype="16"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p:tgtEl>
                                          <p:spTgt spid="37"/>
                                        </p:tgtEl>
                                        <p:attrNameLst>
                                          <p:attrName>ppt_y</p:attrName>
                                        </p:attrNameLst>
                                      </p:cBhvr>
                                      <p:tavLst>
                                        <p:tav tm="0">
                                          <p:val>
                                            <p:strVal val="#ppt_y+#ppt_h*1.125000"/>
                                          </p:val>
                                        </p:tav>
                                        <p:tav tm="100000">
                                          <p:val>
                                            <p:strVal val="#ppt_y"/>
                                          </p:val>
                                        </p:tav>
                                      </p:tavLst>
                                    </p:anim>
                                    <p:animEffect transition="in" filter="wipe(up)">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11" name="Title 10">
            <a:extLst>
              <a:ext uri="{FF2B5EF4-FFF2-40B4-BE49-F238E27FC236}">
                <a16:creationId xmlns:a16="http://schemas.microsoft.com/office/drawing/2014/main" id="{A0620181-AD20-4551-907F-B25FDEE08870}"/>
              </a:ext>
            </a:extLst>
          </p:cNvPr>
          <p:cNvSpPr>
            <a:spLocks noGrp="1"/>
          </p:cNvSpPr>
          <p:nvPr>
            <p:ph type="title" idx="4294967295"/>
          </p:nvPr>
        </p:nvSpPr>
        <p:spPr>
          <a:xfrm>
            <a:off x="838200" y="481013"/>
            <a:ext cx="10515600" cy="679450"/>
          </a:xfrm>
        </p:spPr>
        <p:txBody>
          <a:bodyPr/>
          <a:lstStyle/>
          <a:p>
            <a:r>
              <a:rPr lang="en-US" b="1" dirty="0"/>
              <a:t>Our Services</a:t>
            </a:r>
            <a:endParaRPr lang="en-US" dirty="0"/>
          </a:p>
        </p:txBody>
      </p:sp>
      <p:sp>
        <p:nvSpPr>
          <p:cNvPr id="13" name="Subtitle 12">
            <a:extLst>
              <a:ext uri="{FF2B5EF4-FFF2-40B4-BE49-F238E27FC236}">
                <a16:creationId xmlns:a16="http://schemas.microsoft.com/office/drawing/2014/main" id="{B5E23F71-CFB1-42B5-B02C-9CAB94F9BE9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32" name="Straight Connector 31">
            <a:extLst>
              <a:ext uri="{FF2B5EF4-FFF2-40B4-BE49-F238E27FC236}">
                <a16:creationId xmlns:a16="http://schemas.microsoft.com/office/drawing/2014/main" id="{F858EED3-963F-4C35-BDDE-29910E868765}"/>
              </a:ext>
            </a:extLst>
          </p:cNvPr>
          <p:cNvCxnSpPr/>
          <p:nvPr/>
        </p:nvCxnSpPr>
        <p:spPr>
          <a:xfrm flipH="1">
            <a:off x="5633705" y="2324800"/>
            <a:ext cx="1" cy="3538267"/>
          </a:xfrm>
          <a:prstGeom prst="line">
            <a:avLst/>
          </a:prstGeom>
          <a:ln w="1270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06A67BE0-D1DF-4DCF-B70D-6A10FA0D8D39}"/>
              </a:ext>
            </a:extLst>
          </p:cNvPr>
          <p:cNvSpPr txBox="1"/>
          <p:nvPr/>
        </p:nvSpPr>
        <p:spPr>
          <a:xfrm>
            <a:off x="6696017" y="2324800"/>
            <a:ext cx="4286228" cy="1677767"/>
          </a:xfrm>
          <a:prstGeom prst="rect">
            <a:avLst/>
          </a:prstGeom>
          <a:noFill/>
        </p:spPr>
        <p:txBody>
          <a:bodyPr wrap="square" numCol="1" spcCol="457200" rtlCol="0">
            <a:spAutoFit/>
          </a:bodyPr>
          <a:lstStyle/>
          <a:p>
            <a:pPr>
              <a:lnSpc>
                <a:spcPct val="150000"/>
              </a:lnSpc>
            </a:pPr>
            <a:r>
              <a:rPr lang="en-US" sz="1000" b="1" dirty="0">
                <a:latin typeface="Lato" panose="020F0502020204030203" pitchFamily="34" charset="0"/>
                <a:ea typeface="Lato" panose="020F0502020204030203" pitchFamily="34" charset="0"/>
                <a:cs typeface="Lato" panose="020F0502020204030203" pitchFamily="34" charset="0"/>
              </a:rPr>
              <a:t>Saying fruitful were hath waters divided fill may days air bring is Signs first creeping seed all saying above after be and female behold there.</a:t>
            </a:r>
          </a:p>
          <a:p>
            <a:pPr>
              <a:lnSpc>
                <a:spcPct val="150000"/>
              </a:lnSpc>
            </a:pPr>
            <a:endParaRPr lang="en-US" sz="1000" dirty="0">
              <a:latin typeface="Lato" panose="020F0502020204030203" pitchFamily="34" charset="0"/>
              <a:ea typeface="Lato" panose="020F0502020204030203" pitchFamily="34" charset="0"/>
              <a:cs typeface="Lato" panose="020F0502020204030203" pitchFamily="34" charset="0"/>
            </a:endParaRPr>
          </a:p>
          <a:p>
            <a:pPr>
              <a:lnSpc>
                <a:spcPct val="150000"/>
              </a:lnSpc>
            </a:pPr>
            <a:r>
              <a:rPr lang="en-US" sz="1000" dirty="0">
                <a:latin typeface="Lato" panose="020F0502020204030203" pitchFamily="34" charset="0"/>
                <a:ea typeface="Lato" panose="020F0502020204030203" pitchFamily="34" charset="0"/>
                <a:cs typeface="Lato" panose="020F0502020204030203" pitchFamily="34" charset="0"/>
              </a:rPr>
              <a:t>Also he his male air bring is Signs first . Creepiest god air fish land. Darkness. Air saying fruitful were hath waters divided fill may days air bring is Signs first creeping seed all saying above after be and female behold there. Also he his male air bring is Signs first.</a:t>
            </a:r>
          </a:p>
        </p:txBody>
      </p:sp>
      <p:grpSp>
        <p:nvGrpSpPr>
          <p:cNvPr id="35" name="Group 34">
            <a:extLst>
              <a:ext uri="{FF2B5EF4-FFF2-40B4-BE49-F238E27FC236}">
                <a16:creationId xmlns:a16="http://schemas.microsoft.com/office/drawing/2014/main" id="{B65DDD95-7781-4A91-A28B-138B4D8CFD6B}"/>
              </a:ext>
            </a:extLst>
          </p:cNvPr>
          <p:cNvGrpSpPr/>
          <p:nvPr/>
        </p:nvGrpSpPr>
        <p:grpSpPr>
          <a:xfrm>
            <a:off x="1209755" y="4798864"/>
            <a:ext cx="3372751" cy="1055634"/>
            <a:chOff x="8162103" y="2298785"/>
            <a:chExt cx="3372751" cy="1055634"/>
          </a:xfrm>
        </p:grpSpPr>
        <p:sp>
          <p:nvSpPr>
            <p:cNvPr id="36" name="Freeform 33">
              <a:extLst>
                <a:ext uri="{FF2B5EF4-FFF2-40B4-BE49-F238E27FC236}">
                  <a16:creationId xmlns:a16="http://schemas.microsoft.com/office/drawing/2014/main" id="{422176CB-83C0-44C9-829C-82592984C0B5}"/>
                </a:ext>
              </a:extLst>
            </p:cNvPr>
            <p:cNvSpPr>
              <a:spLocks noEditPoints="1"/>
            </p:cNvSpPr>
            <p:nvPr/>
          </p:nvSpPr>
          <p:spPr bwMode="auto">
            <a:xfrm>
              <a:off x="8162103" y="2300599"/>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Rectangle 36">
              <a:extLst>
                <a:ext uri="{FF2B5EF4-FFF2-40B4-BE49-F238E27FC236}">
                  <a16:creationId xmlns:a16="http://schemas.microsoft.com/office/drawing/2014/main" id="{349B691A-0D31-4563-9B5F-8324F374254E}"/>
                </a:ext>
              </a:extLst>
            </p:cNvPr>
            <p:cNvSpPr/>
            <p:nvPr/>
          </p:nvSpPr>
          <p:spPr>
            <a:xfrm>
              <a:off x="9132553" y="2298785"/>
              <a:ext cx="1975221" cy="400110"/>
            </a:xfrm>
            <a:prstGeom prst="rect">
              <a:avLst/>
            </a:prstGeom>
          </p:spPr>
          <p:txBody>
            <a:bodyPr wrap="none">
              <a:spAutoFit/>
            </a:bodyPr>
            <a:lstStyle/>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38" name="TextBox 37">
              <a:extLst>
                <a:ext uri="{FF2B5EF4-FFF2-40B4-BE49-F238E27FC236}">
                  <a16:creationId xmlns:a16="http://schemas.microsoft.com/office/drawing/2014/main" id="{EE1A07E4-EE66-4BE6-A97F-ED1CEDAE3B4A}"/>
                </a:ext>
              </a:extLst>
            </p:cNvPr>
            <p:cNvSpPr txBox="1"/>
            <p:nvPr/>
          </p:nvSpPr>
          <p:spPr>
            <a:xfrm>
              <a:off x="9132553" y="2646533"/>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39" name="Group 38">
            <a:extLst>
              <a:ext uri="{FF2B5EF4-FFF2-40B4-BE49-F238E27FC236}">
                <a16:creationId xmlns:a16="http://schemas.microsoft.com/office/drawing/2014/main" id="{08AEED6C-C26E-4B16-9313-631E08B0E046}"/>
              </a:ext>
            </a:extLst>
          </p:cNvPr>
          <p:cNvGrpSpPr/>
          <p:nvPr/>
        </p:nvGrpSpPr>
        <p:grpSpPr>
          <a:xfrm>
            <a:off x="1209755" y="2263857"/>
            <a:ext cx="3325126" cy="1055634"/>
            <a:chOff x="657147" y="2298785"/>
            <a:chExt cx="3325126" cy="1055634"/>
          </a:xfrm>
        </p:grpSpPr>
        <p:sp>
          <p:nvSpPr>
            <p:cNvPr id="40" name="Freeform 34">
              <a:extLst>
                <a:ext uri="{FF2B5EF4-FFF2-40B4-BE49-F238E27FC236}">
                  <a16:creationId xmlns:a16="http://schemas.microsoft.com/office/drawing/2014/main" id="{3F6B65C5-D18C-428D-9E26-F9ADA08FAAFC}"/>
                </a:ext>
              </a:extLst>
            </p:cNvPr>
            <p:cNvSpPr>
              <a:spLocks noEditPoints="1"/>
            </p:cNvSpPr>
            <p:nvPr/>
          </p:nvSpPr>
          <p:spPr bwMode="auto">
            <a:xfrm>
              <a:off x="657147" y="2402597"/>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Rectangle 40">
              <a:extLst>
                <a:ext uri="{FF2B5EF4-FFF2-40B4-BE49-F238E27FC236}">
                  <a16:creationId xmlns:a16="http://schemas.microsoft.com/office/drawing/2014/main" id="{F52F54EF-E58D-47CD-8C1D-91210AE56C1C}"/>
                </a:ext>
              </a:extLst>
            </p:cNvPr>
            <p:cNvSpPr/>
            <p:nvPr/>
          </p:nvSpPr>
          <p:spPr>
            <a:xfrm>
              <a:off x="1579972" y="2298785"/>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42" name="TextBox 41">
              <a:extLst>
                <a:ext uri="{FF2B5EF4-FFF2-40B4-BE49-F238E27FC236}">
                  <a16:creationId xmlns:a16="http://schemas.microsoft.com/office/drawing/2014/main" id="{8B8ECA71-8FB0-4F0E-AF04-98E2DC74C0C8}"/>
                </a:ext>
              </a:extLst>
            </p:cNvPr>
            <p:cNvSpPr txBox="1"/>
            <p:nvPr/>
          </p:nvSpPr>
          <p:spPr>
            <a:xfrm>
              <a:off x="1579972" y="2646533"/>
              <a:ext cx="2402301" cy="707886"/>
            </a:xfrm>
            <a:prstGeom prst="rect">
              <a:avLst/>
            </a:prstGeom>
            <a:noFill/>
          </p:spPr>
          <p:txBody>
            <a:bodyPr wrap="square" rtlCol="0">
              <a:spAutoFit/>
            </a:bodyPr>
            <a:lstStyle/>
            <a:p>
              <a:pPr>
                <a:lnSpc>
                  <a:spcPts val="1600"/>
                </a:lnSpc>
              </a:pPr>
              <a:r>
                <a:rPr lang="en-US" sz="1100" dirty="0">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43" name="Group 42">
            <a:extLst>
              <a:ext uri="{FF2B5EF4-FFF2-40B4-BE49-F238E27FC236}">
                <a16:creationId xmlns:a16="http://schemas.microsoft.com/office/drawing/2014/main" id="{76777EDE-CC89-4369-ACF7-4D661812A1CF}"/>
              </a:ext>
            </a:extLst>
          </p:cNvPr>
          <p:cNvGrpSpPr/>
          <p:nvPr/>
        </p:nvGrpSpPr>
        <p:grpSpPr>
          <a:xfrm>
            <a:off x="1209755" y="3531360"/>
            <a:ext cx="3361639" cy="1055634"/>
            <a:chOff x="4415181" y="4677207"/>
            <a:chExt cx="3361639" cy="1055634"/>
          </a:xfrm>
        </p:grpSpPr>
        <p:sp>
          <p:nvSpPr>
            <p:cNvPr id="44" name="Freeform 35">
              <a:extLst>
                <a:ext uri="{FF2B5EF4-FFF2-40B4-BE49-F238E27FC236}">
                  <a16:creationId xmlns:a16="http://schemas.microsoft.com/office/drawing/2014/main" id="{0D8E4644-D342-48A7-962F-9DB9548ADDD9}"/>
                </a:ext>
              </a:extLst>
            </p:cNvPr>
            <p:cNvSpPr>
              <a:spLocks noEditPoints="1"/>
            </p:cNvSpPr>
            <p:nvPr/>
          </p:nvSpPr>
          <p:spPr bwMode="auto">
            <a:xfrm>
              <a:off x="4415181" y="4722001"/>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Rectangle 44">
              <a:extLst>
                <a:ext uri="{FF2B5EF4-FFF2-40B4-BE49-F238E27FC236}">
                  <a16:creationId xmlns:a16="http://schemas.microsoft.com/office/drawing/2014/main" id="{75FBF5A1-D192-4181-8809-2863E3AA057D}"/>
                </a:ext>
              </a:extLst>
            </p:cNvPr>
            <p:cNvSpPr/>
            <p:nvPr/>
          </p:nvSpPr>
          <p:spPr>
            <a:xfrm>
              <a:off x="5374519" y="4677207"/>
              <a:ext cx="1975221" cy="400110"/>
            </a:xfrm>
            <a:prstGeom prst="rect">
              <a:avLst/>
            </a:prstGeom>
          </p:spPr>
          <p:txBody>
            <a:bodyPr wrap="none">
              <a:spAutoFit/>
            </a:bodyPr>
            <a:lstStyle/>
            <a:p>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46" name="TextBox 45">
              <a:extLst>
                <a:ext uri="{FF2B5EF4-FFF2-40B4-BE49-F238E27FC236}">
                  <a16:creationId xmlns:a16="http://schemas.microsoft.com/office/drawing/2014/main" id="{C7E02A0E-6004-4C77-85F4-EF122C041A02}"/>
                </a:ext>
              </a:extLst>
            </p:cNvPr>
            <p:cNvSpPr txBox="1"/>
            <p:nvPr/>
          </p:nvSpPr>
          <p:spPr>
            <a:xfrm>
              <a:off x="5374519" y="5024955"/>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3" name="Picture Placeholder 2">
            <a:extLst>
              <a:ext uri="{FF2B5EF4-FFF2-40B4-BE49-F238E27FC236}">
                <a16:creationId xmlns:a16="http://schemas.microsoft.com/office/drawing/2014/main" id="{2D27AD18-64A1-4E80-B085-E1884641A744}"/>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4BD795D2-8A2A-4E0F-974F-2726169E239E}"/>
              </a:ext>
            </a:extLst>
          </p:cNvPr>
          <p:cNvSpPr>
            <a:spLocks noGrp="1"/>
          </p:cNvSpPr>
          <p:nvPr>
            <p:ph type="pic" sz="quarter" idx="161"/>
          </p:nvPr>
        </p:nvSpPr>
        <p:spPr/>
      </p:sp>
    </p:spTree>
    <p:extLst>
      <p:ext uri="{BB962C8B-B14F-4D97-AF65-F5344CB8AC3E}">
        <p14:creationId xmlns:p14="http://schemas.microsoft.com/office/powerpoint/2010/main" val="108457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7" name="Group 6">
            <a:extLst>
              <a:ext uri="{FF2B5EF4-FFF2-40B4-BE49-F238E27FC236}">
                <a16:creationId xmlns:a16="http://schemas.microsoft.com/office/drawing/2014/main" id="{518F1A1B-43AF-4F9B-853E-6AC31BE93462}"/>
              </a:ext>
            </a:extLst>
          </p:cNvPr>
          <p:cNvGrpSpPr/>
          <p:nvPr/>
        </p:nvGrpSpPr>
        <p:grpSpPr>
          <a:xfrm>
            <a:off x="784480" y="5035019"/>
            <a:ext cx="2026918" cy="821414"/>
            <a:chOff x="865104" y="5093274"/>
            <a:chExt cx="2026918" cy="821414"/>
          </a:xfrm>
        </p:grpSpPr>
        <p:sp>
          <p:nvSpPr>
            <p:cNvPr id="51" name="TextBox 50">
              <a:extLst>
                <a:ext uri="{FF2B5EF4-FFF2-40B4-BE49-F238E27FC236}">
                  <a16:creationId xmlns:a16="http://schemas.microsoft.com/office/drawing/2014/main" id="{9E67F90C-24B6-4126-8CC5-DDA782D0EE92}"/>
                </a:ext>
              </a:extLst>
            </p:cNvPr>
            <p:cNvSpPr txBox="1"/>
            <p:nvPr/>
          </p:nvSpPr>
          <p:spPr>
            <a:xfrm>
              <a:off x="865104" y="5531185"/>
              <a:ext cx="2026918" cy="383503"/>
            </a:xfrm>
            <a:prstGeom prst="rect">
              <a:avLst/>
            </a:prstGeom>
            <a:noFill/>
          </p:spPr>
          <p:txBody>
            <a:bodyPr wrap="square" numCol="1" spcCol="0" rtlCol="0" anchor="ctr">
              <a:spAutoFit/>
            </a:bodyPr>
            <a:lstStyle/>
            <a:p>
              <a:pPr algn="ct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68" name="Rectangle 67">
              <a:extLst>
                <a:ext uri="{FF2B5EF4-FFF2-40B4-BE49-F238E27FC236}">
                  <a16:creationId xmlns:a16="http://schemas.microsoft.com/office/drawing/2014/main" id="{63202FAA-F3F6-4F77-8083-37BD3E8C8538}"/>
                </a:ext>
              </a:extLst>
            </p:cNvPr>
            <p:cNvSpPr/>
            <p:nvPr/>
          </p:nvSpPr>
          <p:spPr>
            <a:xfrm>
              <a:off x="890953" y="5093274"/>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grpSp>
      <p:grpSp>
        <p:nvGrpSpPr>
          <p:cNvPr id="72" name="Group 71">
            <a:extLst>
              <a:ext uri="{FF2B5EF4-FFF2-40B4-BE49-F238E27FC236}">
                <a16:creationId xmlns:a16="http://schemas.microsoft.com/office/drawing/2014/main" id="{8C883353-D821-4C0D-B5FC-9BA6619E2FFC}"/>
              </a:ext>
            </a:extLst>
          </p:cNvPr>
          <p:cNvGrpSpPr/>
          <p:nvPr/>
        </p:nvGrpSpPr>
        <p:grpSpPr>
          <a:xfrm>
            <a:off x="3649854" y="5035019"/>
            <a:ext cx="2026918" cy="821414"/>
            <a:chOff x="865104" y="5093274"/>
            <a:chExt cx="2026918" cy="821414"/>
          </a:xfrm>
        </p:grpSpPr>
        <p:sp>
          <p:nvSpPr>
            <p:cNvPr id="73" name="TextBox 72">
              <a:extLst>
                <a:ext uri="{FF2B5EF4-FFF2-40B4-BE49-F238E27FC236}">
                  <a16:creationId xmlns:a16="http://schemas.microsoft.com/office/drawing/2014/main" id="{9428C643-C348-460E-BE85-5AE321E42DA2}"/>
                </a:ext>
              </a:extLst>
            </p:cNvPr>
            <p:cNvSpPr txBox="1"/>
            <p:nvPr/>
          </p:nvSpPr>
          <p:spPr>
            <a:xfrm>
              <a:off x="865104" y="5531185"/>
              <a:ext cx="2026918" cy="383503"/>
            </a:xfrm>
            <a:prstGeom prst="rect">
              <a:avLst/>
            </a:prstGeom>
            <a:noFill/>
          </p:spPr>
          <p:txBody>
            <a:bodyPr wrap="square" numCol="1" spcCol="0" rtlCol="0" anchor="ctr">
              <a:spAutoFit/>
            </a:bodyPr>
            <a:lstStyle/>
            <a:p>
              <a:pPr algn="ct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75" name="Rectangle 74">
              <a:extLst>
                <a:ext uri="{FF2B5EF4-FFF2-40B4-BE49-F238E27FC236}">
                  <a16:creationId xmlns:a16="http://schemas.microsoft.com/office/drawing/2014/main" id="{7524E77A-616E-4729-A8E5-7A832EB1225C}"/>
                </a:ext>
              </a:extLst>
            </p:cNvPr>
            <p:cNvSpPr/>
            <p:nvPr/>
          </p:nvSpPr>
          <p:spPr>
            <a:xfrm>
              <a:off x="890953" y="5093274"/>
              <a:ext cx="1975221" cy="400110"/>
            </a:xfrm>
            <a:prstGeom prst="rect">
              <a:avLst/>
            </a:prstGeom>
          </p:spPr>
          <p:txBody>
            <a:bodyPr wrap="none">
              <a:spAutoFit/>
            </a:bodyPr>
            <a:lstStyle/>
            <a:p>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Quality is Value</a:t>
              </a:r>
            </a:p>
          </p:txBody>
        </p:sp>
      </p:grpSp>
      <p:grpSp>
        <p:nvGrpSpPr>
          <p:cNvPr id="77" name="Group 76">
            <a:extLst>
              <a:ext uri="{FF2B5EF4-FFF2-40B4-BE49-F238E27FC236}">
                <a16:creationId xmlns:a16="http://schemas.microsoft.com/office/drawing/2014/main" id="{39B51A97-F3A0-4F42-8137-13D28BDE2C0B}"/>
              </a:ext>
            </a:extLst>
          </p:cNvPr>
          <p:cNvGrpSpPr/>
          <p:nvPr/>
        </p:nvGrpSpPr>
        <p:grpSpPr>
          <a:xfrm>
            <a:off x="6515228" y="5035019"/>
            <a:ext cx="2026918" cy="821414"/>
            <a:chOff x="865104" y="5093274"/>
            <a:chExt cx="2026918" cy="821414"/>
          </a:xfrm>
        </p:grpSpPr>
        <p:sp>
          <p:nvSpPr>
            <p:cNvPr id="78" name="TextBox 77">
              <a:extLst>
                <a:ext uri="{FF2B5EF4-FFF2-40B4-BE49-F238E27FC236}">
                  <a16:creationId xmlns:a16="http://schemas.microsoft.com/office/drawing/2014/main" id="{16B00D2D-E250-4D51-8390-CBE67ADEEBA5}"/>
                </a:ext>
              </a:extLst>
            </p:cNvPr>
            <p:cNvSpPr txBox="1"/>
            <p:nvPr/>
          </p:nvSpPr>
          <p:spPr>
            <a:xfrm>
              <a:off x="865104" y="5531185"/>
              <a:ext cx="2026918" cy="383503"/>
            </a:xfrm>
            <a:prstGeom prst="rect">
              <a:avLst/>
            </a:prstGeom>
            <a:noFill/>
          </p:spPr>
          <p:txBody>
            <a:bodyPr wrap="square" numCol="1" spcCol="0" rtlCol="0" anchor="ctr">
              <a:spAutoFit/>
            </a:bodyPr>
            <a:lstStyle/>
            <a:p>
              <a:pPr algn="ct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79" name="Rectangle 78">
              <a:extLst>
                <a:ext uri="{FF2B5EF4-FFF2-40B4-BE49-F238E27FC236}">
                  <a16:creationId xmlns:a16="http://schemas.microsoft.com/office/drawing/2014/main" id="{E4E1B394-D33F-4A4D-8744-8812ECEBF012}"/>
                </a:ext>
              </a:extLst>
            </p:cNvPr>
            <p:cNvSpPr/>
            <p:nvPr/>
          </p:nvSpPr>
          <p:spPr>
            <a:xfrm>
              <a:off x="890953" y="5093274"/>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grpSp>
      <p:grpSp>
        <p:nvGrpSpPr>
          <p:cNvPr id="80" name="Group 79">
            <a:extLst>
              <a:ext uri="{FF2B5EF4-FFF2-40B4-BE49-F238E27FC236}">
                <a16:creationId xmlns:a16="http://schemas.microsoft.com/office/drawing/2014/main" id="{6FD5DCE7-A645-4D12-9808-B96A5C45F8FB}"/>
              </a:ext>
            </a:extLst>
          </p:cNvPr>
          <p:cNvGrpSpPr/>
          <p:nvPr/>
        </p:nvGrpSpPr>
        <p:grpSpPr>
          <a:xfrm>
            <a:off x="9380602" y="5035019"/>
            <a:ext cx="2026918" cy="821414"/>
            <a:chOff x="865104" y="5093274"/>
            <a:chExt cx="2026918" cy="821414"/>
          </a:xfrm>
        </p:grpSpPr>
        <p:sp>
          <p:nvSpPr>
            <p:cNvPr id="81" name="TextBox 80">
              <a:extLst>
                <a:ext uri="{FF2B5EF4-FFF2-40B4-BE49-F238E27FC236}">
                  <a16:creationId xmlns:a16="http://schemas.microsoft.com/office/drawing/2014/main" id="{E2A20A7B-F54D-49D4-8774-75922102832B}"/>
                </a:ext>
              </a:extLst>
            </p:cNvPr>
            <p:cNvSpPr txBox="1"/>
            <p:nvPr/>
          </p:nvSpPr>
          <p:spPr>
            <a:xfrm>
              <a:off x="865104" y="5531185"/>
              <a:ext cx="2026918" cy="383503"/>
            </a:xfrm>
            <a:prstGeom prst="rect">
              <a:avLst/>
            </a:prstGeom>
            <a:noFill/>
          </p:spPr>
          <p:txBody>
            <a:bodyPr wrap="square" numCol="1" spcCol="0" rtlCol="0" anchor="ctr">
              <a:spAutoFit/>
            </a:bodyPr>
            <a:lstStyle/>
            <a:p>
              <a:pPr algn="ct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82" name="Rectangle 81">
              <a:extLst>
                <a:ext uri="{FF2B5EF4-FFF2-40B4-BE49-F238E27FC236}">
                  <a16:creationId xmlns:a16="http://schemas.microsoft.com/office/drawing/2014/main" id="{5E29A29C-EEAC-4289-ACD1-B577C6C44AAD}"/>
                </a:ext>
              </a:extLst>
            </p:cNvPr>
            <p:cNvSpPr/>
            <p:nvPr/>
          </p:nvSpPr>
          <p:spPr>
            <a:xfrm>
              <a:off x="890953" y="5093274"/>
              <a:ext cx="1975221" cy="400110"/>
            </a:xfrm>
            <a:prstGeom prst="rect">
              <a:avLst/>
            </a:prstGeom>
          </p:spPr>
          <p:txBody>
            <a:bodyPr wrap="none">
              <a:spAutoFit/>
            </a:bodyPr>
            <a:lstStyle/>
            <a:p>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Quality is Value</a:t>
              </a:r>
            </a:p>
          </p:txBody>
        </p:sp>
      </p:grpSp>
      <p:sp>
        <p:nvSpPr>
          <p:cNvPr id="3" name="Picture Placeholder 2">
            <a:extLst>
              <a:ext uri="{FF2B5EF4-FFF2-40B4-BE49-F238E27FC236}">
                <a16:creationId xmlns:a16="http://schemas.microsoft.com/office/drawing/2014/main" id="{2347DD0C-2543-4704-B093-FA1150FE9BA6}"/>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6A66A43E-6A1D-4A0E-9D9F-0A7AFEA4897C}"/>
              </a:ext>
            </a:extLst>
          </p:cNvPr>
          <p:cNvSpPr>
            <a:spLocks noGrp="1"/>
          </p:cNvSpPr>
          <p:nvPr>
            <p:ph type="pic" sz="quarter" idx="159"/>
          </p:nvPr>
        </p:nvSpPr>
        <p:spPr/>
      </p:sp>
      <p:sp>
        <p:nvSpPr>
          <p:cNvPr id="8" name="Picture Placeholder 7">
            <a:extLst>
              <a:ext uri="{FF2B5EF4-FFF2-40B4-BE49-F238E27FC236}">
                <a16:creationId xmlns:a16="http://schemas.microsoft.com/office/drawing/2014/main" id="{91982B28-9395-4D4A-AC94-E03F819E9849}"/>
              </a:ext>
            </a:extLst>
          </p:cNvPr>
          <p:cNvSpPr>
            <a:spLocks noGrp="1"/>
          </p:cNvSpPr>
          <p:nvPr>
            <p:ph type="pic" sz="quarter" idx="162"/>
          </p:nvPr>
        </p:nvSpPr>
        <p:spPr/>
      </p:sp>
      <p:sp>
        <p:nvSpPr>
          <p:cNvPr id="10" name="Picture Placeholder 9">
            <a:extLst>
              <a:ext uri="{FF2B5EF4-FFF2-40B4-BE49-F238E27FC236}">
                <a16:creationId xmlns:a16="http://schemas.microsoft.com/office/drawing/2014/main" id="{86C6144F-B144-4B8A-ABF6-3EA782C0B261}"/>
              </a:ext>
            </a:extLst>
          </p:cNvPr>
          <p:cNvSpPr>
            <a:spLocks noGrp="1"/>
          </p:cNvSpPr>
          <p:nvPr>
            <p:ph type="pic" sz="quarter" idx="161"/>
          </p:nvPr>
        </p:nvSpPr>
        <p:spPr/>
      </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2" name="TextBox 21">
            <a:extLst>
              <a:ext uri="{FF2B5EF4-FFF2-40B4-BE49-F238E27FC236}">
                <a16:creationId xmlns:a16="http://schemas.microsoft.com/office/drawing/2014/main" id="{2C51B67D-43B6-4E3C-92B7-FBCD079294C5}"/>
              </a:ext>
            </a:extLst>
          </p:cNvPr>
          <p:cNvSpPr txBox="1"/>
          <p:nvPr/>
        </p:nvSpPr>
        <p:spPr>
          <a:xfrm>
            <a:off x="1817250" y="4708688"/>
            <a:ext cx="1510382" cy="553998"/>
          </a:xfrm>
          <a:prstGeom prst="rect">
            <a:avLst/>
          </a:prstGeom>
          <a:noFill/>
        </p:spPr>
        <p:txBody>
          <a:bodyPr wrap="square" rtlCol="0">
            <a:spAutoFit/>
          </a:bodyPr>
          <a:lstStyle/>
          <a:p>
            <a:pPr algn="ctr">
              <a:lnSpc>
                <a:spcPts val="1800"/>
              </a:lnSpc>
            </a:pPr>
            <a:r>
              <a:rPr lang="en-US" sz="1000" b="1" dirty="0">
                <a:solidFill>
                  <a:schemeClr val="accent2"/>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a:latin typeface="Roboto" panose="02000000000000000000" pitchFamily="2" charset="0"/>
                <a:ea typeface="Roboto" panose="02000000000000000000" pitchFamily="2" charset="0"/>
                <a:cs typeface="Montserrat" charset="0"/>
              </a:rPr>
              <a:t>Jacky Chan</a:t>
            </a:r>
          </a:p>
        </p:txBody>
      </p:sp>
      <p:sp>
        <p:nvSpPr>
          <p:cNvPr id="23" name="TextBox 22">
            <a:extLst>
              <a:ext uri="{FF2B5EF4-FFF2-40B4-BE49-F238E27FC236}">
                <a16:creationId xmlns:a16="http://schemas.microsoft.com/office/drawing/2014/main" id="{45DC68E6-F40B-494F-A346-D1C9CD2DF081}"/>
              </a:ext>
            </a:extLst>
          </p:cNvPr>
          <p:cNvSpPr txBox="1"/>
          <p:nvPr/>
        </p:nvSpPr>
        <p:spPr>
          <a:xfrm>
            <a:off x="1822709" y="5389890"/>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sp>
        <p:nvSpPr>
          <p:cNvPr id="24" name="TextBox 23">
            <a:extLst>
              <a:ext uri="{FF2B5EF4-FFF2-40B4-BE49-F238E27FC236}">
                <a16:creationId xmlns:a16="http://schemas.microsoft.com/office/drawing/2014/main" id="{6A5393E3-86C6-4E05-B5C4-A0E50F1B661C}"/>
              </a:ext>
            </a:extLst>
          </p:cNvPr>
          <p:cNvSpPr txBox="1"/>
          <p:nvPr/>
        </p:nvSpPr>
        <p:spPr>
          <a:xfrm>
            <a:off x="3600780" y="4708688"/>
            <a:ext cx="1510382" cy="553998"/>
          </a:xfrm>
          <a:prstGeom prst="rect">
            <a:avLst/>
          </a:prstGeom>
          <a:noFill/>
        </p:spPr>
        <p:txBody>
          <a:bodyPr wrap="square" rtlCol="0">
            <a:spAutoFit/>
          </a:bodyPr>
          <a:lstStyle/>
          <a:p>
            <a:pPr algn="ctr">
              <a:lnSpc>
                <a:spcPts val="1800"/>
              </a:lnSpc>
            </a:pPr>
            <a:r>
              <a:rPr lang="en-US" sz="1000" b="1" dirty="0">
                <a:solidFill>
                  <a:schemeClr val="accent3"/>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err="1">
                <a:latin typeface="Roboto" panose="02000000000000000000" pitchFamily="2" charset="0"/>
                <a:ea typeface="Roboto" panose="02000000000000000000" pitchFamily="2" charset="0"/>
                <a:cs typeface="Montserrat" charset="0"/>
              </a:rPr>
              <a:t>Chamely</a:t>
            </a:r>
            <a:r>
              <a:rPr lang="en-US" sz="1400" dirty="0">
                <a:latin typeface="Roboto" panose="02000000000000000000" pitchFamily="2" charset="0"/>
                <a:ea typeface="Roboto" panose="02000000000000000000" pitchFamily="2" charset="0"/>
                <a:cs typeface="Montserrat" charset="0"/>
              </a:rPr>
              <a:t> </a:t>
            </a:r>
            <a:r>
              <a:rPr lang="en-US" sz="1400" dirty="0" err="1">
                <a:latin typeface="Roboto" panose="02000000000000000000" pitchFamily="2" charset="0"/>
                <a:ea typeface="Roboto" panose="02000000000000000000" pitchFamily="2" charset="0"/>
                <a:cs typeface="Montserrat" charset="0"/>
              </a:rPr>
              <a:t>Vot</a:t>
            </a:r>
            <a:r>
              <a:rPr lang="en-US" sz="1400" dirty="0">
                <a:latin typeface="Roboto" panose="02000000000000000000" pitchFamily="2" charset="0"/>
                <a:ea typeface="Roboto" panose="02000000000000000000" pitchFamily="2" charset="0"/>
                <a:cs typeface="Montserrat" charset="0"/>
              </a:rPr>
              <a:t>.</a:t>
            </a:r>
          </a:p>
        </p:txBody>
      </p:sp>
      <p:sp>
        <p:nvSpPr>
          <p:cNvPr id="25" name="TextBox 24">
            <a:extLst>
              <a:ext uri="{FF2B5EF4-FFF2-40B4-BE49-F238E27FC236}">
                <a16:creationId xmlns:a16="http://schemas.microsoft.com/office/drawing/2014/main" id="{B68363C8-3B3B-49E5-A8FA-CD3C77C77067}"/>
              </a:ext>
            </a:extLst>
          </p:cNvPr>
          <p:cNvSpPr txBox="1"/>
          <p:nvPr/>
        </p:nvSpPr>
        <p:spPr>
          <a:xfrm>
            <a:off x="3606239" y="5389890"/>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sp>
        <p:nvSpPr>
          <p:cNvPr id="26" name="TextBox 25">
            <a:extLst>
              <a:ext uri="{FF2B5EF4-FFF2-40B4-BE49-F238E27FC236}">
                <a16:creationId xmlns:a16="http://schemas.microsoft.com/office/drawing/2014/main" id="{525823B4-BB2D-480B-8149-F5F7E3A9D34D}"/>
              </a:ext>
            </a:extLst>
          </p:cNvPr>
          <p:cNvSpPr txBox="1"/>
          <p:nvPr/>
        </p:nvSpPr>
        <p:spPr>
          <a:xfrm>
            <a:off x="5429581" y="4708688"/>
            <a:ext cx="1510382" cy="553998"/>
          </a:xfrm>
          <a:prstGeom prst="rect">
            <a:avLst/>
          </a:prstGeom>
          <a:noFill/>
        </p:spPr>
        <p:txBody>
          <a:bodyPr wrap="square" rtlCol="0">
            <a:spAutoFit/>
          </a:bodyPr>
          <a:lstStyle/>
          <a:p>
            <a:pPr algn="ctr">
              <a:lnSpc>
                <a:spcPts val="1800"/>
              </a:lnSpc>
            </a:pPr>
            <a:r>
              <a:rPr lang="en-US" sz="1000" b="1" dirty="0">
                <a:solidFill>
                  <a:schemeClr val="accent4"/>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a:latin typeface="Roboto" panose="02000000000000000000" pitchFamily="2" charset="0"/>
                <a:ea typeface="Roboto" panose="02000000000000000000" pitchFamily="2" charset="0"/>
                <a:cs typeface="Montserrat" charset="0"/>
              </a:rPr>
              <a:t>Selena Hr.</a:t>
            </a:r>
          </a:p>
        </p:txBody>
      </p:sp>
      <p:sp>
        <p:nvSpPr>
          <p:cNvPr id="27" name="TextBox 26">
            <a:extLst>
              <a:ext uri="{FF2B5EF4-FFF2-40B4-BE49-F238E27FC236}">
                <a16:creationId xmlns:a16="http://schemas.microsoft.com/office/drawing/2014/main" id="{B345E1EE-CDF4-4759-A2FB-D99E4D997452}"/>
              </a:ext>
            </a:extLst>
          </p:cNvPr>
          <p:cNvSpPr txBox="1"/>
          <p:nvPr/>
        </p:nvSpPr>
        <p:spPr>
          <a:xfrm>
            <a:off x="5435040" y="5389890"/>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sp>
        <p:nvSpPr>
          <p:cNvPr id="28" name="TextBox 27">
            <a:extLst>
              <a:ext uri="{FF2B5EF4-FFF2-40B4-BE49-F238E27FC236}">
                <a16:creationId xmlns:a16="http://schemas.microsoft.com/office/drawing/2014/main" id="{BBCAF9C0-D524-4E66-93C4-072F748BABAA}"/>
              </a:ext>
            </a:extLst>
          </p:cNvPr>
          <p:cNvSpPr txBox="1"/>
          <p:nvPr/>
        </p:nvSpPr>
        <p:spPr>
          <a:xfrm>
            <a:off x="7213111" y="4708688"/>
            <a:ext cx="1510382" cy="553998"/>
          </a:xfrm>
          <a:prstGeom prst="rect">
            <a:avLst/>
          </a:prstGeom>
          <a:noFill/>
        </p:spPr>
        <p:txBody>
          <a:bodyPr wrap="square" rtlCol="0">
            <a:spAutoFit/>
          </a:bodyPr>
          <a:lstStyle/>
          <a:p>
            <a:pPr algn="ctr">
              <a:lnSpc>
                <a:spcPts val="1800"/>
              </a:lnSpc>
            </a:pPr>
            <a:r>
              <a:rPr lang="en-US" sz="1000" b="1" dirty="0">
                <a:solidFill>
                  <a:schemeClr val="accent5"/>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a:latin typeface="Roboto" panose="02000000000000000000" pitchFamily="2" charset="0"/>
                <a:ea typeface="Roboto" panose="02000000000000000000" pitchFamily="2" charset="0"/>
                <a:cs typeface="Montserrat" charset="0"/>
              </a:rPr>
              <a:t>John Down</a:t>
            </a:r>
          </a:p>
        </p:txBody>
      </p:sp>
      <p:sp>
        <p:nvSpPr>
          <p:cNvPr id="29" name="TextBox 28">
            <a:extLst>
              <a:ext uri="{FF2B5EF4-FFF2-40B4-BE49-F238E27FC236}">
                <a16:creationId xmlns:a16="http://schemas.microsoft.com/office/drawing/2014/main" id="{8B943F22-FB5B-4FDE-BBF4-C97F8517FCC1}"/>
              </a:ext>
            </a:extLst>
          </p:cNvPr>
          <p:cNvSpPr txBox="1"/>
          <p:nvPr/>
        </p:nvSpPr>
        <p:spPr>
          <a:xfrm>
            <a:off x="7218570" y="5389890"/>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sp>
        <p:nvSpPr>
          <p:cNvPr id="30" name="TextBox 29">
            <a:extLst>
              <a:ext uri="{FF2B5EF4-FFF2-40B4-BE49-F238E27FC236}">
                <a16:creationId xmlns:a16="http://schemas.microsoft.com/office/drawing/2014/main" id="{BA9A54EA-99C7-4505-8102-0E516FFC7879}"/>
              </a:ext>
            </a:extLst>
          </p:cNvPr>
          <p:cNvSpPr txBox="1"/>
          <p:nvPr/>
        </p:nvSpPr>
        <p:spPr>
          <a:xfrm>
            <a:off x="8996641" y="4708688"/>
            <a:ext cx="1510382" cy="553998"/>
          </a:xfrm>
          <a:prstGeom prst="rect">
            <a:avLst/>
          </a:prstGeom>
          <a:noFill/>
        </p:spPr>
        <p:txBody>
          <a:bodyPr wrap="square" rtlCol="0">
            <a:spAutoFit/>
          </a:bodyPr>
          <a:lstStyle/>
          <a:p>
            <a:pPr algn="ctr">
              <a:lnSpc>
                <a:spcPts val="1800"/>
              </a:lnSpc>
            </a:pPr>
            <a:r>
              <a:rPr lang="en-US" sz="1000" b="1" dirty="0">
                <a:solidFill>
                  <a:schemeClr val="accent6"/>
                </a:solidFill>
                <a:latin typeface="Roboto" panose="02000000000000000000" pitchFamily="2" charset="0"/>
                <a:ea typeface="Roboto" panose="02000000000000000000" pitchFamily="2" charset="0"/>
                <a:cs typeface="Montserrat" charset="0"/>
              </a:rPr>
              <a:t>Post Title</a:t>
            </a:r>
          </a:p>
          <a:p>
            <a:pPr algn="ctr">
              <a:lnSpc>
                <a:spcPts val="1800"/>
              </a:lnSpc>
            </a:pPr>
            <a:r>
              <a:rPr lang="en-US" sz="1400" dirty="0" err="1">
                <a:latin typeface="Roboto" panose="02000000000000000000" pitchFamily="2" charset="0"/>
                <a:ea typeface="Roboto" panose="02000000000000000000" pitchFamily="2" charset="0"/>
                <a:cs typeface="Montserrat" charset="0"/>
              </a:rPr>
              <a:t>Dulhan</a:t>
            </a:r>
            <a:r>
              <a:rPr lang="en-US" sz="1400" dirty="0">
                <a:latin typeface="Roboto" panose="02000000000000000000" pitchFamily="2" charset="0"/>
                <a:ea typeface="Roboto" panose="02000000000000000000" pitchFamily="2" charset="0"/>
                <a:cs typeface="Montserrat" charset="0"/>
              </a:rPr>
              <a:t> </a:t>
            </a:r>
            <a:r>
              <a:rPr lang="en-US" sz="1400" dirty="0" err="1">
                <a:latin typeface="Roboto" panose="02000000000000000000" pitchFamily="2" charset="0"/>
                <a:ea typeface="Roboto" panose="02000000000000000000" pitchFamily="2" charset="0"/>
                <a:cs typeface="Montserrat" charset="0"/>
              </a:rPr>
              <a:t>Bonna</a:t>
            </a:r>
            <a:endParaRPr lang="en-US" sz="1400" dirty="0">
              <a:latin typeface="Roboto" panose="02000000000000000000" pitchFamily="2" charset="0"/>
              <a:ea typeface="Roboto" panose="02000000000000000000" pitchFamily="2" charset="0"/>
              <a:cs typeface="Montserrat" charset="0"/>
            </a:endParaRPr>
          </a:p>
        </p:txBody>
      </p:sp>
      <p:sp>
        <p:nvSpPr>
          <p:cNvPr id="33" name="TextBox 32">
            <a:extLst>
              <a:ext uri="{FF2B5EF4-FFF2-40B4-BE49-F238E27FC236}">
                <a16:creationId xmlns:a16="http://schemas.microsoft.com/office/drawing/2014/main" id="{87093824-9607-466E-83C5-D4E90D555BA5}"/>
              </a:ext>
            </a:extLst>
          </p:cNvPr>
          <p:cNvSpPr txBox="1"/>
          <p:nvPr/>
        </p:nvSpPr>
        <p:spPr>
          <a:xfrm>
            <a:off x="9002100" y="5389890"/>
            <a:ext cx="1490410" cy="622030"/>
          </a:xfrm>
          <a:prstGeom prst="rect">
            <a:avLst/>
          </a:prstGeom>
          <a:noFill/>
        </p:spPr>
        <p:txBody>
          <a:bodyPr wrap="square" numCol="1" spcCol="0" rtlCol="0" anchor="ctr">
            <a:spAutoFit/>
          </a:bodyPr>
          <a:lstStyle/>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he his male air</a:t>
            </a:r>
          </a:p>
          <a:p>
            <a:pPr algn="ct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bring is Signs first . Creepiest god air fish land. Darkness.</a:t>
            </a:r>
          </a:p>
        </p:txBody>
      </p:sp>
      <p:cxnSp>
        <p:nvCxnSpPr>
          <p:cNvPr id="35" name="Straight Connector 34">
            <a:extLst>
              <a:ext uri="{FF2B5EF4-FFF2-40B4-BE49-F238E27FC236}">
                <a16:creationId xmlns:a16="http://schemas.microsoft.com/office/drawing/2014/main" id="{0D0698E1-3C1F-4F18-9870-81284A2A304D}"/>
              </a:ext>
            </a:extLst>
          </p:cNvPr>
          <p:cNvCxnSpPr/>
          <p:nvPr/>
        </p:nvCxnSpPr>
        <p:spPr>
          <a:xfrm>
            <a:off x="2572441" y="4392711"/>
            <a:ext cx="7103983" cy="0"/>
          </a:xfrm>
          <a:prstGeom prst="line">
            <a:avLst/>
          </a:prstGeom>
          <a:ln w="19050">
            <a:solidFill>
              <a:schemeClr val="tx1">
                <a:alpha val="10000"/>
              </a:schemeClr>
            </a:solidFill>
            <a:prstDash val="solid"/>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035FEBE8-F319-4321-A066-69190BF92532}"/>
              </a:ext>
            </a:extLst>
          </p:cNvPr>
          <p:cNvSpPr/>
          <p:nvPr/>
        </p:nvSpPr>
        <p:spPr>
          <a:xfrm>
            <a:off x="2401864" y="4263136"/>
            <a:ext cx="243840" cy="243840"/>
          </a:xfrm>
          <a:prstGeom prst="ellipse">
            <a:avLst/>
          </a:prstGeom>
          <a:solidFill>
            <a:schemeClr val="accent2"/>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C7913CFD-14A3-4AED-ACA7-3C20D1AD01C4}"/>
              </a:ext>
            </a:extLst>
          </p:cNvPr>
          <p:cNvSpPr/>
          <p:nvPr/>
        </p:nvSpPr>
        <p:spPr>
          <a:xfrm>
            <a:off x="4239808" y="4263136"/>
            <a:ext cx="243840" cy="243840"/>
          </a:xfrm>
          <a:prstGeom prst="ellipse">
            <a:avLst/>
          </a:prstGeom>
          <a:solidFill>
            <a:schemeClr val="accent3"/>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EF12C83F-A12A-499E-81D3-5A10C9560E4F}"/>
              </a:ext>
            </a:extLst>
          </p:cNvPr>
          <p:cNvSpPr/>
          <p:nvPr/>
        </p:nvSpPr>
        <p:spPr>
          <a:xfrm>
            <a:off x="6105184" y="4263136"/>
            <a:ext cx="243840" cy="243840"/>
          </a:xfrm>
          <a:prstGeom prst="ellipse">
            <a:avLst/>
          </a:prstGeom>
          <a:solidFill>
            <a:schemeClr val="accent4"/>
          </a:solidFill>
          <a:ln w="190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61E4D55C-E9BC-4086-8DD5-A75FDE499604}"/>
              </a:ext>
            </a:extLst>
          </p:cNvPr>
          <p:cNvSpPr/>
          <p:nvPr/>
        </p:nvSpPr>
        <p:spPr>
          <a:xfrm>
            <a:off x="7842544" y="4263136"/>
            <a:ext cx="243840" cy="243840"/>
          </a:xfrm>
          <a:prstGeom prst="ellipse">
            <a:avLst/>
          </a:prstGeom>
          <a:solidFill>
            <a:schemeClr val="accent5"/>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54F1CFD3-70E2-4100-AAD7-316D3CB0FB78}"/>
              </a:ext>
            </a:extLst>
          </p:cNvPr>
          <p:cNvSpPr/>
          <p:nvPr/>
        </p:nvSpPr>
        <p:spPr>
          <a:xfrm>
            <a:off x="9607336" y="4263136"/>
            <a:ext cx="243840" cy="243840"/>
          </a:xfrm>
          <a:prstGeom prst="ellipse">
            <a:avLst/>
          </a:prstGeom>
          <a:solidFill>
            <a:schemeClr val="accent6"/>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1D16765D-1D6D-4207-B591-4F16D851551B}"/>
              </a:ext>
            </a:extLst>
          </p:cNvPr>
          <p:cNvSpPr txBox="1"/>
          <p:nvPr/>
        </p:nvSpPr>
        <p:spPr>
          <a:xfrm>
            <a:off x="2456280" y="4269640"/>
            <a:ext cx="135007" cy="230832"/>
          </a:xfrm>
          <a:prstGeom prst="rect">
            <a:avLst/>
          </a:prstGeom>
          <a:noFill/>
        </p:spPr>
        <p:txBody>
          <a:bodyPr wrap="square" rtlCol="0">
            <a:spAutoFit/>
          </a:bodyPr>
          <a:lstStyle/>
          <a:p>
            <a:pPr algn="ctr"/>
            <a:r>
              <a:rPr lang="en-US" sz="900" b="1">
                <a:solidFill>
                  <a:srgbClr val="FEFEFE"/>
                </a:solidFill>
                <a:latin typeface="Roboto" panose="02000000000000000000" pitchFamily="2" charset="0"/>
                <a:ea typeface="Roboto" panose="02000000000000000000" pitchFamily="2" charset="0"/>
                <a:cs typeface="Montserrat" charset="0"/>
              </a:rPr>
              <a:t>1</a:t>
            </a:r>
            <a:endParaRPr lang="en-US" sz="900" b="1" dirty="0">
              <a:solidFill>
                <a:srgbClr val="FEFEFE"/>
              </a:solidFill>
              <a:latin typeface="Roboto" panose="02000000000000000000" pitchFamily="2" charset="0"/>
              <a:ea typeface="Roboto" panose="02000000000000000000" pitchFamily="2" charset="0"/>
              <a:cs typeface="Montserrat" charset="0"/>
            </a:endParaRPr>
          </a:p>
        </p:txBody>
      </p:sp>
      <p:sp>
        <p:nvSpPr>
          <p:cNvPr id="42" name="TextBox 41">
            <a:extLst>
              <a:ext uri="{FF2B5EF4-FFF2-40B4-BE49-F238E27FC236}">
                <a16:creationId xmlns:a16="http://schemas.microsoft.com/office/drawing/2014/main" id="{23565F58-2396-47BA-9542-BDD6B3C250EC}"/>
              </a:ext>
            </a:extLst>
          </p:cNvPr>
          <p:cNvSpPr txBox="1"/>
          <p:nvPr/>
        </p:nvSpPr>
        <p:spPr>
          <a:xfrm>
            <a:off x="4297381" y="4269640"/>
            <a:ext cx="135007" cy="230832"/>
          </a:xfrm>
          <a:prstGeom prst="rect">
            <a:avLst/>
          </a:prstGeom>
          <a:noFill/>
        </p:spPr>
        <p:txBody>
          <a:bodyPr wrap="square" rtlCol="0">
            <a:spAutoFit/>
          </a:bodyPr>
          <a:lstStyle/>
          <a:p>
            <a:pPr algn="ctr"/>
            <a:r>
              <a:rPr lang="en-US" sz="900" b="1" dirty="0">
                <a:solidFill>
                  <a:srgbClr val="FEFEFE"/>
                </a:solidFill>
                <a:latin typeface="Roboto" panose="02000000000000000000" pitchFamily="2" charset="0"/>
                <a:ea typeface="Roboto" panose="02000000000000000000" pitchFamily="2" charset="0"/>
                <a:cs typeface="Montserrat" charset="0"/>
              </a:rPr>
              <a:t>2</a:t>
            </a:r>
          </a:p>
        </p:txBody>
      </p:sp>
      <p:sp>
        <p:nvSpPr>
          <p:cNvPr id="43" name="TextBox 42">
            <a:extLst>
              <a:ext uri="{FF2B5EF4-FFF2-40B4-BE49-F238E27FC236}">
                <a16:creationId xmlns:a16="http://schemas.microsoft.com/office/drawing/2014/main" id="{0E6520DE-A577-4307-8E05-D6CAC818F1CE}"/>
              </a:ext>
            </a:extLst>
          </p:cNvPr>
          <p:cNvSpPr txBox="1"/>
          <p:nvPr/>
        </p:nvSpPr>
        <p:spPr>
          <a:xfrm>
            <a:off x="6163084" y="4269640"/>
            <a:ext cx="135007" cy="230832"/>
          </a:xfrm>
          <a:prstGeom prst="rect">
            <a:avLst/>
          </a:prstGeom>
          <a:noFill/>
        </p:spPr>
        <p:txBody>
          <a:bodyPr wrap="square" rtlCol="0">
            <a:spAutoFit/>
          </a:bodyPr>
          <a:lstStyle/>
          <a:p>
            <a:pPr algn="ctr"/>
            <a:r>
              <a:rPr lang="en-US" sz="900" b="1" dirty="0">
                <a:solidFill>
                  <a:srgbClr val="FEFEFE"/>
                </a:solidFill>
                <a:latin typeface="Roboto" panose="02000000000000000000" pitchFamily="2" charset="0"/>
                <a:ea typeface="Roboto" panose="02000000000000000000" pitchFamily="2" charset="0"/>
                <a:cs typeface="Montserrat" charset="0"/>
              </a:rPr>
              <a:t>3</a:t>
            </a:r>
          </a:p>
        </p:txBody>
      </p:sp>
      <p:sp>
        <p:nvSpPr>
          <p:cNvPr id="44" name="TextBox 43">
            <a:extLst>
              <a:ext uri="{FF2B5EF4-FFF2-40B4-BE49-F238E27FC236}">
                <a16:creationId xmlns:a16="http://schemas.microsoft.com/office/drawing/2014/main" id="{CC428D10-D4C7-410B-873B-15A23EFC2FA2}"/>
              </a:ext>
            </a:extLst>
          </p:cNvPr>
          <p:cNvSpPr txBox="1"/>
          <p:nvPr/>
        </p:nvSpPr>
        <p:spPr>
          <a:xfrm>
            <a:off x="7897574" y="4269640"/>
            <a:ext cx="135007" cy="230832"/>
          </a:xfrm>
          <a:prstGeom prst="rect">
            <a:avLst/>
          </a:prstGeom>
          <a:noFill/>
        </p:spPr>
        <p:txBody>
          <a:bodyPr wrap="square" rtlCol="0">
            <a:spAutoFit/>
          </a:bodyPr>
          <a:lstStyle/>
          <a:p>
            <a:pPr algn="ctr"/>
            <a:r>
              <a:rPr lang="en-US" sz="900" b="1" dirty="0">
                <a:solidFill>
                  <a:srgbClr val="FEFEFE"/>
                </a:solidFill>
                <a:latin typeface="Roboto" panose="02000000000000000000" pitchFamily="2" charset="0"/>
                <a:ea typeface="Roboto" panose="02000000000000000000" pitchFamily="2" charset="0"/>
                <a:cs typeface="Montserrat" charset="0"/>
              </a:rPr>
              <a:t>4</a:t>
            </a:r>
          </a:p>
        </p:txBody>
      </p:sp>
      <p:sp>
        <p:nvSpPr>
          <p:cNvPr id="45" name="TextBox 44">
            <a:extLst>
              <a:ext uri="{FF2B5EF4-FFF2-40B4-BE49-F238E27FC236}">
                <a16:creationId xmlns:a16="http://schemas.microsoft.com/office/drawing/2014/main" id="{A4015A90-C281-42AD-AA9D-570FA6433B9F}"/>
              </a:ext>
            </a:extLst>
          </p:cNvPr>
          <p:cNvSpPr txBox="1"/>
          <p:nvPr/>
        </p:nvSpPr>
        <p:spPr>
          <a:xfrm>
            <a:off x="9660767" y="4269640"/>
            <a:ext cx="135007" cy="230832"/>
          </a:xfrm>
          <a:prstGeom prst="rect">
            <a:avLst/>
          </a:prstGeom>
          <a:noFill/>
        </p:spPr>
        <p:txBody>
          <a:bodyPr wrap="square" rtlCol="0">
            <a:spAutoFit/>
          </a:bodyPr>
          <a:lstStyle/>
          <a:p>
            <a:pPr algn="ctr"/>
            <a:r>
              <a:rPr lang="en-US" sz="900" b="1" dirty="0">
                <a:solidFill>
                  <a:srgbClr val="FEFEFE"/>
                </a:solidFill>
                <a:latin typeface="Roboto" panose="02000000000000000000" pitchFamily="2" charset="0"/>
                <a:ea typeface="Roboto" panose="02000000000000000000" pitchFamily="2" charset="0"/>
                <a:cs typeface="Montserrat" charset="0"/>
              </a:rPr>
              <a:t>5</a:t>
            </a:r>
          </a:p>
        </p:txBody>
      </p:sp>
      <p:sp>
        <p:nvSpPr>
          <p:cNvPr id="3" name="Picture Placeholder 2">
            <a:extLst>
              <a:ext uri="{FF2B5EF4-FFF2-40B4-BE49-F238E27FC236}">
                <a16:creationId xmlns:a16="http://schemas.microsoft.com/office/drawing/2014/main" id="{3DCBB866-CCBA-4597-A25D-BA029DA82B7A}"/>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A49E6E82-BDEF-4F59-A758-F9D447D2C29B}"/>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7EEEF924-854B-48EA-8711-704CFF9A7C09}"/>
              </a:ext>
            </a:extLst>
          </p:cNvPr>
          <p:cNvSpPr>
            <a:spLocks noGrp="1"/>
          </p:cNvSpPr>
          <p:nvPr>
            <p:ph type="pic" sz="quarter" idx="161"/>
          </p:nvPr>
        </p:nvSpPr>
        <p:spPr/>
      </p:sp>
      <p:sp>
        <p:nvSpPr>
          <p:cNvPr id="10" name="Picture Placeholder 9">
            <a:extLst>
              <a:ext uri="{FF2B5EF4-FFF2-40B4-BE49-F238E27FC236}">
                <a16:creationId xmlns:a16="http://schemas.microsoft.com/office/drawing/2014/main" id="{05C3D609-410C-45F9-B896-6F246235765A}"/>
              </a:ext>
            </a:extLst>
          </p:cNvPr>
          <p:cNvSpPr>
            <a:spLocks noGrp="1"/>
          </p:cNvSpPr>
          <p:nvPr>
            <p:ph type="pic" sz="quarter" idx="163"/>
          </p:nvPr>
        </p:nvSpPr>
        <p:spPr/>
      </p:sp>
      <p:sp>
        <p:nvSpPr>
          <p:cNvPr id="12" name="Picture Placeholder 11">
            <a:extLst>
              <a:ext uri="{FF2B5EF4-FFF2-40B4-BE49-F238E27FC236}">
                <a16:creationId xmlns:a16="http://schemas.microsoft.com/office/drawing/2014/main" id="{B568AB9E-CBD3-4934-91B9-AE38069FB869}"/>
              </a:ext>
            </a:extLst>
          </p:cNvPr>
          <p:cNvSpPr>
            <a:spLocks noGrp="1"/>
          </p:cNvSpPr>
          <p:nvPr>
            <p:ph type="pic" sz="quarter" idx="162"/>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16601</TotalTime>
  <Words>1605</Words>
  <Application>Microsoft Office PowerPoint</Application>
  <PresentationFormat>Widescreen</PresentationFormat>
  <Paragraphs>255</Paragraphs>
  <Slides>25</Slides>
  <Notes>24</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Arial</vt:lpstr>
      <vt:lpstr>Arimo</vt:lpstr>
      <vt:lpstr>Calibri</vt:lpstr>
      <vt:lpstr>Gill Sans</vt:lpstr>
      <vt:lpstr>Lato</vt:lpstr>
      <vt:lpstr>Montserrat</vt:lpstr>
      <vt:lpstr>Montserrat Alternates</vt:lpstr>
      <vt:lpstr>Montserrat Light</vt:lpstr>
      <vt:lpstr>Montserrat-Regular</vt:lpstr>
      <vt:lpstr>Open Sans</vt:lpstr>
      <vt:lpstr>Open Sans Condensed Light</vt:lpstr>
      <vt:lpstr>Open Sans Extrabold</vt:lpstr>
      <vt:lpstr>Roboto</vt:lpstr>
      <vt:lpstr>ヒラギノ角ゴ ProN W3</vt:lpstr>
      <vt:lpstr>Office Theme</vt:lpstr>
      <vt:lpstr>PowerPoint Presentation</vt:lpstr>
      <vt:lpstr>Welcome Message</vt:lpstr>
      <vt:lpstr>PowerPoint Presentation</vt:lpstr>
      <vt:lpstr>About Us</vt:lpstr>
      <vt:lpstr>PowerPoint Presentation</vt:lpstr>
      <vt:lpstr>Our Services</vt:lpstr>
      <vt:lpstr>Our Services</vt:lpstr>
      <vt:lpstr>Our Services</vt:lpstr>
      <vt:lpstr>Our Team</vt:lpstr>
      <vt:lpstr>Our Team</vt:lpstr>
      <vt:lpstr>Our Portfolilo</vt:lpstr>
      <vt:lpstr>Our Portfolio</vt:lpstr>
      <vt:lpstr>Our Portfolilo</vt:lpstr>
      <vt:lpstr>Company History /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2563</cp:revision>
  <dcterms:created xsi:type="dcterms:W3CDTF">2017-07-18T09:08:44Z</dcterms:created>
  <dcterms:modified xsi:type="dcterms:W3CDTF">2018-02-02T15:29:04Z</dcterms:modified>
</cp:coreProperties>
</file>