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23"/>
  </p:notesMasterIdLst>
  <p:handoutMasterIdLst>
    <p:handoutMasterId r:id="rId24"/>
  </p:handoutMasterIdLst>
  <p:sldIdLst>
    <p:sldId id="256" r:id="rId2"/>
    <p:sldId id="277" r:id="rId3"/>
    <p:sldId id="257" r:id="rId4"/>
    <p:sldId id="276" r:id="rId5"/>
    <p:sldId id="258" r:id="rId6"/>
    <p:sldId id="274" r:id="rId7"/>
    <p:sldId id="275" r:id="rId8"/>
    <p:sldId id="259" r:id="rId9"/>
    <p:sldId id="260" r:id="rId10"/>
    <p:sldId id="273" r:id="rId11"/>
    <p:sldId id="261" r:id="rId12"/>
    <p:sldId id="262" r:id="rId13"/>
    <p:sldId id="263" r:id="rId14"/>
    <p:sldId id="269" r:id="rId15"/>
    <p:sldId id="272" r:id="rId16"/>
    <p:sldId id="264" r:id="rId17"/>
    <p:sldId id="265" r:id="rId18"/>
    <p:sldId id="266" r:id="rId19"/>
    <p:sldId id="270" r:id="rId20"/>
    <p:sldId id="267" r:id="rId21"/>
    <p:sldId id="268"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E11B22"/>
    <a:srgbClr val="722E79"/>
    <a:srgbClr val="222A35"/>
    <a:srgbClr val="A6CE39"/>
    <a:srgbClr val="FAA61A"/>
    <a:srgbClr val="E6E6E6"/>
    <a:srgbClr val="F2F2F2"/>
    <a:srgbClr val="D9D9D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132" autoAdjust="0"/>
    <p:restoredTop sz="94291" autoAdjust="0"/>
  </p:normalViewPr>
  <p:slideViewPr>
    <p:cSldViewPr snapToGrid="0" snapToObjects="1">
      <p:cViewPr varScale="1">
        <p:scale>
          <a:sx n="72" d="100"/>
          <a:sy n="72" d="100"/>
        </p:scale>
        <p:origin x="570" y="78"/>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3"/>
            </a:solidFill>
            <a:ln>
              <a:noFill/>
            </a:ln>
            <a:effectLst/>
          </c:spPr>
          <c:invertIfNegative val="0"/>
          <c:dPt>
            <c:idx val="0"/>
            <c:invertIfNegative val="0"/>
            <c:bubble3D val="0"/>
            <c:extLst>
              <c:ext xmlns:c16="http://schemas.microsoft.com/office/drawing/2014/chart" uri="{C3380CC4-5D6E-409C-BE32-E72D297353CC}">
                <c16:uniqueId val="{00000000-DC86-4905-8F41-7BBC13CE73E5}"/>
              </c:ext>
            </c:extLst>
          </c:dPt>
          <c:dPt>
            <c:idx val="1"/>
            <c:invertIfNegative val="0"/>
            <c:bubble3D val="0"/>
            <c:extLst>
              <c:ext xmlns:c16="http://schemas.microsoft.com/office/drawing/2014/chart" uri="{C3380CC4-5D6E-409C-BE32-E72D297353CC}">
                <c16:uniqueId val="{00000001-DC86-4905-8F41-7BBC13CE73E5}"/>
              </c:ext>
            </c:extLst>
          </c:dPt>
          <c:dPt>
            <c:idx val="2"/>
            <c:invertIfNegative val="0"/>
            <c:bubble3D val="0"/>
            <c:extLst>
              <c:ext xmlns:c16="http://schemas.microsoft.com/office/drawing/2014/chart" uri="{C3380CC4-5D6E-409C-BE32-E72D297353CC}">
                <c16:uniqueId val="{00000002-DC86-4905-8F41-7BBC13CE73E5}"/>
              </c:ext>
            </c:extLst>
          </c:dPt>
          <c:dPt>
            <c:idx val="3"/>
            <c:invertIfNegative val="0"/>
            <c:bubble3D val="0"/>
            <c:extLst>
              <c:ext xmlns:c16="http://schemas.microsoft.com/office/drawing/2014/chart" uri="{C3380CC4-5D6E-409C-BE32-E72D297353CC}">
                <c16:uniqueId val="{00000003-DC86-4905-8F41-7BBC13CE73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E658-4BE0-B06B-6FADC6D9C0B1}"/>
            </c:ext>
          </c:extLst>
        </c:ser>
        <c:ser>
          <c:idx val="1"/>
          <c:order val="1"/>
          <c:tx>
            <c:strRef>
              <c:f>Sheet1!$C$1</c:f>
              <c:strCache>
                <c:ptCount val="1"/>
                <c:pt idx="0">
                  <c:v>Series 2</c:v>
                </c:pt>
              </c:strCache>
            </c:strRef>
          </c:tx>
          <c:spPr>
            <a:solidFill>
              <a:schemeClr val="tx2"/>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E658-4BE0-B06B-6FADC6D9C0B1}"/>
            </c:ext>
          </c:extLst>
        </c:ser>
        <c:ser>
          <c:idx val="2"/>
          <c:order val="2"/>
          <c:tx>
            <c:strRef>
              <c:f>Sheet1!$D$1</c:f>
              <c:strCache>
                <c:ptCount val="1"/>
                <c:pt idx="0">
                  <c:v>Series 3</c:v>
                </c:pt>
              </c:strCache>
            </c:strRef>
          </c:tx>
          <c:spPr>
            <a:solidFill>
              <a:schemeClr val="accent3"/>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E658-4BE0-B06B-6FADC6D9C0B1}"/>
            </c:ext>
          </c:extLst>
        </c:ser>
        <c:dLbls>
          <c:dLblPos val="inEnd"/>
          <c:showLegendKey val="0"/>
          <c:showVal val="1"/>
          <c:showCatName val="0"/>
          <c:showSerName val="0"/>
          <c:showPercent val="0"/>
          <c:showBubbleSize val="0"/>
        </c:dLbls>
        <c:gapWidth val="219"/>
        <c:overlap val="-27"/>
        <c:axId val="211993312"/>
        <c:axId val="211993640"/>
      </c:barChart>
      <c:catAx>
        <c:axId val="21199331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11993640"/>
        <c:crosses val="autoZero"/>
        <c:auto val="1"/>
        <c:lblAlgn val="ctr"/>
        <c:lblOffset val="100"/>
        <c:noMultiLvlLbl val="0"/>
      </c:catAx>
      <c:valAx>
        <c:axId val="21199364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11993312"/>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12/4/2018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12/4/2018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29387715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131831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4120178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3954017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17</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18</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19</a:t>
            </a:fld>
            <a:endParaRPr lang="en-US"/>
          </a:p>
        </p:txBody>
      </p:sp>
    </p:spTree>
    <p:extLst>
      <p:ext uri="{BB962C8B-B14F-4D97-AF65-F5344CB8AC3E}">
        <p14:creationId xmlns:p14="http://schemas.microsoft.com/office/powerpoint/2010/main" val="1601807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19053183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20</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21</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5690306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05943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8452868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465318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3" name="Picture Placeholder 2"/>
          <p:cNvSpPr>
            <a:spLocks noGrp="1"/>
          </p:cNvSpPr>
          <p:nvPr>
            <p:ph type="pic" sz="quarter" idx="12" hasCustomPrompt="1"/>
          </p:nvPr>
        </p:nvSpPr>
        <p:spPr>
          <a:xfrm>
            <a:off x="0" y="0"/>
            <a:ext cx="12192000" cy="685800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04379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7" name="Freeform: Shape 16">
            <a:extLst>
              <a:ext uri="{FF2B5EF4-FFF2-40B4-BE49-F238E27FC236}">
                <a16:creationId xmlns:a16="http://schemas.microsoft.com/office/drawing/2014/main" id="{A2F4BCE6-747A-4F3F-BF52-47AA254A8AEC}"/>
              </a:ext>
            </a:extLst>
          </p:cNvPr>
          <p:cNvSpPr>
            <a:spLocks noGrp="1"/>
          </p:cNvSpPr>
          <p:nvPr>
            <p:ph type="pic" sz="quarter" idx="20" hasCustomPrompt="1"/>
          </p:nvPr>
        </p:nvSpPr>
        <p:spPr>
          <a:xfrm>
            <a:off x="0" y="3729311"/>
            <a:ext cx="3106057" cy="2497318"/>
          </a:xfrm>
          <a:custGeom>
            <a:avLst/>
            <a:gdLst>
              <a:gd name="connsiteX0" fmla="*/ 0 w 3106057"/>
              <a:gd name="connsiteY0" fmla="*/ 0 h 2497318"/>
              <a:gd name="connsiteX1" fmla="*/ 3106057 w 3106057"/>
              <a:gd name="connsiteY1" fmla="*/ 0 h 2497318"/>
              <a:gd name="connsiteX2" fmla="*/ 3106057 w 3106057"/>
              <a:gd name="connsiteY2" fmla="*/ 2497318 h 2497318"/>
              <a:gd name="connsiteX3" fmla="*/ 0 w 3106057"/>
              <a:gd name="connsiteY3" fmla="*/ 2497318 h 2497318"/>
            </a:gdLst>
            <a:ahLst/>
            <a:cxnLst>
              <a:cxn ang="0">
                <a:pos x="connsiteX0" y="connsiteY0"/>
              </a:cxn>
              <a:cxn ang="0">
                <a:pos x="connsiteX1" y="connsiteY1"/>
              </a:cxn>
              <a:cxn ang="0">
                <a:pos x="connsiteX2" y="connsiteY2"/>
              </a:cxn>
              <a:cxn ang="0">
                <a:pos x="connsiteX3" y="connsiteY3"/>
              </a:cxn>
            </a:cxnLst>
            <a:rect l="l" t="t" r="r" b="b"/>
            <a:pathLst>
              <a:path w="3106057" h="2497318">
                <a:moveTo>
                  <a:pt x="0" y="0"/>
                </a:moveTo>
                <a:lnTo>
                  <a:pt x="3106057" y="0"/>
                </a:lnTo>
                <a:lnTo>
                  <a:pt x="3106057" y="2497318"/>
                </a:lnTo>
                <a:lnTo>
                  <a:pt x="0" y="249731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Freeform: Shape 17">
            <a:extLst>
              <a:ext uri="{FF2B5EF4-FFF2-40B4-BE49-F238E27FC236}">
                <a16:creationId xmlns:a16="http://schemas.microsoft.com/office/drawing/2014/main" id="{EBE55C9A-3EA2-423F-A397-5ABA830C9ABD}"/>
              </a:ext>
            </a:extLst>
          </p:cNvPr>
          <p:cNvSpPr>
            <a:spLocks noGrp="1"/>
          </p:cNvSpPr>
          <p:nvPr>
            <p:ph type="pic" sz="quarter" idx="21" hasCustomPrompt="1"/>
          </p:nvPr>
        </p:nvSpPr>
        <p:spPr>
          <a:xfrm>
            <a:off x="3207657" y="3729311"/>
            <a:ext cx="4818743" cy="3128689"/>
          </a:xfrm>
          <a:custGeom>
            <a:avLst/>
            <a:gdLst>
              <a:gd name="connsiteX0" fmla="*/ 0 w 4818743"/>
              <a:gd name="connsiteY0" fmla="*/ 0 h 3128689"/>
              <a:gd name="connsiteX1" fmla="*/ 4818743 w 4818743"/>
              <a:gd name="connsiteY1" fmla="*/ 0 h 3128689"/>
              <a:gd name="connsiteX2" fmla="*/ 4818743 w 4818743"/>
              <a:gd name="connsiteY2" fmla="*/ 3128689 h 3128689"/>
              <a:gd name="connsiteX3" fmla="*/ 0 w 4818743"/>
              <a:gd name="connsiteY3" fmla="*/ 3128689 h 3128689"/>
            </a:gdLst>
            <a:ahLst/>
            <a:cxnLst>
              <a:cxn ang="0">
                <a:pos x="connsiteX0" y="connsiteY0"/>
              </a:cxn>
              <a:cxn ang="0">
                <a:pos x="connsiteX1" y="connsiteY1"/>
              </a:cxn>
              <a:cxn ang="0">
                <a:pos x="connsiteX2" y="connsiteY2"/>
              </a:cxn>
              <a:cxn ang="0">
                <a:pos x="connsiteX3" y="connsiteY3"/>
              </a:cxn>
            </a:cxnLst>
            <a:rect l="l" t="t" r="r" b="b"/>
            <a:pathLst>
              <a:path w="4818743" h="3128689">
                <a:moveTo>
                  <a:pt x="0" y="0"/>
                </a:moveTo>
                <a:lnTo>
                  <a:pt x="4818743" y="0"/>
                </a:lnTo>
                <a:lnTo>
                  <a:pt x="4818743" y="3128689"/>
                </a:lnTo>
                <a:lnTo>
                  <a:pt x="0" y="312868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20" name="Freeform: Shape 19">
            <a:extLst>
              <a:ext uri="{FF2B5EF4-FFF2-40B4-BE49-F238E27FC236}">
                <a16:creationId xmlns:a16="http://schemas.microsoft.com/office/drawing/2014/main" id="{7E55AAEA-06F7-4D82-9A9C-D717872635F3}"/>
              </a:ext>
            </a:extLst>
          </p:cNvPr>
          <p:cNvSpPr>
            <a:spLocks noGrp="1"/>
          </p:cNvSpPr>
          <p:nvPr>
            <p:ph type="pic" sz="quarter" idx="24" hasCustomPrompt="1"/>
          </p:nvPr>
        </p:nvSpPr>
        <p:spPr>
          <a:xfrm>
            <a:off x="0" y="1512981"/>
            <a:ext cx="12192000" cy="2115591"/>
          </a:xfrm>
          <a:custGeom>
            <a:avLst/>
            <a:gdLst>
              <a:gd name="connsiteX0" fmla="*/ 0 w 12192000"/>
              <a:gd name="connsiteY0" fmla="*/ 0 h 2115591"/>
              <a:gd name="connsiteX1" fmla="*/ 12192000 w 12192000"/>
              <a:gd name="connsiteY1" fmla="*/ 0 h 2115591"/>
              <a:gd name="connsiteX2" fmla="*/ 12192000 w 12192000"/>
              <a:gd name="connsiteY2" fmla="*/ 2115591 h 2115591"/>
              <a:gd name="connsiteX3" fmla="*/ 0 w 12192000"/>
              <a:gd name="connsiteY3" fmla="*/ 2115591 h 2115591"/>
            </a:gdLst>
            <a:ahLst/>
            <a:cxnLst>
              <a:cxn ang="0">
                <a:pos x="connsiteX0" y="connsiteY0"/>
              </a:cxn>
              <a:cxn ang="0">
                <a:pos x="connsiteX1" y="connsiteY1"/>
              </a:cxn>
              <a:cxn ang="0">
                <a:pos x="connsiteX2" y="connsiteY2"/>
              </a:cxn>
              <a:cxn ang="0">
                <a:pos x="connsiteX3" y="connsiteY3"/>
              </a:cxn>
            </a:cxnLst>
            <a:rect l="l" t="t" r="r" b="b"/>
            <a:pathLst>
              <a:path w="12192000" h="2115591">
                <a:moveTo>
                  <a:pt x="0" y="0"/>
                </a:moveTo>
                <a:lnTo>
                  <a:pt x="12192000" y="0"/>
                </a:lnTo>
                <a:lnTo>
                  <a:pt x="12192000" y="2115591"/>
                </a:lnTo>
                <a:lnTo>
                  <a:pt x="0" y="211559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9" name="Freeform: Shape 18">
            <a:extLst>
              <a:ext uri="{FF2B5EF4-FFF2-40B4-BE49-F238E27FC236}">
                <a16:creationId xmlns:a16="http://schemas.microsoft.com/office/drawing/2014/main" id="{E15E41B1-17CD-4D14-B33E-98BB3A86CA2C}"/>
              </a:ext>
            </a:extLst>
          </p:cNvPr>
          <p:cNvSpPr>
            <a:spLocks noGrp="1"/>
          </p:cNvSpPr>
          <p:nvPr>
            <p:ph type="pic" sz="quarter" idx="22" hasCustomPrompt="1"/>
          </p:nvPr>
        </p:nvSpPr>
        <p:spPr>
          <a:xfrm>
            <a:off x="8128000" y="3729311"/>
            <a:ext cx="4064000" cy="2497318"/>
          </a:xfrm>
          <a:custGeom>
            <a:avLst/>
            <a:gdLst>
              <a:gd name="connsiteX0" fmla="*/ 0 w 4064000"/>
              <a:gd name="connsiteY0" fmla="*/ 0 h 2497318"/>
              <a:gd name="connsiteX1" fmla="*/ 4064000 w 4064000"/>
              <a:gd name="connsiteY1" fmla="*/ 0 h 2497318"/>
              <a:gd name="connsiteX2" fmla="*/ 4064000 w 4064000"/>
              <a:gd name="connsiteY2" fmla="*/ 2497318 h 2497318"/>
              <a:gd name="connsiteX3" fmla="*/ 0 w 4064000"/>
              <a:gd name="connsiteY3" fmla="*/ 2497318 h 2497318"/>
            </a:gdLst>
            <a:ahLst/>
            <a:cxnLst>
              <a:cxn ang="0">
                <a:pos x="connsiteX0" y="connsiteY0"/>
              </a:cxn>
              <a:cxn ang="0">
                <a:pos x="connsiteX1" y="connsiteY1"/>
              </a:cxn>
              <a:cxn ang="0">
                <a:pos x="connsiteX2" y="connsiteY2"/>
              </a:cxn>
              <a:cxn ang="0">
                <a:pos x="connsiteX3" y="connsiteY3"/>
              </a:cxn>
            </a:cxnLst>
            <a:rect l="l" t="t" r="r" b="b"/>
            <a:pathLst>
              <a:path w="4064000" h="2497318">
                <a:moveTo>
                  <a:pt x="0" y="0"/>
                </a:moveTo>
                <a:lnTo>
                  <a:pt x="4064000" y="0"/>
                </a:lnTo>
                <a:lnTo>
                  <a:pt x="4064000" y="2497318"/>
                </a:lnTo>
                <a:lnTo>
                  <a:pt x="0" y="249731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3140155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B87C456F-59CF-4270-BF9D-03216E1C9345}"/>
              </a:ext>
            </a:extLst>
          </p:cNvPr>
          <p:cNvSpPr>
            <a:spLocks noGrp="1"/>
          </p:cNvSpPr>
          <p:nvPr>
            <p:ph type="pic" sz="quarter" idx="18" hasCustomPrompt="1"/>
          </p:nvPr>
        </p:nvSpPr>
        <p:spPr>
          <a:xfrm>
            <a:off x="7049414" y="3429000"/>
            <a:ext cx="4410335" cy="2076606"/>
          </a:xfrm>
          <a:custGeom>
            <a:avLst/>
            <a:gdLst>
              <a:gd name="connsiteX0" fmla="*/ 0 w 4410335"/>
              <a:gd name="connsiteY0" fmla="*/ 0 h 2076606"/>
              <a:gd name="connsiteX1" fmla="*/ 4410335 w 4410335"/>
              <a:gd name="connsiteY1" fmla="*/ 0 h 2076606"/>
              <a:gd name="connsiteX2" fmla="*/ 4410335 w 4410335"/>
              <a:gd name="connsiteY2" fmla="*/ 2076606 h 2076606"/>
              <a:gd name="connsiteX3" fmla="*/ 0 w 4410335"/>
              <a:gd name="connsiteY3" fmla="*/ 2076606 h 2076606"/>
            </a:gdLst>
            <a:ahLst/>
            <a:cxnLst>
              <a:cxn ang="0">
                <a:pos x="connsiteX0" y="connsiteY0"/>
              </a:cxn>
              <a:cxn ang="0">
                <a:pos x="connsiteX1" y="connsiteY1"/>
              </a:cxn>
              <a:cxn ang="0">
                <a:pos x="connsiteX2" y="connsiteY2"/>
              </a:cxn>
              <a:cxn ang="0">
                <a:pos x="connsiteX3" y="connsiteY3"/>
              </a:cxn>
            </a:cxnLst>
            <a:rect l="l" t="t" r="r" b="b"/>
            <a:pathLst>
              <a:path w="4410335" h="2076606">
                <a:moveTo>
                  <a:pt x="0" y="0"/>
                </a:moveTo>
                <a:lnTo>
                  <a:pt x="4410335" y="0"/>
                </a:lnTo>
                <a:lnTo>
                  <a:pt x="4410335" y="2076606"/>
                </a:lnTo>
                <a:lnTo>
                  <a:pt x="0" y="207660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068459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59E4BAE-6127-46A8-9149-EEE10E001159}"/>
              </a:ext>
            </a:extLst>
          </p:cNvPr>
          <p:cNvSpPr>
            <a:spLocks noGrp="1"/>
          </p:cNvSpPr>
          <p:nvPr>
            <p:ph type="pic" sz="quarter" idx="20" hasCustomPrompt="1"/>
          </p:nvPr>
        </p:nvSpPr>
        <p:spPr>
          <a:xfrm>
            <a:off x="1025071" y="4140745"/>
            <a:ext cx="2471052" cy="1655144"/>
          </a:xfrm>
          <a:custGeom>
            <a:avLst/>
            <a:gdLst>
              <a:gd name="connsiteX0" fmla="*/ 0 w 2471052"/>
              <a:gd name="connsiteY0" fmla="*/ 0 h 1655144"/>
              <a:gd name="connsiteX1" fmla="*/ 2471052 w 2471052"/>
              <a:gd name="connsiteY1" fmla="*/ 0 h 1655144"/>
              <a:gd name="connsiteX2" fmla="*/ 2471052 w 2471052"/>
              <a:gd name="connsiteY2" fmla="*/ 1655144 h 1655144"/>
              <a:gd name="connsiteX3" fmla="*/ 0 w 2471052"/>
              <a:gd name="connsiteY3" fmla="*/ 1655144 h 1655144"/>
            </a:gdLst>
            <a:ahLst/>
            <a:cxnLst>
              <a:cxn ang="0">
                <a:pos x="connsiteX0" y="connsiteY0"/>
              </a:cxn>
              <a:cxn ang="0">
                <a:pos x="connsiteX1" y="connsiteY1"/>
              </a:cxn>
              <a:cxn ang="0">
                <a:pos x="connsiteX2" y="connsiteY2"/>
              </a:cxn>
              <a:cxn ang="0">
                <a:pos x="connsiteX3" y="connsiteY3"/>
              </a:cxn>
            </a:cxnLst>
            <a:rect l="l" t="t" r="r" b="b"/>
            <a:pathLst>
              <a:path w="2471052" h="1655144">
                <a:moveTo>
                  <a:pt x="0" y="0"/>
                </a:moveTo>
                <a:lnTo>
                  <a:pt x="2471052" y="0"/>
                </a:lnTo>
                <a:lnTo>
                  <a:pt x="2471052" y="1655144"/>
                </a:lnTo>
                <a:lnTo>
                  <a:pt x="0" y="16551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8036965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50AD6B1-AA21-4097-B97B-D94B679F6A0C}"/>
              </a:ext>
            </a:extLst>
          </p:cNvPr>
          <p:cNvSpPr>
            <a:spLocks noGrp="1"/>
          </p:cNvSpPr>
          <p:nvPr>
            <p:ph type="pic" sz="quarter" idx="20" hasCustomPrompt="1"/>
          </p:nvPr>
        </p:nvSpPr>
        <p:spPr>
          <a:xfrm>
            <a:off x="8450296" y="3157068"/>
            <a:ext cx="2907371" cy="2400964"/>
          </a:xfrm>
          <a:custGeom>
            <a:avLst/>
            <a:gdLst>
              <a:gd name="connsiteX0" fmla="*/ 0 w 2907371"/>
              <a:gd name="connsiteY0" fmla="*/ 0 h 2400964"/>
              <a:gd name="connsiteX1" fmla="*/ 2907371 w 2907371"/>
              <a:gd name="connsiteY1" fmla="*/ 0 h 2400964"/>
              <a:gd name="connsiteX2" fmla="*/ 2907371 w 2907371"/>
              <a:gd name="connsiteY2" fmla="*/ 2400964 h 2400964"/>
              <a:gd name="connsiteX3" fmla="*/ 0 w 2907371"/>
              <a:gd name="connsiteY3" fmla="*/ 2400964 h 2400964"/>
            </a:gdLst>
            <a:ahLst/>
            <a:cxnLst>
              <a:cxn ang="0">
                <a:pos x="connsiteX0" y="connsiteY0"/>
              </a:cxn>
              <a:cxn ang="0">
                <a:pos x="connsiteX1" y="connsiteY1"/>
              </a:cxn>
              <a:cxn ang="0">
                <a:pos x="connsiteX2" y="connsiteY2"/>
              </a:cxn>
              <a:cxn ang="0">
                <a:pos x="connsiteX3" y="connsiteY3"/>
              </a:cxn>
            </a:cxnLst>
            <a:rect l="l" t="t" r="r" b="b"/>
            <a:pathLst>
              <a:path w="2907371" h="2400964">
                <a:moveTo>
                  <a:pt x="0" y="0"/>
                </a:moveTo>
                <a:lnTo>
                  <a:pt x="2907371" y="0"/>
                </a:lnTo>
                <a:lnTo>
                  <a:pt x="2907371" y="2400964"/>
                </a:lnTo>
                <a:lnTo>
                  <a:pt x="0" y="240096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005553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9" name="Freeform: Shape 8">
            <a:extLst>
              <a:ext uri="{FF2B5EF4-FFF2-40B4-BE49-F238E27FC236}">
                <a16:creationId xmlns:a16="http://schemas.microsoft.com/office/drawing/2014/main" id="{DEB8626B-B518-4FB5-A21B-7E31C625DAF8}"/>
              </a:ext>
            </a:extLst>
          </p:cNvPr>
          <p:cNvSpPr>
            <a:spLocks noGrp="1"/>
          </p:cNvSpPr>
          <p:nvPr>
            <p:ph type="pic" sz="quarter" idx="20" hasCustomPrompt="1"/>
          </p:nvPr>
        </p:nvSpPr>
        <p:spPr>
          <a:xfrm>
            <a:off x="1099457" y="1968500"/>
            <a:ext cx="4996544" cy="2921000"/>
          </a:xfrm>
          <a:custGeom>
            <a:avLst/>
            <a:gdLst>
              <a:gd name="connsiteX0" fmla="*/ 0 w 4996544"/>
              <a:gd name="connsiteY0" fmla="*/ 0 h 2921000"/>
              <a:gd name="connsiteX1" fmla="*/ 4996544 w 4996544"/>
              <a:gd name="connsiteY1" fmla="*/ 0 h 2921000"/>
              <a:gd name="connsiteX2" fmla="*/ 4996544 w 4996544"/>
              <a:gd name="connsiteY2" fmla="*/ 2921000 h 2921000"/>
              <a:gd name="connsiteX3" fmla="*/ 0 w 4996544"/>
              <a:gd name="connsiteY3" fmla="*/ 2921000 h 2921000"/>
            </a:gdLst>
            <a:ahLst/>
            <a:cxnLst>
              <a:cxn ang="0">
                <a:pos x="connsiteX0" y="connsiteY0"/>
              </a:cxn>
              <a:cxn ang="0">
                <a:pos x="connsiteX1" y="connsiteY1"/>
              </a:cxn>
              <a:cxn ang="0">
                <a:pos x="connsiteX2" y="connsiteY2"/>
              </a:cxn>
              <a:cxn ang="0">
                <a:pos x="connsiteX3" y="connsiteY3"/>
              </a:cxn>
            </a:cxnLst>
            <a:rect l="l" t="t" r="r" b="b"/>
            <a:pathLst>
              <a:path w="4996544" h="2921000">
                <a:moveTo>
                  <a:pt x="0" y="0"/>
                </a:moveTo>
                <a:lnTo>
                  <a:pt x="4996544" y="0"/>
                </a:lnTo>
                <a:lnTo>
                  <a:pt x="4996544" y="2921000"/>
                </a:lnTo>
                <a:lnTo>
                  <a:pt x="0" y="29210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9721926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BEEB7423-1AC9-4057-9835-70A595D89D10}"/>
              </a:ext>
            </a:extLst>
          </p:cNvPr>
          <p:cNvSpPr>
            <a:spLocks noGrp="1"/>
          </p:cNvSpPr>
          <p:nvPr>
            <p:ph type="pic" sz="quarter" idx="20" hasCustomPrompt="1"/>
          </p:nvPr>
        </p:nvSpPr>
        <p:spPr>
          <a:xfrm>
            <a:off x="1168400" y="1916433"/>
            <a:ext cx="9855200" cy="2696163"/>
          </a:xfrm>
          <a:custGeom>
            <a:avLst/>
            <a:gdLst>
              <a:gd name="connsiteX0" fmla="*/ 449369 w 9855200"/>
              <a:gd name="connsiteY0" fmla="*/ 0 h 2696163"/>
              <a:gd name="connsiteX1" fmla="*/ 9405831 w 9855200"/>
              <a:gd name="connsiteY1" fmla="*/ 0 h 2696163"/>
              <a:gd name="connsiteX2" fmla="*/ 9855200 w 9855200"/>
              <a:gd name="connsiteY2" fmla="*/ 449369 h 2696163"/>
              <a:gd name="connsiteX3" fmla="*/ 9855200 w 9855200"/>
              <a:gd name="connsiteY3" fmla="*/ 2246794 h 2696163"/>
              <a:gd name="connsiteX4" fmla="*/ 9405831 w 9855200"/>
              <a:gd name="connsiteY4" fmla="*/ 2696163 h 2696163"/>
              <a:gd name="connsiteX5" fmla="*/ 449369 w 9855200"/>
              <a:gd name="connsiteY5" fmla="*/ 2696163 h 2696163"/>
              <a:gd name="connsiteX6" fmla="*/ 0 w 9855200"/>
              <a:gd name="connsiteY6" fmla="*/ 2246794 h 2696163"/>
              <a:gd name="connsiteX7" fmla="*/ 0 w 9855200"/>
              <a:gd name="connsiteY7" fmla="*/ 449369 h 2696163"/>
              <a:gd name="connsiteX8" fmla="*/ 449369 w 9855200"/>
              <a:gd name="connsiteY8" fmla="*/ 0 h 26961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855200" h="2696163">
                <a:moveTo>
                  <a:pt x="449369" y="0"/>
                </a:moveTo>
                <a:lnTo>
                  <a:pt x="9405831" y="0"/>
                </a:lnTo>
                <a:cubicBezTo>
                  <a:pt x="9654011" y="0"/>
                  <a:pt x="9855200" y="201189"/>
                  <a:pt x="9855200" y="449369"/>
                </a:cubicBezTo>
                <a:lnTo>
                  <a:pt x="9855200" y="2246794"/>
                </a:lnTo>
                <a:cubicBezTo>
                  <a:pt x="9855200" y="2494974"/>
                  <a:pt x="9654011" y="2696163"/>
                  <a:pt x="9405831" y="2696163"/>
                </a:cubicBezTo>
                <a:lnTo>
                  <a:pt x="449369" y="2696163"/>
                </a:lnTo>
                <a:cubicBezTo>
                  <a:pt x="201189" y="2696163"/>
                  <a:pt x="0" y="2494974"/>
                  <a:pt x="0" y="2246794"/>
                </a:cubicBezTo>
                <a:lnTo>
                  <a:pt x="0" y="449369"/>
                </a:lnTo>
                <a:cubicBezTo>
                  <a:pt x="0" y="201189"/>
                  <a:pt x="201189" y="0"/>
                  <a:pt x="44936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9095542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2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26" name="Freeform: Shape 25">
            <a:extLst>
              <a:ext uri="{FF2B5EF4-FFF2-40B4-BE49-F238E27FC236}">
                <a16:creationId xmlns:a16="http://schemas.microsoft.com/office/drawing/2014/main" id="{B0225E63-C6EC-4ECE-BC0C-712EC3FA9F6D}"/>
              </a:ext>
            </a:extLst>
          </p:cNvPr>
          <p:cNvSpPr>
            <a:spLocks noGrp="1"/>
          </p:cNvSpPr>
          <p:nvPr>
            <p:ph type="pic" sz="quarter" idx="23" hasCustomPrompt="1"/>
          </p:nvPr>
        </p:nvSpPr>
        <p:spPr>
          <a:xfrm>
            <a:off x="3181350" y="3955166"/>
            <a:ext cx="6367236" cy="2329678"/>
          </a:xfrm>
          <a:custGeom>
            <a:avLst/>
            <a:gdLst>
              <a:gd name="connsiteX0" fmla="*/ 0 w 6367236"/>
              <a:gd name="connsiteY0" fmla="*/ 0 h 2329678"/>
              <a:gd name="connsiteX1" fmla="*/ 6367236 w 6367236"/>
              <a:gd name="connsiteY1" fmla="*/ 0 h 2329678"/>
              <a:gd name="connsiteX2" fmla="*/ 6367236 w 6367236"/>
              <a:gd name="connsiteY2" fmla="*/ 2329678 h 2329678"/>
              <a:gd name="connsiteX3" fmla="*/ 0 w 6367236"/>
              <a:gd name="connsiteY3" fmla="*/ 2329678 h 2329678"/>
            </a:gdLst>
            <a:ahLst/>
            <a:cxnLst>
              <a:cxn ang="0">
                <a:pos x="connsiteX0" y="connsiteY0"/>
              </a:cxn>
              <a:cxn ang="0">
                <a:pos x="connsiteX1" y="connsiteY1"/>
              </a:cxn>
              <a:cxn ang="0">
                <a:pos x="connsiteX2" y="connsiteY2"/>
              </a:cxn>
              <a:cxn ang="0">
                <a:pos x="connsiteX3" y="connsiteY3"/>
              </a:cxn>
            </a:cxnLst>
            <a:rect l="l" t="t" r="r" b="b"/>
            <a:pathLst>
              <a:path w="6367236" h="2329678">
                <a:moveTo>
                  <a:pt x="0" y="0"/>
                </a:moveTo>
                <a:lnTo>
                  <a:pt x="6367236" y="0"/>
                </a:lnTo>
                <a:lnTo>
                  <a:pt x="6367236" y="2329678"/>
                </a:lnTo>
                <a:lnTo>
                  <a:pt x="0" y="232967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3" name="Freeform: Shape 22">
            <a:extLst>
              <a:ext uri="{FF2B5EF4-FFF2-40B4-BE49-F238E27FC236}">
                <a16:creationId xmlns:a16="http://schemas.microsoft.com/office/drawing/2014/main" id="{2D6FBAB5-3780-4E1F-A3FD-DA1194A70D34}"/>
              </a:ext>
            </a:extLst>
          </p:cNvPr>
          <p:cNvSpPr>
            <a:spLocks noGrp="1"/>
          </p:cNvSpPr>
          <p:nvPr>
            <p:ph type="pic" sz="quarter" idx="22" hasCustomPrompt="1"/>
          </p:nvPr>
        </p:nvSpPr>
        <p:spPr>
          <a:xfrm>
            <a:off x="4798786" y="1569222"/>
            <a:ext cx="7393214" cy="2329678"/>
          </a:xfrm>
          <a:custGeom>
            <a:avLst/>
            <a:gdLst>
              <a:gd name="connsiteX0" fmla="*/ 0 w 7393214"/>
              <a:gd name="connsiteY0" fmla="*/ 0 h 2329678"/>
              <a:gd name="connsiteX1" fmla="*/ 7393214 w 7393214"/>
              <a:gd name="connsiteY1" fmla="*/ 0 h 2329678"/>
              <a:gd name="connsiteX2" fmla="*/ 7393214 w 7393214"/>
              <a:gd name="connsiteY2" fmla="*/ 2329678 h 2329678"/>
              <a:gd name="connsiteX3" fmla="*/ 0 w 7393214"/>
              <a:gd name="connsiteY3" fmla="*/ 2329678 h 2329678"/>
            </a:gdLst>
            <a:ahLst/>
            <a:cxnLst>
              <a:cxn ang="0">
                <a:pos x="connsiteX0" y="connsiteY0"/>
              </a:cxn>
              <a:cxn ang="0">
                <a:pos x="connsiteX1" y="connsiteY1"/>
              </a:cxn>
              <a:cxn ang="0">
                <a:pos x="connsiteX2" y="connsiteY2"/>
              </a:cxn>
              <a:cxn ang="0">
                <a:pos x="connsiteX3" y="connsiteY3"/>
              </a:cxn>
            </a:cxnLst>
            <a:rect l="l" t="t" r="r" b="b"/>
            <a:pathLst>
              <a:path w="7393214" h="2329678">
                <a:moveTo>
                  <a:pt x="0" y="0"/>
                </a:moveTo>
                <a:lnTo>
                  <a:pt x="7393214" y="0"/>
                </a:lnTo>
                <a:lnTo>
                  <a:pt x="7393214" y="2329678"/>
                </a:lnTo>
                <a:lnTo>
                  <a:pt x="0" y="232967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Freeform: Shape 20">
            <a:extLst>
              <a:ext uri="{FF2B5EF4-FFF2-40B4-BE49-F238E27FC236}">
                <a16:creationId xmlns:a16="http://schemas.microsoft.com/office/drawing/2014/main" id="{DF0016A4-323F-497B-B3B3-910901574974}"/>
              </a:ext>
            </a:extLst>
          </p:cNvPr>
          <p:cNvSpPr>
            <a:spLocks noGrp="1"/>
          </p:cNvSpPr>
          <p:nvPr>
            <p:ph type="pic" sz="quarter" idx="21" hasCustomPrompt="1"/>
          </p:nvPr>
        </p:nvSpPr>
        <p:spPr>
          <a:xfrm>
            <a:off x="0" y="1569223"/>
            <a:ext cx="4749800" cy="2329678"/>
          </a:xfrm>
          <a:custGeom>
            <a:avLst/>
            <a:gdLst>
              <a:gd name="connsiteX0" fmla="*/ 0 w 4749800"/>
              <a:gd name="connsiteY0" fmla="*/ 0 h 2329678"/>
              <a:gd name="connsiteX1" fmla="*/ 4749800 w 4749800"/>
              <a:gd name="connsiteY1" fmla="*/ 0 h 2329678"/>
              <a:gd name="connsiteX2" fmla="*/ 4749800 w 4749800"/>
              <a:gd name="connsiteY2" fmla="*/ 2329678 h 2329678"/>
              <a:gd name="connsiteX3" fmla="*/ 0 w 4749800"/>
              <a:gd name="connsiteY3" fmla="*/ 2329678 h 2329678"/>
            </a:gdLst>
            <a:ahLst/>
            <a:cxnLst>
              <a:cxn ang="0">
                <a:pos x="connsiteX0" y="connsiteY0"/>
              </a:cxn>
              <a:cxn ang="0">
                <a:pos x="connsiteX1" y="connsiteY1"/>
              </a:cxn>
              <a:cxn ang="0">
                <a:pos x="connsiteX2" y="connsiteY2"/>
              </a:cxn>
              <a:cxn ang="0">
                <a:pos x="connsiteX3" y="connsiteY3"/>
              </a:cxn>
            </a:cxnLst>
            <a:rect l="l" t="t" r="r" b="b"/>
            <a:pathLst>
              <a:path w="4749800" h="2329678">
                <a:moveTo>
                  <a:pt x="0" y="0"/>
                </a:moveTo>
                <a:lnTo>
                  <a:pt x="4749800" y="0"/>
                </a:lnTo>
                <a:lnTo>
                  <a:pt x="4749800" y="2329678"/>
                </a:lnTo>
                <a:lnTo>
                  <a:pt x="0" y="232967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455974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8" name="Picture Placeholder 7">
            <a:extLst>
              <a:ext uri="{FF2B5EF4-FFF2-40B4-BE49-F238E27FC236}">
                <a16:creationId xmlns:a16="http://schemas.microsoft.com/office/drawing/2014/main" id="{B9B427BA-A9B2-4999-B777-8F97E41EADB4}"/>
              </a:ext>
            </a:extLst>
          </p:cNvPr>
          <p:cNvSpPr>
            <a:spLocks noGrp="1"/>
          </p:cNvSpPr>
          <p:nvPr>
            <p:ph type="pic" sz="quarter" idx="21" hasCustomPrompt="1"/>
          </p:nvPr>
        </p:nvSpPr>
        <p:spPr>
          <a:xfrm>
            <a:off x="-152400" y="515640"/>
            <a:ext cx="12344401" cy="5297082"/>
          </a:xfrm>
          <a:custGeom>
            <a:avLst/>
            <a:gdLst>
              <a:gd name="connsiteX0" fmla="*/ 12268752 w 12344401"/>
              <a:gd name="connsiteY0" fmla="*/ 273 h 5297082"/>
              <a:gd name="connsiteX1" fmla="*/ 12344401 w 12344401"/>
              <a:gd name="connsiteY1" fmla="*/ 2968 h 5297082"/>
              <a:gd name="connsiteX2" fmla="*/ 12344401 w 12344401"/>
              <a:gd name="connsiteY2" fmla="*/ 2987511 h 5297082"/>
              <a:gd name="connsiteX3" fmla="*/ 6425853 w 12344401"/>
              <a:gd name="connsiteY3" fmla="*/ 4754893 h 5297082"/>
              <a:gd name="connsiteX4" fmla="*/ 0 w 12344401"/>
              <a:gd name="connsiteY4" fmla="*/ 5188402 h 5297082"/>
              <a:gd name="connsiteX5" fmla="*/ 33821 w 12344401"/>
              <a:gd name="connsiteY5" fmla="*/ 2353921 h 5297082"/>
              <a:gd name="connsiteX6" fmla="*/ 7237539 w 12344401"/>
              <a:gd name="connsiteY6" fmla="*/ 1620290 h 5297082"/>
              <a:gd name="connsiteX7" fmla="*/ 12268752 w 12344401"/>
              <a:gd name="connsiteY7" fmla="*/ 273 h 529708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2344401" h="5297082">
                <a:moveTo>
                  <a:pt x="12268752" y="273"/>
                </a:moveTo>
                <a:cubicBezTo>
                  <a:pt x="12297436" y="-500"/>
                  <a:pt x="12322735" y="363"/>
                  <a:pt x="12344401" y="2968"/>
                </a:cubicBezTo>
                <a:lnTo>
                  <a:pt x="12344401" y="2987511"/>
                </a:lnTo>
                <a:cubicBezTo>
                  <a:pt x="12344401" y="2987511"/>
                  <a:pt x="8319788" y="4037936"/>
                  <a:pt x="6425853" y="4754893"/>
                </a:cubicBezTo>
                <a:cubicBezTo>
                  <a:pt x="6425853" y="4754893"/>
                  <a:pt x="2671802" y="5588564"/>
                  <a:pt x="0" y="5188402"/>
                </a:cubicBezTo>
                <a:cubicBezTo>
                  <a:pt x="33821" y="2353921"/>
                  <a:pt x="33821" y="2353921"/>
                  <a:pt x="33821" y="2353921"/>
                </a:cubicBezTo>
                <a:cubicBezTo>
                  <a:pt x="33821" y="2353921"/>
                  <a:pt x="3060735" y="3270959"/>
                  <a:pt x="7237539" y="1620290"/>
                </a:cubicBezTo>
                <a:cubicBezTo>
                  <a:pt x="7237539" y="1620290"/>
                  <a:pt x="11379549" y="24233"/>
                  <a:pt x="12268752" y="273"/>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230096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8" name="Picture Placeholder 17">
            <a:extLst>
              <a:ext uri="{FF2B5EF4-FFF2-40B4-BE49-F238E27FC236}">
                <a16:creationId xmlns:a16="http://schemas.microsoft.com/office/drawing/2014/main" id="{ADDB201A-F2F3-4C1A-906F-D819F3168DE0}"/>
              </a:ext>
            </a:extLst>
          </p:cNvPr>
          <p:cNvSpPr>
            <a:spLocks noGrp="1"/>
          </p:cNvSpPr>
          <p:nvPr>
            <p:ph type="pic" sz="quarter" idx="23" hasCustomPrompt="1"/>
          </p:nvPr>
        </p:nvSpPr>
        <p:spPr>
          <a:xfrm>
            <a:off x="4949728" y="2108227"/>
            <a:ext cx="2161787" cy="4248123"/>
          </a:xfrm>
          <a:custGeom>
            <a:avLst/>
            <a:gdLst>
              <a:gd name="connsiteX0" fmla="*/ 0 w 2161787"/>
              <a:gd name="connsiteY0" fmla="*/ 0 h 4248123"/>
              <a:gd name="connsiteX1" fmla="*/ 2161787 w 2161787"/>
              <a:gd name="connsiteY1" fmla="*/ 0 h 4248123"/>
              <a:gd name="connsiteX2" fmla="*/ 2161787 w 2161787"/>
              <a:gd name="connsiteY2" fmla="*/ 4248123 h 4248123"/>
              <a:gd name="connsiteX3" fmla="*/ 0 w 2161787"/>
              <a:gd name="connsiteY3" fmla="*/ 4248123 h 4248123"/>
            </a:gdLst>
            <a:ahLst/>
            <a:cxnLst>
              <a:cxn ang="0">
                <a:pos x="connsiteX0" y="connsiteY0"/>
              </a:cxn>
              <a:cxn ang="0">
                <a:pos x="connsiteX1" y="connsiteY1"/>
              </a:cxn>
              <a:cxn ang="0">
                <a:pos x="connsiteX2" y="connsiteY2"/>
              </a:cxn>
              <a:cxn ang="0">
                <a:pos x="connsiteX3" y="connsiteY3"/>
              </a:cxn>
            </a:cxnLst>
            <a:rect l="l" t="t" r="r" b="b"/>
            <a:pathLst>
              <a:path w="2161787" h="4248123">
                <a:moveTo>
                  <a:pt x="0" y="0"/>
                </a:moveTo>
                <a:lnTo>
                  <a:pt x="2161787" y="0"/>
                </a:lnTo>
                <a:lnTo>
                  <a:pt x="2161787" y="4248123"/>
                </a:lnTo>
                <a:lnTo>
                  <a:pt x="0" y="424812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6" name="Picture Placeholder 15">
            <a:extLst>
              <a:ext uri="{FF2B5EF4-FFF2-40B4-BE49-F238E27FC236}">
                <a16:creationId xmlns:a16="http://schemas.microsoft.com/office/drawing/2014/main" id="{AAB2BC13-8690-481A-B8E5-CF37090F9186}"/>
              </a:ext>
            </a:extLst>
          </p:cNvPr>
          <p:cNvSpPr>
            <a:spLocks noGrp="1"/>
          </p:cNvSpPr>
          <p:nvPr>
            <p:ph type="pic" sz="quarter" idx="22" hasCustomPrompt="1"/>
          </p:nvPr>
        </p:nvSpPr>
        <p:spPr>
          <a:xfrm>
            <a:off x="7238663" y="4126024"/>
            <a:ext cx="4115139" cy="2230326"/>
          </a:xfrm>
          <a:custGeom>
            <a:avLst/>
            <a:gdLst>
              <a:gd name="connsiteX0" fmla="*/ 0 w 4115139"/>
              <a:gd name="connsiteY0" fmla="*/ 0 h 2230326"/>
              <a:gd name="connsiteX1" fmla="*/ 4115139 w 4115139"/>
              <a:gd name="connsiteY1" fmla="*/ 0 h 2230326"/>
              <a:gd name="connsiteX2" fmla="*/ 4115139 w 4115139"/>
              <a:gd name="connsiteY2" fmla="*/ 2230326 h 2230326"/>
              <a:gd name="connsiteX3" fmla="*/ 0 w 4115139"/>
              <a:gd name="connsiteY3" fmla="*/ 2230326 h 2230326"/>
            </a:gdLst>
            <a:ahLst/>
            <a:cxnLst>
              <a:cxn ang="0">
                <a:pos x="connsiteX0" y="connsiteY0"/>
              </a:cxn>
              <a:cxn ang="0">
                <a:pos x="connsiteX1" y="connsiteY1"/>
              </a:cxn>
              <a:cxn ang="0">
                <a:pos x="connsiteX2" y="connsiteY2"/>
              </a:cxn>
              <a:cxn ang="0">
                <a:pos x="connsiteX3" y="connsiteY3"/>
              </a:cxn>
            </a:cxnLst>
            <a:rect l="l" t="t" r="r" b="b"/>
            <a:pathLst>
              <a:path w="4115139" h="2230326">
                <a:moveTo>
                  <a:pt x="0" y="0"/>
                </a:moveTo>
                <a:lnTo>
                  <a:pt x="4115139" y="0"/>
                </a:lnTo>
                <a:lnTo>
                  <a:pt x="4115139" y="2230326"/>
                </a:lnTo>
                <a:lnTo>
                  <a:pt x="0" y="223032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Picture Placeholder 14">
            <a:extLst>
              <a:ext uri="{FF2B5EF4-FFF2-40B4-BE49-F238E27FC236}">
                <a16:creationId xmlns:a16="http://schemas.microsoft.com/office/drawing/2014/main" id="{B9E0D45D-077B-41BB-9B83-9DD3C3C0AD9E}"/>
              </a:ext>
            </a:extLst>
          </p:cNvPr>
          <p:cNvSpPr>
            <a:spLocks noGrp="1"/>
          </p:cNvSpPr>
          <p:nvPr>
            <p:ph type="pic" sz="quarter" idx="21" hasCustomPrompt="1"/>
          </p:nvPr>
        </p:nvSpPr>
        <p:spPr>
          <a:xfrm>
            <a:off x="2660793" y="3756039"/>
            <a:ext cx="2161787" cy="3101962"/>
          </a:xfrm>
          <a:custGeom>
            <a:avLst/>
            <a:gdLst>
              <a:gd name="connsiteX0" fmla="*/ 0 w 2161787"/>
              <a:gd name="connsiteY0" fmla="*/ 0 h 3101962"/>
              <a:gd name="connsiteX1" fmla="*/ 2161787 w 2161787"/>
              <a:gd name="connsiteY1" fmla="*/ 0 h 3101962"/>
              <a:gd name="connsiteX2" fmla="*/ 2161787 w 2161787"/>
              <a:gd name="connsiteY2" fmla="*/ 3101962 h 3101962"/>
              <a:gd name="connsiteX3" fmla="*/ 0 w 2161787"/>
              <a:gd name="connsiteY3" fmla="*/ 3101962 h 3101962"/>
            </a:gdLst>
            <a:ahLst/>
            <a:cxnLst>
              <a:cxn ang="0">
                <a:pos x="connsiteX0" y="connsiteY0"/>
              </a:cxn>
              <a:cxn ang="0">
                <a:pos x="connsiteX1" y="connsiteY1"/>
              </a:cxn>
              <a:cxn ang="0">
                <a:pos x="connsiteX2" y="connsiteY2"/>
              </a:cxn>
              <a:cxn ang="0">
                <a:pos x="connsiteX3" y="connsiteY3"/>
              </a:cxn>
            </a:cxnLst>
            <a:rect l="l" t="t" r="r" b="b"/>
            <a:pathLst>
              <a:path w="2161787" h="3101962">
                <a:moveTo>
                  <a:pt x="0" y="0"/>
                </a:moveTo>
                <a:lnTo>
                  <a:pt x="2161787" y="0"/>
                </a:lnTo>
                <a:lnTo>
                  <a:pt x="2161787" y="3101962"/>
                </a:lnTo>
                <a:lnTo>
                  <a:pt x="0" y="310196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3415033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5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7" name="Picture Placeholder 16">
            <a:extLst>
              <a:ext uri="{FF2B5EF4-FFF2-40B4-BE49-F238E27FC236}">
                <a16:creationId xmlns:a16="http://schemas.microsoft.com/office/drawing/2014/main" id="{E0B3B990-213C-4CB4-A63A-3E3CC2C41A1E}"/>
              </a:ext>
            </a:extLst>
          </p:cNvPr>
          <p:cNvSpPr>
            <a:spLocks noGrp="1"/>
          </p:cNvSpPr>
          <p:nvPr>
            <p:ph type="pic" sz="quarter" idx="22" hasCustomPrompt="1"/>
          </p:nvPr>
        </p:nvSpPr>
        <p:spPr>
          <a:xfrm>
            <a:off x="8326419" y="3425597"/>
            <a:ext cx="2670628" cy="2293032"/>
          </a:xfrm>
          <a:custGeom>
            <a:avLst/>
            <a:gdLst>
              <a:gd name="connsiteX0" fmla="*/ 0 w 2670628"/>
              <a:gd name="connsiteY0" fmla="*/ 0 h 2293032"/>
              <a:gd name="connsiteX1" fmla="*/ 2670628 w 2670628"/>
              <a:gd name="connsiteY1" fmla="*/ 0 h 2293032"/>
              <a:gd name="connsiteX2" fmla="*/ 2670628 w 2670628"/>
              <a:gd name="connsiteY2" fmla="*/ 2293032 h 2293032"/>
              <a:gd name="connsiteX3" fmla="*/ 0 w 2670628"/>
              <a:gd name="connsiteY3" fmla="*/ 2293032 h 2293032"/>
            </a:gdLst>
            <a:ahLst/>
            <a:cxnLst>
              <a:cxn ang="0">
                <a:pos x="connsiteX0" y="connsiteY0"/>
              </a:cxn>
              <a:cxn ang="0">
                <a:pos x="connsiteX1" y="connsiteY1"/>
              </a:cxn>
              <a:cxn ang="0">
                <a:pos x="connsiteX2" y="connsiteY2"/>
              </a:cxn>
              <a:cxn ang="0">
                <a:pos x="connsiteX3" y="connsiteY3"/>
              </a:cxn>
            </a:cxnLst>
            <a:rect l="l" t="t" r="r" b="b"/>
            <a:pathLst>
              <a:path w="2670628" h="2293032">
                <a:moveTo>
                  <a:pt x="0" y="0"/>
                </a:moveTo>
                <a:lnTo>
                  <a:pt x="2670628" y="0"/>
                </a:lnTo>
                <a:lnTo>
                  <a:pt x="2670628" y="2293032"/>
                </a:lnTo>
                <a:lnTo>
                  <a:pt x="0" y="229303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3" name="Picture Placeholder 12">
            <a:extLst>
              <a:ext uri="{FF2B5EF4-FFF2-40B4-BE49-F238E27FC236}">
                <a16:creationId xmlns:a16="http://schemas.microsoft.com/office/drawing/2014/main" id="{6724BBB7-2E02-4854-AA29-437701ABC444}"/>
              </a:ext>
            </a:extLst>
          </p:cNvPr>
          <p:cNvSpPr>
            <a:spLocks noGrp="1"/>
          </p:cNvSpPr>
          <p:nvPr>
            <p:ph type="pic" sz="quarter" idx="21" hasCustomPrompt="1"/>
          </p:nvPr>
        </p:nvSpPr>
        <p:spPr>
          <a:xfrm>
            <a:off x="838200" y="3425597"/>
            <a:ext cx="2670628" cy="2293032"/>
          </a:xfrm>
          <a:custGeom>
            <a:avLst/>
            <a:gdLst>
              <a:gd name="connsiteX0" fmla="*/ 0 w 2670628"/>
              <a:gd name="connsiteY0" fmla="*/ 0 h 2293032"/>
              <a:gd name="connsiteX1" fmla="*/ 2670628 w 2670628"/>
              <a:gd name="connsiteY1" fmla="*/ 0 h 2293032"/>
              <a:gd name="connsiteX2" fmla="*/ 2670628 w 2670628"/>
              <a:gd name="connsiteY2" fmla="*/ 2293032 h 2293032"/>
              <a:gd name="connsiteX3" fmla="*/ 0 w 2670628"/>
              <a:gd name="connsiteY3" fmla="*/ 2293032 h 2293032"/>
            </a:gdLst>
            <a:ahLst/>
            <a:cxnLst>
              <a:cxn ang="0">
                <a:pos x="connsiteX0" y="connsiteY0"/>
              </a:cxn>
              <a:cxn ang="0">
                <a:pos x="connsiteX1" y="connsiteY1"/>
              </a:cxn>
              <a:cxn ang="0">
                <a:pos x="connsiteX2" y="connsiteY2"/>
              </a:cxn>
              <a:cxn ang="0">
                <a:pos x="connsiteX3" y="connsiteY3"/>
              </a:cxn>
            </a:cxnLst>
            <a:rect l="l" t="t" r="r" b="b"/>
            <a:pathLst>
              <a:path w="2670628" h="2293032">
                <a:moveTo>
                  <a:pt x="0" y="0"/>
                </a:moveTo>
                <a:lnTo>
                  <a:pt x="2670628" y="0"/>
                </a:lnTo>
                <a:lnTo>
                  <a:pt x="2670628" y="2293032"/>
                </a:lnTo>
                <a:lnTo>
                  <a:pt x="0" y="229303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Picture Placeholder 14">
            <a:extLst>
              <a:ext uri="{FF2B5EF4-FFF2-40B4-BE49-F238E27FC236}">
                <a16:creationId xmlns:a16="http://schemas.microsoft.com/office/drawing/2014/main" id="{CF80BDF5-7458-43F7-928E-5906B59774B4}"/>
              </a:ext>
            </a:extLst>
          </p:cNvPr>
          <p:cNvSpPr>
            <a:spLocks noGrp="1"/>
          </p:cNvSpPr>
          <p:nvPr>
            <p:ph type="pic" sz="quarter" idx="23" hasCustomPrompt="1"/>
          </p:nvPr>
        </p:nvSpPr>
        <p:spPr>
          <a:xfrm>
            <a:off x="4582309" y="3425597"/>
            <a:ext cx="2670628" cy="2293032"/>
          </a:xfrm>
          <a:custGeom>
            <a:avLst/>
            <a:gdLst>
              <a:gd name="connsiteX0" fmla="*/ 0 w 2670628"/>
              <a:gd name="connsiteY0" fmla="*/ 0 h 2293032"/>
              <a:gd name="connsiteX1" fmla="*/ 2670628 w 2670628"/>
              <a:gd name="connsiteY1" fmla="*/ 0 h 2293032"/>
              <a:gd name="connsiteX2" fmla="*/ 2670628 w 2670628"/>
              <a:gd name="connsiteY2" fmla="*/ 2293032 h 2293032"/>
              <a:gd name="connsiteX3" fmla="*/ 0 w 2670628"/>
              <a:gd name="connsiteY3" fmla="*/ 2293032 h 2293032"/>
            </a:gdLst>
            <a:ahLst/>
            <a:cxnLst>
              <a:cxn ang="0">
                <a:pos x="connsiteX0" y="connsiteY0"/>
              </a:cxn>
              <a:cxn ang="0">
                <a:pos x="connsiteX1" y="connsiteY1"/>
              </a:cxn>
              <a:cxn ang="0">
                <a:pos x="connsiteX2" y="connsiteY2"/>
              </a:cxn>
              <a:cxn ang="0">
                <a:pos x="connsiteX3" y="connsiteY3"/>
              </a:cxn>
            </a:cxnLst>
            <a:rect l="l" t="t" r="r" b="b"/>
            <a:pathLst>
              <a:path w="2670628" h="2293032">
                <a:moveTo>
                  <a:pt x="0" y="0"/>
                </a:moveTo>
                <a:lnTo>
                  <a:pt x="2670628" y="0"/>
                </a:lnTo>
                <a:lnTo>
                  <a:pt x="2670628" y="2293032"/>
                </a:lnTo>
                <a:lnTo>
                  <a:pt x="0" y="229303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64400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6" name="Picture Placeholder 5">
            <a:extLst>
              <a:ext uri="{FF2B5EF4-FFF2-40B4-BE49-F238E27FC236}">
                <a16:creationId xmlns:a16="http://schemas.microsoft.com/office/drawing/2014/main" id="{89D66A6D-DCCD-4AEE-9049-A378288A5B24}"/>
              </a:ext>
            </a:extLst>
          </p:cNvPr>
          <p:cNvSpPr>
            <a:spLocks noGrp="1"/>
          </p:cNvSpPr>
          <p:nvPr>
            <p:ph type="pic" sz="quarter" idx="12" hasCustomPrompt="1"/>
          </p:nvPr>
        </p:nvSpPr>
        <p:spPr>
          <a:xfrm>
            <a:off x="1791679" y="2102351"/>
            <a:ext cx="2653300" cy="2653300"/>
          </a:xfrm>
          <a:custGeom>
            <a:avLst/>
            <a:gdLst>
              <a:gd name="connsiteX0" fmla="*/ 1326651 w 2653300"/>
              <a:gd name="connsiteY0" fmla="*/ 0 h 2653300"/>
              <a:gd name="connsiteX1" fmla="*/ 2653300 w 2653300"/>
              <a:gd name="connsiteY1" fmla="*/ 0 h 2653300"/>
              <a:gd name="connsiteX2" fmla="*/ 2653300 w 2653300"/>
              <a:gd name="connsiteY2" fmla="*/ 1326650 h 2653300"/>
              <a:gd name="connsiteX3" fmla="*/ 1326650 w 2653300"/>
              <a:gd name="connsiteY3" fmla="*/ 2653300 h 2653300"/>
              <a:gd name="connsiteX4" fmla="*/ 0 w 2653300"/>
              <a:gd name="connsiteY4" fmla="*/ 1326650 h 2653300"/>
              <a:gd name="connsiteX5" fmla="*/ 1 w 2653300"/>
              <a:gd name="connsiteY5" fmla="*/ 1326650 h 2653300"/>
              <a:gd name="connsiteX6" fmla="*/ 1326651 w 2653300"/>
              <a:gd name="connsiteY6" fmla="*/ 0 h 26533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653300" h="2653300">
                <a:moveTo>
                  <a:pt x="1326651" y="0"/>
                </a:moveTo>
                <a:lnTo>
                  <a:pt x="2653300" y="0"/>
                </a:lnTo>
                <a:lnTo>
                  <a:pt x="2653300" y="1326650"/>
                </a:lnTo>
                <a:cubicBezTo>
                  <a:pt x="2653300" y="2059339"/>
                  <a:pt x="2059339" y="2653300"/>
                  <a:pt x="1326650" y="2653300"/>
                </a:cubicBezTo>
                <a:cubicBezTo>
                  <a:pt x="593961" y="2653300"/>
                  <a:pt x="0" y="2059339"/>
                  <a:pt x="0" y="1326650"/>
                </a:cubicBezTo>
                <a:lnTo>
                  <a:pt x="1" y="1326650"/>
                </a:lnTo>
                <a:cubicBezTo>
                  <a:pt x="1" y="593961"/>
                  <a:pt x="593962" y="0"/>
                  <a:pt x="1326651"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8311506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8" name="Picture Placeholder 7">
            <a:extLst>
              <a:ext uri="{FF2B5EF4-FFF2-40B4-BE49-F238E27FC236}">
                <a16:creationId xmlns:a16="http://schemas.microsoft.com/office/drawing/2014/main" id="{B97AA882-A8ED-4394-9CB7-DCDDA0CA02D3}"/>
              </a:ext>
            </a:extLst>
          </p:cNvPr>
          <p:cNvSpPr>
            <a:spLocks noGrp="1"/>
          </p:cNvSpPr>
          <p:nvPr>
            <p:ph type="pic" sz="quarter" idx="21" hasCustomPrompt="1"/>
          </p:nvPr>
        </p:nvSpPr>
        <p:spPr>
          <a:xfrm>
            <a:off x="4809752" y="1772966"/>
            <a:ext cx="2572499" cy="2572499"/>
          </a:xfrm>
          <a:custGeom>
            <a:avLst/>
            <a:gdLst>
              <a:gd name="connsiteX0" fmla="*/ 1286250 w 2572499"/>
              <a:gd name="connsiteY0" fmla="*/ 0 h 2572499"/>
              <a:gd name="connsiteX1" fmla="*/ 1535929 w 2572499"/>
              <a:gd name="connsiteY1" fmla="*/ 354433 h 2572499"/>
              <a:gd name="connsiteX2" fmla="*/ 1929374 w 2572499"/>
              <a:gd name="connsiteY2" fmla="*/ 172325 h 2572499"/>
              <a:gd name="connsiteX3" fmla="*/ 1968386 w 2572499"/>
              <a:gd name="connsiteY3" fmla="*/ 604113 h 2572499"/>
              <a:gd name="connsiteX4" fmla="*/ 2400174 w 2572499"/>
              <a:gd name="connsiteY4" fmla="*/ 643125 h 2572499"/>
              <a:gd name="connsiteX5" fmla="*/ 2218066 w 2572499"/>
              <a:gd name="connsiteY5" fmla="*/ 1036570 h 2572499"/>
              <a:gd name="connsiteX6" fmla="*/ 2572499 w 2572499"/>
              <a:gd name="connsiteY6" fmla="*/ 1286250 h 2572499"/>
              <a:gd name="connsiteX7" fmla="*/ 2218066 w 2572499"/>
              <a:gd name="connsiteY7" fmla="*/ 1535929 h 2572499"/>
              <a:gd name="connsiteX8" fmla="*/ 2400174 w 2572499"/>
              <a:gd name="connsiteY8" fmla="*/ 1929374 h 2572499"/>
              <a:gd name="connsiteX9" fmla="*/ 1968386 w 2572499"/>
              <a:gd name="connsiteY9" fmla="*/ 1968386 h 2572499"/>
              <a:gd name="connsiteX10" fmla="*/ 1929374 w 2572499"/>
              <a:gd name="connsiteY10" fmla="*/ 2400174 h 2572499"/>
              <a:gd name="connsiteX11" fmla="*/ 1535929 w 2572499"/>
              <a:gd name="connsiteY11" fmla="*/ 2218066 h 2572499"/>
              <a:gd name="connsiteX12" fmla="*/ 1286250 w 2572499"/>
              <a:gd name="connsiteY12" fmla="*/ 2572499 h 2572499"/>
              <a:gd name="connsiteX13" fmla="*/ 1036570 w 2572499"/>
              <a:gd name="connsiteY13" fmla="*/ 2218066 h 2572499"/>
              <a:gd name="connsiteX14" fmla="*/ 643125 w 2572499"/>
              <a:gd name="connsiteY14" fmla="*/ 2400174 h 2572499"/>
              <a:gd name="connsiteX15" fmla="*/ 604113 w 2572499"/>
              <a:gd name="connsiteY15" fmla="*/ 1968386 h 2572499"/>
              <a:gd name="connsiteX16" fmla="*/ 172325 w 2572499"/>
              <a:gd name="connsiteY16" fmla="*/ 1929374 h 2572499"/>
              <a:gd name="connsiteX17" fmla="*/ 354433 w 2572499"/>
              <a:gd name="connsiteY17" fmla="*/ 1535929 h 2572499"/>
              <a:gd name="connsiteX18" fmla="*/ 0 w 2572499"/>
              <a:gd name="connsiteY18" fmla="*/ 1286250 h 2572499"/>
              <a:gd name="connsiteX19" fmla="*/ 354433 w 2572499"/>
              <a:gd name="connsiteY19" fmla="*/ 1036570 h 2572499"/>
              <a:gd name="connsiteX20" fmla="*/ 172325 w 2572499"/>
              <a:gd name="connsiteY20" fmla="*/ 643125 h 2572499"/>
              <a:gd name="connsiteX21" fmla="*/ 604113 w 2572499"/>
              <a:gd name="connsiteY21" fmla="*/ 604113 h 2572499"/>
              <a:gd name="connsiteX22" fmla="*/ 643125 w 2572499"/>
              <a:gd name="connsiteY22" fmla="*/ 172325 h 2572499"/>
              <a:gd name="connsiteX23" fmla="*/ 1036570 w 2572499"/>
              <a:gd name="connsiteY23" fmla="*/ 354433 h 25724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Lst>
            <a:rect l="l" t="t" r="r" b="b"/>
            <a:pathLst>
              <a:path w="2572499" h="2572499">
                <a:moveTo>
                  <a:pt x="1286250" y="0"/>
                </a:moveTo>
                <a:lnTo>
                  <a:pt x="1535929" y="354433"/>
                </a:lnTo>
                <a:lnTo>
                  <a:pt x="1929374" y="172325"/>
                </a:lnTo>
                <a:lnTo>
                  <a:pt x="1968386" y="604113"/>
                </a:lnTo>
                <a:lnTo>
                  <a:pt x="2400174" y="643125"/>
                </a:lnTo>
                <a:lnTo>
                  <a:pt x="2218066" y="1036570"/>
                </a:lnTo>
                <a:lnTo>
                  <a:pt x="2572499" y="1286250"/>
                </a:lnTo>
                <a:lnTo>
                  <a:pt x="2218066" y="1535929"/>
                </a:lnTo>
                <a:lnTo>
                  <a:pt x="2400174" y="1929374"/>
                </a:lnTo>
                <a:lnTo>
                  <a:pt x="1968386" y="1968386"/>
                </a:lnTo>
                <a:lnTo>
                  <a:pt x="1929374" y="2400174"/>
                </a:lnTo>
                <a:lnTo>
                  <a:pt x="1535929" y="2218066"/>
                </a:lnTo>
                <a:lnTo>
                  <a:pt x="1286250" y="2572499"/>
                </a:lnTo>
                <a:lnTo>
                  <a:pt x="1036570" y="2218066"/>
                </a:lnTo>
                <a:lnTo>
                  <a:pt x="643125" y="2400174"/>
                </a:lnTo>
                <a:lnTo>
                  <a:pt x="604113" y="1968386"/>
                </a:lnTo>
                <a:lnTo>
                  <a:pt x="172325" y="1929374"/>
                </a:lnTo>
                <a:lnTo>
                  <a:pt x="354433" y="1535929"/>
                </a:lnTo>
                <a:lnTo>
                  <a:pt x="0" y="1286250"/>
                </a:lnTo>
                <a:lnTo>
                  <a:pt x="354433" y="1036570"/>
                </a:lnTo>
                <a:lnTo>
                  <a:pt x="172325" y="643125"/>
                </a:lnTo>
                <a:lnTo>
                  <a:pt x="604113" y="604113"/>
                </a:lnTo>
                <a:lnTo>
                  <a:pt x="643125" y="172325"/>
                </a:lnTo>
                <a:lnTo>
                  <a:pt x="1036570" y="35443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479973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EB99C889-40CB-45AF-9B5B-040822C646E5}"/>
              </a:ext>
            </a:extLst>
          </p:cNvPr>
          <p:cNvSpPr>
            <a:spLocks noGrp="1"/>
          </p:cNvSpPr>
          <p:nvPr>
            <p:ph type="pic" sz="quarter" idx="21" hasCustomPrompt="1"/>
          </p:nvPr>
        </p:nvSpPr>
        <p:spPr>
          <a:xfrm>
            <a:off x="5252357" y="998409"/>
            <a:ext cx="1687286" cy="1687286"/>
          </a:xfrm>
          <a:custGeom>
            <a:avLst/>
            <a:gdLst>
              <a:gd name="connsiteX0" fmla="*/ 843643 w 1687286"/>
              <a:gd name="connsiteY0" fmla="*/ 0 h 1687286"/>
              <a:gd name="connsiteX1" fmla="*/ 1687286 w 1687286"/>
              <a:gd name="connsiteY1" fmla="*/ 843643 h 1687286"/>
              <a:gd name="connsiteX2" fmla="*/ 843643 w 1687286"/>
              <a:gd name="connsiteY2" fmla="*/ 1687286 h 1687286"/>
              <a:gd name="connsiteX3" fmla="*/ 0 w 1687286"/>
              <a:gd name="connsiteY3" fmla="*/ 843643 h 1687286"/>
              <a:gd name="connsiteX4" fmla="*/ 843643 w 1687286"/>
              <a:gd name="connsiteY4" fmla="*/ 0 h 16872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87286" h="1687286">
                <a:moveTo>
                  <a:pt x="843643" y="0"/>
                </a:moveTo>
                <a:cubicBezTo>
                  <a:pt x="1309574" y="0"/>
                  <a:pt x="1687286" y="377712"/>
                  <a:pt x="1687286" y="843643"/>
                </a:cubicBezTo>
                <a:cubicBezTo>
                  <a:pt x="1687286" y="1309574"/>
                  <a:pt x="1309574" y="1687286"/>
                  <a:pt x="843643" y="1687286"/>
                </a:cubicBezTo>
                <a:cubicBezTo>
                  <a:pt x="377712" y="1687286"/>
                  <a:pt x="0" y="1309574"/>
                  <a:pt x="0" y="843643"/>
                </a:cubicBezTo>
                <a:cubicBezTo>
                  <a:pt x="0" y="377712"/>
                  <a:pt x="377712" y="0"/>
                  <a:pt x="843643"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486080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754422F7-CD27-41AD-96E4-AA2C5AE425CC}"/>
              </a:ext>
            </a:extLst>
          </p:cNvPr>
          <p:cNvSpPr>
            <a:spLocks noGrp="1"/>
          </p:cNvSpPr>
          <p:nvPr>
            <p:ph type="pic" sz="quarter" idx="21" hasCustomPrompt="1"/>
          </p:nvPr>
        </p:nvSpPr>
        <p:spPr>
          <a:xfrm>
            <a:off x="8509236" y="1800454"/>
            <a:ext cx="2844565" cy="4257322"/>
          </a:xfrm>
          <a:custGeom>
            <a:avLst/>
            <a:gdLst>
              <a:gd name="connsiteX0" fmla="*/ 0 w 2844565"/>
              <a:gd name="connsiteY0" fmla="*/ 0 h 4257322"/>
              <a:gd name="connsiteX1" fmla="*/ 2844565 w 2844565"/>
              <a:gd name="connsiteY1" fmla="*/ 0 h 4257322"/>
              <a:gd name="connsiteX2" fmla="*/ 2844565 w 2844565"/>
              <a:gd name="connsiteY2" fmla="*/ 4257322 h 4257322"/>
              <a:gd name="connsiteX3" fmla="*/ 0 w 2844565"/>
              <a:gd name="connsiteY3" fmla="*/ 4257322 h 4257322"/>
            </a:gdLst>
            <a:ahLst/>
            <a:cxnLst>
              <a:cxn ang="0">
                <a:pos x="connsiteX0" y="connsiteY0"/>
              </a:cxn>
              <a:cxn ang="0">
                <a:pos x="connsiteX1" y="connsiteY1"/>
              </a:cxn>
              <a:cxn ang="0">
                <a:pos x="connsiteX2" y="connsiteY2"/>
              </a:cxn>
              <a:cxn ang="0">
                <a:pos x="connsiteX3" y="connsiteY3"/>
              </a:cxn>
            </a:cxnLst>
            <a:rect l="l" t="t" r="r" b="b"/>
            <a:pathLst>
              <a:path w="2844565" h="4257322">
                <a:moveTo>
                  <a:pt x="0" y="0"/>
                </a:moveTo>
                <a:lnTo>
                  <a:pt x="2844565" y="0"/>
                </a:lnTo>
                <a:lnTo>
                  <a:pt x="2844565" y="4257322"/>
                </a:lnTo>
                <a:lnTo>
                  <a:pt x="0" y="425732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65191423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8511259F-E1DB-4B69-AE56-29956CBF145C}"/>
              </a:ext>
            </a:extLst>
          </p:cNvPr>
          <p:cNvSpPr>
            <a:spLocks noGrp="1"/>
          </p:cNvSpPr>
          <p:nvPr>
            <p:ph type="pic" sz="quarter" idx="21" hasCustomPrompt="1"/>
          </p:nvPr>
        </p:nvSpPr>
        <p:spPr>
          <a:xfrm>
            <a:off x="7790873" y="1984446"/>
            <a:ext cx="3562927" cy="3559726"/>
          </a:xfrm>
          <a:custGeom>
            <a:avLst/>
            <a:gdLst>
              <a:gd name="connsiteX0" fmla="*/ 0 w 3562927"/>
              <a:gd name="connsiteY0" fmla="*/ 0 h 3559726"/>
              <a:gd name="connsiteX1" fmla="*/ 3562927 w 3562927"/>
              <a:gd name="connsiteY1" fmla="*/ 0 h 3559726"/>
              <a:gd name="connsiteX2" fmla="*/ 3562927 w 3562927"/>
              <a:gd name="connsiteY2" fmla="*/ 3559726 h 3559726"/>
              <a:gd name="connsiteX3" fmla="*/ 0 w 3562927"/>
              <a:gd name="connsiteY3" fmla="*/ 3559726 h 3559726"/>
            </a:gdLst>
            <a:ahLst/>
            <a:cxnLst>
              <a:cxn ang="0">
                <a:pos x="connsiteX0" y="connsiteY0"/>
              </a:cxn>
              <a:cxn ang="0">
                <a:pos x="connsiteX1" y="connsiteY1"/>
              </a:cxn>
              <a:cxn ang="0">
                <a:pos x="connsiteX2" y="connsiteY2"/>
              </a:cxn>
              <a:cxn ang="0">
                <a:pos x="connsiteX3" y="connsiteY3"/>
              </a:cxn>
            </a:cxnLst>
            <a:rect l="l" t="t" r="r" b="b"/>
            <a:pathLst>
              <a:path w="3562927" h="3559726">
                <a:moveTo>
                  <a:pt x="0" y="0"/>
                </a:moveTo>
                <a:lnTo>
                  <a:pt x="3562927" y="0"/>
                </a:lnTo>
                <a:lnTo>
                  <a:pt x="3562927" y="3559726"/>
                </a:lnTo>
                <a:lnTo>
                  <a:pt x="0" y="355972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71723370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C11875C6-93B8-4451-AF75-0E78DD3EF8AC}"/>
              </a:ext>
            </a:extLst>
          </p:cNvPr>
          <p:cNvSpPr>
            <a:spLocks noGrp="1"/>
          </p:cNvSpPr>
          <p:nvPr>
            <p:ph type="pic" sz="quarter" idx="21" hasCustomPrompt="1"/>
          </p:nvPr>
        </p:nvSpPr>
        <p:spPr>
          <a:xfrm>
            <a:off x="7342414" y="1862885"/>
            <a:ext cx="4011387" cy="3896512"/>
          </a:xfrm>
          <a:custGeom>
            <a:avLst/>
            <a:gdLst>
              <a:gd name="connsiteX0" fmla="*/ 0 w 4011387"/>
              <a:gd name="connsiteY0" fmla="*/ 0 h 3896512"/>
              <a:gd name="connsiteX1" fmla="*/ 4011387 w 4011387"/>
              <a:gd name="connsiteY1" fmla="*/ 0 h 3896512"/>
              <a:gd name="connsiteX2" fmla="*/ 4011387 w 4011387"/>
              <a:gd name="connsiteY2" fmla="*/ 3896512 h 3896512"/>
              <a:gd name="connsiteX3" fmla="*/ 0 w 4011387"/>
              <a:gd name="connsiteY3" fmla="*/ 3896512 h 3896512"/>
            </a:gdLst>
            <a:ahLst/>
            <a:cxnLst>
              <a:cxn ang="0">
                <a:pos x="connsiteX0" y="connsiteY0"/>
              </a:cxn>
              <a:cxn ang="0">
                <a:pos x="connsiteX1" y="connsiteY1"/>
              </a:cxn>
              <a:cxn ang="0">
                <a:pos x="connsiteX2" y="connsiteY2"/>
              </a:cxn>
              <a:cxn ang="0">
                <a:pos x="connsiteX3" y="connsiteY3"/>
              </a:cxn>
            </a:cxnLst>
            <a:rect l="l" t="t" r="r" b="b"/>
            <a:pathLst>
              <a:path w="4011387" h="3896512">
                <a:moveTo>
                  <a:pt x="0" y="0"/>
                </a:moveTo>
                <a:lnTo>
                  <a:pt x="4011387" y="0"/>
                </a:lnTo>
                <a:lnTo>
                  <a:pt x="4011387" y="3896512"/>
                </a:lnTo>
                <a:lnTo>
                  <a:pt x="0" y="389651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6533290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18" name="Picture Placeholder 17">
            <a:extLst>
              <a:ext uri="{FF2B5EF4-FFF2-40B4-BE49-F238E27FC236}">
                <a16:creationId xmlns:a16="http://schemas.microsoft.com/office/drawing/2014/main" id="{FED2640A-2735-49C6-8A72-9E426CCC4ED8}"/>
              </a:ext>
            </a:extLst>
          </p:cNvPr>
          <p:cNvSpPr>
            <a:spLocks noGrp="1"/>
          </p:cNvSpPr>
          <p:nvPr>
            <p:ph type="pic" sz="quarter" idx="13" hasCustomPrompt="1"/>
          </p:nvPr>
        </p:nvSpPr>
        <p:spPr>
          <a:xfrm>
            <a:off x="838200" y="2133606"/>
            <a:ext cx="2546868" cy="2629140"/>
          </a:xfrm>
          <a:custGeom>
            <a:avLst/>
            <a:gdLst>
              <a:gd name="connsiteX0" fmla="*/ 0 w 2546868"/>
              <a:gd name="connsiteY0" fmla="*/ 0 h 2629140"/>
              <a:gd name="connsiteX1" fmla="*/ 2546868 w 2546868"/>
              <a:gd name="connsiteY1" fmla="*/ 0 h 2629140"/>
              <a:gd name="connsiteX2" fmla="*/ 2546868 w 2546868"/>
              <a:gd name="connsiteY2" fmla="*/ 2629140 h 2629140"/>
              <a:gd name="connsiteX3" fmla="*/ 0 w 2546868"/>
              <a:gd name="connsiteY3" fmla="*/ 2629140 h 2629140"/>
            </a:gdLst>
            <a:ahLst/>
            <a:cxnLst>
              <a:cxn ang="0">
                <a:pos x="connsiteX0" y="connsiteY0"/>
              </a:cxn>
              <a:cxn ang="0">
                <a:pos x="connsiteX1" y="connsiteY1"/>
              </a:cxn>
              <a:cxn ang="0">
                <a:pos x="connsiteX2" y="connsiteY2"/>
              </a:cxn>
              <a:cxn ang="0">
                <a:pos x="connsiteX3" y="connsiteY3"/>
              </a:cxn>
            </a:cxnLst>
            <a:rect l="l" t="t" r="r" b="b"/>
            <a:pathLst>
              <a:path w="2546868" h="2629140">
                <a:moveTo>
                  <a:pt x="0" y="0"/>
                </a:moveTo>
                <a:lnTo>
                  <a:pt x="2546868" y="0"/>
                </a:lnTo>
                <a:lnTo>
                  <a:pt x="2546868" y="2629140"/>
                </a:lnTo>
                <a:lnTo>
                  <a:pt x="0" y="26291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19" name="Picture Placeholder 18">
            <a:extLst>
              <a:ext uri="{FF2B5EF4-FFF2-40B4-BE49-F238E27FC236}">
                <a16:creationId xmlns:a16="http://schemas.microsoft.com/office/drawing/2014/main" id="{D9E5F84A-90BB-4768-B39F-705E2AFBB0D7}"/>
              </a:ext>
            </a:extLst>
          </p:cNvPr>
          <p:cNvSpPr>
            <a:spLocks noGrp="1"/>
          </p:cNvSpPr>
          <p:nvPr>
            <p:ph type="pic" sz="quarter" idx="14" hasCustomPrompt="1"/>
          </p:nvPr>
        </p:nvSpPr>
        <p:spPr>
          <a:xfrm>
            <a:off x="3494444" y="2133606"/>
            <a:ext cx="2546868" cy="2629140"/>
          </a:xfrm>
          <a:custGeom>
            <a:avLst/>
            <a:gdLst>
              <a:gd name="connsiteX0" fmla="*/ 0 w 2546868"/>
              <a:gd name="connsiteY0" fmla="*/ 0 h 2629140"/>
              <a:gd name="connsiteX1" fmla="*/ 2546868 w 2546868"/>
              <a:gd name="connsiteY1" fmla="*/ 0 h 2629140"/>
              <a:gd name="connsiteX2" fmla="*/ 2546868 w 2546868"/>
              <a:gd name="connsiteY2" fmla="*/ 2629140 h 2629140"/>
              <a:gd name="connsiteX3" fmla="*/ 0 w 2546868"/>
              <a:gd name="connsiteY3" fmla="*/ 2629140 h 2629140"/>
            </a:gdLst>
            <a:ahLst/>
            <a:cxnLst>
              <a:cxn ang="0">
                <a:pos x="connsiteX0" y="connsiteY0"/>
              </a:cxn>
              <a:cxn ang="0">
                <a:pos x="connsiteX1" y="connsiteY1"/>
              </a:cxn>
              <a:cxn ang="0">
                <a:pos x="connsiteX2" y="connsiteY2"/>
              </a:cxn>
              <a:cxn ang="0">
                <a:pos x="connsiteX3" y="connsiteY3"/>
              </a:cxn>
            </a:cxnLst>
            <a:rect l="l" t="t" r="r" b="b"/>
            <a:pathLst>
              <a:path w="2546868" h="2629140">
                <a:moveTo>
                  <a:pt x="0" y="0"/>
                </a:moveTo>
                <a:lnTo>
                  <a:pt x="2546868" y="0"/>
                </a:lnTo>
                <a:lnTo>
                  <a:pt x="2546868" y="2629140"/>
                </a:lnTo>
                <a:lnTo>
                  <a:pt x="0" y="26291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22" name="Picture Placeholder 21">
            <a:extLst>
              <a:ext uri="{FF2B5EF4-FFF2-40B4-BE49-F238E27FC236}">
                <a16:creationId xmlns:a16="http://schemas.microsoft.com/office/drawing/2014/main" id="{B8F1ACE6-4D31-4E7B-B4A9-0FF1C4E6B33B}"/>
              </a:ext>
            </a:extLst>
          </p:cNvPr>
          <p:cNvSpPr>
            <a:spLocks noGrp="1"/>
          </p:cNvSpPr>
          <p:nvPr>
            <p:ph type="pic" sz="quarter" idx="16" hasCustomPrompt="1"/>
          </p:nvPr>
        </p:nvSpPr>
        <p:spPr>
          <a:xfrm>
            <a:off x="8806931" y="2133606"/>
            <a:ext cx="2546868" cy="2629140"/>
          </a:xfrm>
          <a:custGeom>
            <a:avLst/>
            <a:gdLst>
              <a:gd name="connsiteX0" fmla="*/ 0 w 2546868"/>
              <a:gd name="connsiteY0" fmla="*/ 0 h 2629140"/>
              <a:gd name="connsiteX1" fmla="*/ 2546868 w 2546868"/>
              <a:gd name="connsiteY1" fmla="*/ 0 h 2629140"/>
              <a:gd name="connsiteX2" fmla="*/ 2546868 w 2546868"/>
              <a:gd name="connsiteY2" fmla="*/ 2629140 h 2629140"/>
              <a:gd name="connsiteX3" fmla="*/ 0 w 2546868"/>
              <a:gd name="connsiteY3" fmla="*/ 2629140 h 2629140"/>
            </a:gdLst>
            <a:ahLst/>
            <a:cxnLst>
              <a:cxn ang="0">
                <a:pos x="connsiteX0" y="connsiteY0"/>
              </a:cxn>
              <a:cxn ang="0">
                <a:pos x="connsiteX1" y="connsiteY1"/>
              </a:cxn>
              <a:cxn ang="0">
                <a:pos x="connsiteX2" y="connsiteY2"/>
              </a:cxn>
              <a:cxn ang="0">
                <a:pos x="connsiteX3" y="connsiteY3"/>
              </a:cxn>
            </a:cxnLst>
            <a:rect l="l" t="t" r="r" b="b"/>
            <a:pathLst>
              <a:path w="2546868" h="2629140">
                <a:moveTo>
                  <a:pt x="0" y="0"/>
                </a:moveTo>
                <a:lnTo>
                  <a:pt x="2546868" y="0"/>
                </a:lnTo>
                <a:lnTo>
                  <a:pt x="2546868" y="2629140"/>
                </a:lnTo>
                <a:lnTo>
                  <a:pt x="0" y="26291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0" name="Picture Placeholder 19">
            <a:extLst>
              <a:ext uri="{FF2B5EF4-FFF2-40B4-BE49-F238E27FC236}">
                <a16:creationId xmlns:a16="http://schemas.microsoft.com/office/drawing/2014/main" id="{596C65A2-F710-4681-86DB-B7BB17FCE30D}"/>
              </a:ext>
            </a:extLst>
          </p:cNvPr>
          <p:cNvSpPr>
            <a:spLocks noGrp="1"/>
          </p:cNvSpPr>
          <p:nvPr>
            <p:ph type="pic" sz="quarter" idx="15" hasCustomPrompt="1"/>
          </p:nvPr>
        </p:nvSpPr>
        <p:spPr>
          <a:xfrm>
            <a:off x="6150687" y="2133606"/>
            <a:ext cx="2546868" cy="2629140"/>
          </a:xfrm>
          <a:custGeom>
            <a:avLst/>
            <a:gdLst>
              <a:gd name="connsiteX0" fmla="*/ 0 w 2546868"/>
              <a:gd name="connsiteY0" fmla="*/ 0 h 2629140"/>
              <a:gd name="connsiteX1" fmla="*/ 2546868 w 2546868"/>
              <a:gd name="connsiteY1" fmla="*/ 0 h 2629140"/>
              <a:gd name="connsiteX2" fmla="*/ 2546868 w 2546868"/>
              <a:gd name="connsiteY2" fmla="*/ 2629140 h 2629140"/>
              <a:gd name="connsiteX3" fmla="*/ 0 w 2546868"/>
              <a:gd name="connsiteY3" fmla="*/ 2629140 h 2629140"/>
            </a:gdLst>
            <a:ahLst/>
            <a:cxnLst>
              <a:cxn ang="0">
                <a:pos x="connsiteX0" y="connsiteY0"/>
              </a:cxn>
              <a:cxn ang="0">
                <a:pos x="connsiteX1" y="connsiteY1"/>
              </a:cxn>
              <a:cxn ang="0">
                <a:pos x="connsiteX2" y="connsiteY2"/>
              </a:cxn>
              <a:cxn ang="0">
                <a:pos x="connsiteX3" y="connsiteY3"/>
              </a:cxn>
            </a:cxnLst>
            <a:rect l="l" t="t" r="r" b="b"/>
            <a:pathLst>
              <a:path w="2546868" h="2629140">
                <a:moveTo>
                  <a:pt x="0" y="0"/>
                </a:moveTo>
                <a:lnTo>
                  <a:pt x="2546868" y="0"/>
                </a:lnTo>
                <a:lnTo>
                  <a:pt x="2546868" y="2629140"/>
                </a:lnTo>
                <a:lnTo>
                  <a:pt x="0" y="26291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4" name="Picture Placeholder 13">
            <a:extLst>
              <a:ext uri="{FF2B5EF4-FFF2-40B4-BE49-F238E27FC236}">
                <a16:creationId xmlns:a16="http://schemas.microsoft.com/office/drawing/2014/main" id="{643843A9-66CB-42A6-AABC-07B7A808CD4C}"/>
              </a:ext>
            </a:extLst>
          </p:cNvPr>
          <p:cNvSpPr>
            <a:spLocks noGrp="1"/>
          </p:cNvSpPr>
          <p:nvPr>
            <p:ph type="pic" sz="quarter" idx="14" hasCustomPrompt="1"/>
          </p:nvPr>
        </p:nvSpPr>
        <p:spPr>
          <a:xfrm>
            <a:off x="6911180" y="1919602"/>
            <a:ext cx="2973388" cy="2974975"/>
          </a:xfrm>
          <a:custGeom>
            <a:avLst/>
            <a:gdLst>
              <a:gd name="connsiteX0" fmla="*/ 1487488 w 2973388"/>
              <a:gd name="connsiteY0" fmla="*/ 0 h 2974975"/>
              <a:gd name="connsiteX1" fmla="*/ 2973388 w 2973388"/>
              <a:gd name="connsiteY1" fmla="*/ 1487488 h 2974975"/>
              <a:gd name="connsiteX2" fmla="*/ 1487488 w 2973388"/>
              <a:gd name="connsiteY2" fmla="*/ 2974975 h 2974975"/>
              <a:gd name="connsiteX3" fmla="*/ 0 w 2973388"/>
              <a:gd name="connsiteY3" fmla="*/ 1487488 h 2974975"/>
            </a:gdLst>
            <a:ahLst/>
            <a:cxnLst>
              <a:cxn ang="0">
                <a:pos x="connsiteX0" y="connsiteY0"/>
              </a:cxn>
              <a:cxn ang="0">
                <a:pos x="connsiteX1" y="connsiteY1"/>
              </a:cxn>
              <a:cxn ang="0">
                <a:pos x="connsiteX2" y="connsiteY2"/>
              </a:cxn>
              <a:cxn ang="0">
                <a:pos x="connsiteX3" y="connsiteY3"/>
              </a:cxn>
            </a:cxnLst>
            <a:rect l="l" t="t" r="r" b="b"/>
            <a:pathLst>
              <a:path w="2973388" h="2974975">
                <a:moveTo>
                  <a:pt x="1487488" y="0"/>
                </a:moveTo>
                <a:lnTo>
                  <a:pt x="2973388" y="1487488"/>
                </a:lnTo>
                <a:lnTo>
                  <a:pt x="1487488" y="2974975"/>
                </a:lnTo>
                <a:lnTo>
                  <a:pt x="0" y="148748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3" name="Picture Placeholder 12">
            <a:extLst>
              <a:ext uri="{FF2B5EF4-FFF2-40B4-BE49-F238E27FC236}">
                <a16:creationId xmlns:a16="http://schemas.microsoft.com/office/drawing/2014/main" id="{BD5E1FAA-BF7B-479D-805B-05FFA95E164B}"/>
              </a:ext>
            </a:extLst>
          </p:cNvPr>
          <p:cNvSpPr>
            <a:spLocks noGrp="1"/>
          </p:cNvSpPr>
          <p:nvPr>
            <p:ph type="pic" sz="quarter" idx="13" hasCustomPrompt="1"/>
          </p:nvPr>
        </p:nvSpPr>
        <p:spPr>
          <a:xfrm>
            <a:off x="2302668" y="1919602"/>
            <a:ext cx="2973388" cy="2974975"/>
          </a:xfrm>
          <a:custGeom>
            <a:avLst/>
            <a:gdLst>
              <a:gd name="connsiteX0" fmla="*/ 1487488 w 2973388"/>
              <a:gd name="connsiteY0" fmla="*/ 0 h 2974975"/>
              <a:gd name="connsiteX1" fmla="*/ 2973388 w 2973388"/>
              <a:gd name="connsiteY1" fmla="*/ 1487488 h 2974975"/>
              <a:gd name="connsiteX2" fmla="*/ 1487488 w 2973388"/>
              <a:gd name="connsiteY2" fmla="*/ 2974975 h 2974975"/>
              <a:gd name="connsiteX3" fmla="*/ 0 w 2973388"/>
              <a:gd name="connsiteY3" fmla="*/ 1487488 h 2974975"/>
            </a:gdLst>
            <a:ahLst/>
            <a:cxnLst>
              <a:cxn ang="0">
                <a:pos x="connsiteX0" y="connsiteY0"/>
              </a:cxn>
              <a:cxn ang="0">
                <a:pos x="connsiteX1" y="connsiteY1"/>
              </a:cxn>
              <a:cxn ang="0">
                <a:pos x="connsiteX2" y="connsiteY2"/>
              </a:cxn>
              <a:cxn ang="0">
                <a:pos x="connsiteX3" y="connsiteY3"/>
              </a:cxn>
            </a:cxnLst>
            <a:rect l="l" t="t" r="r" b="b"/>
            <a:pathLst>
              <a:path w="2973388" h="2974975">
                <a:moveTo>
                  <a:pt x="1487488" y="0"/>
                </a:moveTo>
                <a:lnTo>
                  <a:pt x="2973388" y="1487488"/>
                </a:lnTo>
                <a:lnTo>
                  <a:pt x="1487488" y="2974975"/>
                </a:lnTo>
                <a:lnTo>
                  <a:pt x="0" y="148748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49071495-B09F-4A66-9FFF-02022D71901A}"/>
              </a:ext>
            </a:extLst>
          </p:cNvPr>
          <p:cNvSpPr>
            <a:spLocks noGrp="1"/>
          </p:cNvSpPr>
          <p:nvPr>
            <p:ph type="pic" sz="quarter" idx="22" hasCustomPrompt="1"/>
          </p:nvPr>
        </p:nvSpPr>
        <p:spPr>
          <a:xfrm>
            <a:off x="2701166" y="3936954"/>
            <a:ext cx="6789668" cy="2133600"/>
          </a:xfrm>
          <a:custGeom>
            <a:avLst/>
            <a:gdLst>
              <a:gd name="connsiteX0" fmla="*/ 0 w 6789668"/>
              <a:gd name="connsiteY0" fmla="*/ 0 h 2133600"/>
              <a:gd name="connsiteX1" fmla="*/ 6789668 w 6789668"/>
              <a:gd name="connsiteY1" fmla="*/ 0 h 2133600"/>
              <a:gd name="connsiteX2" fmla="*/ 6789668 w 6789668"/>
              <a:gd name="connsiteY2" fmla="*/ 2133600 h 2133600"/>
              <a:gd name="connsiteX3" fmla="*/ 0 w 6789668"/>
              <a:gd name="connsiteY3" fmla="*/ 2133600 h 2133600"/>
            </a:gdLst>
            <a:ahLst/>
            <a:cxnLst>
              <a:cxn ang="0">
                <a:pos x="connsiteX0" y="connsiteY0"/>
              </a:cxn>
              <a:cxn ang="0">
                <a:pos x="connsiteX1" y="connsiteY1"/>
              </a:cxn>
              <a:cxn ang="0">
                <a:pos x="connsiteX2" y="connsiteY2"/>
              </a:cxn>
              <a:cxn ang="0">
                <a:pos x="connsiteX3" y="connsiteY3"/>
              </a:cxn>
            </a:cxnLst>
            <a:rect l="l" t="t" r="r" b="b"/>
            <a:pathLst>
              <a:path w="6789668" h="2133600">
                <a:moveTo>
                  <a:pt x="0" y="0"/>
                </a:moveTo>
                <a:lnTo>
                  <a:pt x="6789668" y="0"/>
                </a:lnTo>
                <a:lnTo>
                  <a:pt x="6789668" y="2133600"/>
                </a:lnTo>
                <a:lnTo>
                  <a:pt x="0" y="21336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20" name="Freeform: Shape 19">
            <a:extLst>
              <a:ext uri="{FF2B5EF4-FFF2-40B4-BE49-F238E27FC236}">
                <a16:creationId xmlns:a16="http://schemas.microsoft.com/office/drawing/2014/main" id="{681214B9-BC26-4A71-8761-E59601EF5853}"/>
              </a:ext>
            </a:extLst>
          </p:cNvPr>
          <p:cNvSpPr>
            <a:spLocks noGrp="1"/>
          </p:cNvSpPr>
          <p:nvPr>
            <p:ph type="pic" sz="quarter" idx="20" hasCustomPrompt="1"/>
          </p:nvPr>
        </p:nvSpPr>
        <p:spPr>
          <a:xfrm>
            <a:off x="4723404" y="1899377"/>
            <a:ext cx="2745192" cy="2745192"/>
          </a:xfrm>
          <a:custGeom>
            <a:avLst/>
            <a:gdLst>
              <a:gd name="connsiteX0" fmla="*/ 1372596 w 2745192"/>
              <a:gd name="connsiteY0" fmla="*/ 0 h 2745192"/>
              <a:gd name="connsiteX1" fmla="*/ 2745192 w 2745192"/>
              <a:gd name="connsiteY1" fmla="*/ 0 h 2745192"/>
              <a:gd name="connsiteX2" fmla="*/ 2745192 w 2745192"/>
              <a:gd name="connsiteY2" fmla="*/ 1372596 h 2745192"/>
              <a:gd name="connsiteX3" fmla="*/ 1372596 w 2745192"/>
              <a:gd name="connsiteY3" fmla="*/ 2745192 h 2745192"/>
              <a:gd name="connsiteX4" fmla="*/ 0 w 2745192"/>
              <a:gd name="connsiteY4" fmla="*/ 1372596 h 2745192"/>
              <a:gd name="connsiteX5" fmla="*/ 1372596 w 2745192"/>
              <a:gd name="connsiteY5" fmla="*/ 0 h 27451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745192" h="2745192">
                <a:moveTo>
                  <a:pt x="1372596" y="0"/>
                </a:moveTo>
                <a:lnTo>
                  <a:pt x="2745192" y="0"/>
                </a:lnTo>
                <a:lnTo>
                  <a:pt x="2745192" y="1372596"/>
                </a:lnTo>
                <a:cubicBezTo>
                  <a:pt x="2745192" y="2130660"/>
                  <a:pt x="2130660" y="2745192"/>
                  <a:pt x="1372596" y="2745192"/>
                </a:cubicBezTo>
                <a:cubicBezTo>
                  <a:pt x="614532" y="2745192"/>
                  <a:pt x="0" y="2130660"/>
                  <a:pt x="0" y="1372596"/>
                </a:cubicBezTo>
                <a:cubicBezTo>
                  <a:pt x="0" y="614532"/>
                  <a:pt x="614532" y="0"/>
                  <a:pt x="1372596" y="0"/>
                </a:cubicBez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5" name="Freeform: Shape 14">
            <a:extLst>
              <a:ext uri="{FF2B5EF4-FFF2-40B4-BE49-F238E27FC236}">
                <a16:creationId xmlns:a16="http://schemas.microsoft.com/office/drawing/2014/main" id="{55AE13F1-016F-4559-8600-9AF5E19C7166}"/>
              </a:ext>
            </a:extLst>
          </p:cNvPr>
          <p:cNvSpPr>
            <a:spLocks noGrp="1"/>
          </p:cNvSpPr>
          <p:nvPr>
            <p:ph type="pic" sz="quarter" idx="18" hasCustomPrompt="1"/>
          </p:nvPr>
        </p:nvSpPr>
        <p:spPr>
          <a:xfrm>
            <a:off x="1196981" y="1899377"/>
            <a:ext cx="2220148" cy="2220148"/>
          </a:xfrm>
          <a:custGeom>
            <a:avLst/>
            <a:gdLst>
              <a:gd name="connsiteX0" fmla="*/ 1110075 w 2220148"/>
              <a:gd name="connsiteY0" fmla="*/ 0 h 2220148"/>
              <a:gd name="connsiteX1" fmla="*/ 2220148 w 2220148"/>
              <a:gd name="connsiteY1" fmla="*/ 0 h 2220148"/>
              <a:gd name="connsiteX2" fmla="*/ 2220148 w 2220148"/>
              <a:gd name="connsiteY2" fmla="*/ 1110074 h 2220148"/>
              <a:gd name="connsiteX3" fmla="*/ 1110074 w 2220148"/>
              <a:gd name="connsiteY3" fmla="*/ 2220148 h 2220148"/>
              <a:gd name="connsiteX4" fmla="*/ 0 w 2220148"/>
              <a:gd name="connsiteY4" fmla="*/ 1110074 h 2220148"/>
              <a:gd name="connsiteX5" fmla="*/ 1 w 2220148"/>
              <a:gd name="connsiteY5" fmla="*/ 1110074 h 2220148"/>
              <a:gd name="connsiteX6" fmla="*/ 1110075 w 2220148"/>
              <a:gd name="connsiteY6" fmla="*/ 0 h 2220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20148" h="2220148">
                <a:moveTo>
                  <a:pt x="1110075" y="0"/>
                </a:moveTo>
                <a:lnTo>
                  <a:pt x="2220148" y="0"/>
                </a:lnTo>
                <a:lnTo>
                  <a:pt x="2220148" y="1110074"/>
                </a:lnTo>
                <a:cubicBezTo>
                  <a:pt x="2220148" y="1723151"/>
                  <a:pt x="1723151" y="2220148"/>
                  <a:pt x="1110074" y="2220148"/>
                </a:cubicBezTo>
                <a:cubicBezTo>
                  <a:pt x="496997" y="2220148"/>
                  <a:pt x="0" y="1723151"/>
                  <a:pt x="0" y="1110074"/>
                </a:cubicBezTo>
                <a:lnTo>
                  <a:pt x="1" y="1110074"/>
                </a:lnTo>
                <a:cubicBezTo>
                  <a:pt x="1" y="496997"/>
                  <a:pt x="496998" y="0"/>
                  <a:pt x="1110075" y="0"/>
                </a:cubicBez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21" name="Freeform: Shape 20">
            <a:extLst>
              <a:ext uri="{FF2B5EF4-FFF2-40B4-BE49-F238E27FC236}">
                <a16:creationId xmlns:a16="http://schemas.microsoft.com/office/drawing/2014/main" id="{2C15545E-3000-4361-840F-ABD6E902E746}"/>
              </a:ext>
            </a:extLst>
          </p:cNvPr>
          <p:cNvSpPr>
            <a:spLocks noGrp="1"/>
          </p:cNvSpPr>
          <p:nvPr>
            <p:ph type="pic" sz="quarter" idx="19" hasCustomPrompt="1"/>
          </p:nvPr>
        </p:nvSpPr>
        <p:spPr>
          <a:xfrm>
            <a:off x="8774870" y="1899377"/>
            <a:ext cx="2220148" cy="2220148"/>
          </a:xfrm>
          <a:custGeom>
            <a:avLst/>
            <a:gdLst>
              <a:gd name="connsiteX0" fmla="*/ 1110075 w 2220148"/>
              <a:gd name="connsiteY0" fmla="*/ 0 h 2220148"/>
              <a:gd name="connsiteX1" fmla="*/ 2220148 w 2220148"/>
              <a:gd name="connsiteY1" fmla="*/ 0 h 2220148"/>
              <a:gd name="connsiteX2" fmla="*/ 2220148 w 2220148"/>
              <a:gd name="connsiteY2" fmla="*/ 1110074 h 2220148"/>
              <a:gd name="connsiteX3" fmla="*/ 1110074 w 2220148"/>
              <a:gd name="connsiteY3" fmla="*/ 2220148 h 2220148"/>
              <a:gd name="connsiteX4" fmla="*/ 0 w 2220148"/>
              <a:gd name="connsiteY4" fmla="*/ 1110074 h 2220148"/>
              <a:gd name="connsiteX5" fmla="*/ 1 w 2220148"/>
              <a:gd name="connsiteY5" fmla="*/ 1110074 h 2220148"/>
              <a:gd name="connsiteX6" fmla="*/ 1110075 w 2220148"/>
              <a:gd name="connsiteY6" fmla="*/ 0 h 2220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20148" h="2220148">
                <a:moveTo>
                  <a:pt x="1110075" y="0"/>
                </a:moveTo>
                <a:lnTo>
                  <a:pt x="2220148" y="0"/>
                </a:lnTo>
                <a:lnTo>
                  <a:pt x="2220148" y="1110074"/>
                </a:lnTo>
                <a:cubicBezTo>
                  <a:pt x="2220148" y="1723151"/>
                  <a:pt x="1723151" y="2220148"/>
                  <a:pt x="1110074" y="2220148"/>
                </a:cubicBezTo>
                <a:cubicBezTo>
                  <a:pt x="496997" y="2220148"/>
                  <a:pt x="0" y="1723151"/>
                  <a:pt x="0" y="1110074"/>
                </a:cubicBezTo>
                <a:lnTo>
                  <a:pt x="1" y="1110074"/>
                </a:lnTo>
                <a:cubicBezTo>
                  <a:pt x="1" y="496997"/>
                  <a:pt x="496998" y="0"/>
                  <a:pt x="1110075" y="0"/>
                </a:cubicBez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6" name="Freeform: Shape 15">
            <a:extLst>
              <a:ext uri="{FF2B5EF4-FFF2-40B4-BE49-F238E27FC236}">
                <a16:creationId xmlns:a16="http://schemas.microsoft.com/office/drawing/2014/main" id="{A11A0518-6226-41C9-BF5D-45A2F7DDE53A}"/>
              </a:ext>
            </a:extLst>
          </p:cNvPr>
          <p:cNvSpPr>
            <a:spLocks noGrp="1"/>
          </p:cNvSpPr>
          <p:nvPr>
            <p:ph type="pic" sz="quarter" idx="24" hasCustomPrompt="1"/>
          </p:nvPr>
        </p:nvSpPr>
        <p:spPr>
          <a:xfrm>
            <a:off x="6213768" y="1250988"/>
            <a:ext cx="2185428" cy="1689337"/>
          </a:xfrm>
          <a:custGeom>
            <a:avLst/>
            <a:gdLst>
              <a:gd name="connsiteX0" fmla="*/ 0 w 2185428"/>
              <a:gd name="connsiteY0" fmla="*/ 0 h 1689337"/>
              <a:gd name="connsiteX1" fmla="*/ 2185428 w 2185428"/>
              <a:gd name="connsiteY1" fmla="*/ 0 h 1689337"/>
              <a:gd name="connsiteX2" fmla="*/ 2185428 w 2185428"/>
              <a:gd name="connsiteY2" fmla="*/ 1689337 h 1689337"/>
              <a:gd name="connsiteX3" fmla="*/ 0 w 2185428"/>
              <a:gd name="connsiteY3" fmla="*/ 1689337 h 1689337"/>
            </a:gdLst>
            <a:ahLst/>
            <a:cxnLst>
              <a:cxn ang="0">
                <a:pos x="connsiteX0" y="connsiteY0"/>
              </a:cxn>
              <a:cxn ang="0">
                <a:pos x="connsiteX1" y="connsiteY1"/>
              </a:cxn>
              <a:cxn ang="0">
                <a:pos x="connsiteX2" y="connsiteY2"/>
              </a:cxn>
              <a:cxn ang="0">
                <a:pos x="connsiteX3" y="connsiteY3"/>
              </a:cxn>
            </a:cxnLst>
            <a:rect l="l" t="t" r="r" b="b"/>
            <a:pathLst>
              <a:path w="2185428" h="1689337">
                <a:moveTo>
                  <a:pt x="0" y="0"/>
                </a:moveTo>
                <a:lnTo>
                  <a:pt x="2185428" y="0"/>
                </a:lnTo>
                <a:lnTo>
                  <a:pt x="2185428" y="1689337"/>
                </a:lnTo>
                <a:lnTo>
                  <a:pt x="0" y="168933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Freeform: Shape 14">
            <a:extLst>
              <a:ext uri="{FF2B5EF4-FFF2-40B4-BE49-F238E27FC236}">
                <a16:creationId xmlns:a16="http://schemas.microsoft.com/office/drawing/2014/main" id="{CC9796B4-E562-4158-80E3-9A759FED4D08}"/>
              </a:ext>
            </a:extLst>
          </p:cNvPr>
          <p:cNvSpPr>
            <a:spLocks noGrp="1"/>
          </p:cNvSpPr>
          <p:nvPr>
            <p:ph type="pic" sz="quarter" idx="25" hasCustomPrompt="1"/>
          </p:nvPr>
        </p:nvSpPr>
        <p:spPr>
          <a:xfrm>
            <a:off x="1279571" y="3917678"/>
            <a:ext cx="2185428" cy="1689337"/>
          </a:xfrm>
          <a:custGeom>
            <a:avLst/>
            <a:gdLst>
              <a:gd name="connsiteX0" fmla="*/ 0 w 2185428"/>
              <a:gd name="connsiteY0" fmla="*/ 0 h 1689337"/>
              <a:gd name="connsiteX1" fmla="*/ 2185428 w 2185428"/>
              <a:gd name="connsiteY1" fmla="*/ 0 h 1689337"/>
              <a:gd name="connsiteX2" fmla="*/ 2185428 w 2185428"/>
              <a:gd name="connsiteY2" fmla="*/ 1689337 h 1689337"/>
              <a:gd name="connsiteX3" fmla="*/ 0 w 2185428"/>
              <a:gd name="connsiteY3" fmla="*/ 1689337 h 1689337"/>
            </a:gdLst>
            <a:ahLst/>
            <a:cxnLst>
              <a:cxn ang="0">
                <a:pos x="connsiteX0" y="connsiteY0"/>
              </a:cxn>
              <a:cxn ang="0">
                <a:pos x="connsiteX1" y="connsiteY1"/>
              </a:cxn>
              <a:cxn ang="0">
                <a:pos x="connsiteX2" y="connsiteY2"/>
              </a:cxn>
              <a:cxn ang="0">
                <a:pos x="connsiteX3" y="connsiteY3"/>
              </a:cxn>
            </a:cxnLst>
            <a:rect l="l" t="t" r="r" b="b"/>
            <a:pathLst>
              <a:path w="2185428" h="1689337">
                <a:moveTo>
                  <a:pt x="0" y="0"/>
                </a:moveTo>
                <a:lnTo>
                  <a:pt x="2185428" y="0"/>
                </a:lnTo>
                <a:lnTo>
                  <a:pt x="2185428" y="1689337"/>
                </a:lnTo>
                <a:lnTo>
                  <a:pt x="0" y="168933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Freeform: Shape 13">
            <a:extLst>
              <a:ext uri="{FF2B5EF4-FFF2-40B4-BE49-F238E27FC236}">
                <a16:creationId xmlns:a16="http://schemas.microsoft.com/office/drawing/2014/main" id="{24F6745C-E245-493E-91A8-8543B8CCE355}"/>
              </a:ext>
            </a:extLst>
          </p:cNvPr>
          <p:cNvSpPr>
            <a:spLocks noGrp="1"/>
          </p:cNvSpPr>
          <p:nvPr>
            <p:ph type="pic" sz="quarter" idx="22" hasCustomPrompt="1"/>
          </p:nvPr>
        </p:nvSpPr>
        <p:spPr>
          <a:xfrm>
            <a:off x="1279571" y="1250988"/>
            <a:ext cx="2185428" cy="1689337"/>
          </a:xfrm>
          <a:custGeom>
            <a:avLst/>
            <a:gdLst>
              <a:gd name="connsiteX0" fmla="*/ 0 w 2185428"/>
              <a:gd name="connsiteY0" fmla="*/ 0 h 1689337"/>
              <a:gd name="connsiteX1" fmla="*/ 2185428 w 2185428"/>
              <a:gd name="connsiteY1" fmla="*/ 0 h 1689337"/>
              <a:gd name="connsiteX2" fmla="*/ 2185428 w 2185428"/>
              <a:gd name="connsiteY2" fmla="*/ 1689337 h 1689337"/>
              <a:gd name="connsiteX3" fmla="*/ 0 w 2185428"/>
              <a:gd name="connsiteY3" fmla="*/ 1689337 h 1689337"/>
            </a:gdLst>
            <a:ahLst/>
            <a:cxnLst>
              <a:cxn ang="0">
                <a:pos x="connsiteX0" y="connsiteY0"/>
              </a:cxn>
              <a:cxn ang="0">
                <a:pos x="connsiteX1" y="connsiteY1"/>
              </a:cxn>
              <a:cxn ang="0">
                <a:pos x="connsiteX2" y="connsiteY2"/>
              </a:cxn>
              <a:cxn ang="0">
                <a:pos x="connsiteX3" y="connsiteY3"/>
              </a:cxn>
            </a:cxnLst>
            <a:rect l="l" t="t" r="r" b="b"/>
            <a:pathLst>
              <a:path w="2185428" h="1689337">
                <a:moveTo>
                  <a:pt x="0" y="0"/>
                </a:moveTo>
                <a:lnTo>
                  <a:pt x="2185428" y="0"/>
                </a:lnTo>
                <a:lnTo>
                  <a:pt x="2185428" y="1689337"/>
                </a:lnTo>
                <a:lnTo>
                  <a:pt x="0" y="168933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Freeform: Shape 17">
            <a:extLst>
              <a:ext uri="{FF2B5EF4-FFF2-40B4-BE49-F238E27FC236}">
                <a16:creationId xmlns:a16="http://schemas.microsoft.com/office/drawing/2014/main" id="{B55ECB32-F56C-414C-AB4D-06E119E0ABD9}"/>
              </a:ext>
            </a:extLst>
          </p:cNvPr>
          <p:cNvSpPr>
            <a:spLocks noGrp="1"/>
          </p:cNvSpPr>
          <p:nvPr>
            <p:ph type="pic" sz="quarter" idx="26" hasCustomPrompt="1"/>
          </p:nvPr>
        </p:nvSpPr>
        <p:spPr>
          <a:xfrm>
            <a:off x="6213768" y="3917678"/>
            <a:ext cx="2185428" cy="1689337"/>
          </a:xfrm>
          <a:custGeom>
            <a:avLst/>
            <a:gdLst>
              <a:gd name="connsiteX0" fmla="*/ 0 w 2185428"/>
              <a:gd name="connsiteY0" fmla="*/ 0 h 1689337"/>
              <a:gd name="connsiteX1" fmla="*/ 2185428 w 2185428"/>
              <a:gd name="connsiteY1" fmla="*/ 0 h 1689337"/>
              <a:gd name="connsiteX2" fmla="*/ 2185428 w 2185428"/>
              <a:gd name="connsiteY2" fmla="*/ 1689337 h 1689337"/>
              <a:gd name="connsiteX3" fmla="*/ 0 w 2185428"/>
              <a:gd name="connsiteY3" fmla="*/ 1689337 h 1689337"/>
            </a:gdLst>
            <a:ahLst/>
            <a:cxnLst>
              <a:cxn ang="0">
                <a:pos x="connsiteX0" y="connsiteY0"/>
              </a:cxn>
              <a:cxn ang="0">
                <a:pos x="connsiteX1" y="connsiteY1"/>
              </a:cxn>
              <a:cxn ang="0">
                <a:pos x="connsiteX2" y="connsiteY2"/>
              </a:cxn>
              <a:cxn ang="0">
                <a:pos x="connsiteX3" y="connsiteY3"/>
              </a:cxn>
            </a:cxnLst>
            <a:rect l="l" t="t" r="r" b="b"/>
            <a:pathLst>
              <a:path w="2185428" h="1689337">
                <a:moveTo>
                  <a:pt x="0" y="0"/>
                </a:moveTo>
                <a:lnTo>
                  <a:pt x="2185428" y="0"/>
                </a:lnTo>
                <a:lnTo>
                  <a:pt x="2185428" y="1689337"/>
                </a:lnTo>
                <a:lnTo>
                  <a:pt x="0" y="168933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25" name="Freeform: Shape 24">
            <a:extLst>
              <a:ext uri="{FF2B5EF4-FFF2-40B4-BE49-F238E27FC236}">
                <a16:creationId xmlns:a16="http://schemas.microsoft.com/office/drawing/2014/main" id="{03AC0AAD-51D7-4F68-AEF2-BD22627AEFD6}"/>
              </a:ext>
            </a:extLst>
          </p:cNvPr>
          <p:cNvSpPr>
            <a:spLocks noGrp="1"/>
          </p:cNvSpPr>
          <p:nvPr>
            <p:ph type="pic" sz="quarter" idx="21" hasCustomPrompt="1"/>
          </p:nvPr>
        </p:nvSpPr>
        <p:spPr>
          <a:xfrm>
            <a:off x="6783930" y="1578611"/>
            <a:ext cx="4799654" cy="2768325"/>
          </a:xfrm>
          <a:custGeom>
            <a:avLst/>
            <a:gdLst>
              <a:gd name="connsiteX0" fmla="*/ 0 w 4799654"/>
              <a:gd name="connsiteY0" fmla="*/ 0 h 2768325"/>
              <a:gd name="connsiteX1" fmla="*/ 4799654 w 4799654"/>
              <a:gd name="connsiteY1" fmla="*/ 0 h 2768325"/>
              <a:gd name="connsiteX2" fmla="*/ 4799654 w 4799654"/>
              <a:gd name="connsiteY2" fmla="*/ 2768325 h 2768325"/>
              <a:gd name="connsiteX3" fmla="*/ 0 w 4799654"/>
              <a:gd name="connsiteY3" fmla="*/ 2768325 h 2768325"/>
            </a:gdLst>
            <a:ahLst/>
            <a:cxnLst>
              <a:cxn ang="0">
                <a:pos x="connsiteX0" y="connsiteY0"/>
              </a:cxn>
              <a:cxn ang="0">
                <a:pos x="connsiteX1" y="connsiteY1"/>
              </a:cxn>
              <a:cxn ang="0">
                <a:pos x="connsiteX2" y="connsiteY2"/>
              </a:cxn>
              <a:cxn ang="0">
                <a:pos x="connsiteX3" y="connsiteY3"/>
              </a:cxn>
            </a:cxnLst>
            <a:rect l="l" t="t" r="r" b="b"/>
            <a:pathLst>
              <a:path w="4799654" h="2768325">
                <a:moveTo>
                  <a:pt x="0" y="0"/>
                </a:moveTo>
                <a:lnTo>
                  <a:pt x="4799654" y="0"/>
                </a:lnTo>
                <a:lnTo>
                  <a:pt x="4799654" y="2768325"/>
                </a:lnTo>
                <a:lnTo>
                  <a:pt x="0" y="276832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23" name="Freeform: Shape 22">
            <a:extLst>
              <a:ext uri="{FF2B5EF4-FFF2-40B4-BE49-F238E27FC236}">
                <a16:creationId xmlns:a16="http://schemas.microsoft.com/office/drawing/2014/main" id="{EAF0268A-54CA-4C50-9DCE-5D71F08D66B0}"/>
              </a:ext>
            </a:extLst>
          </p:cNvPr>
          <p:cNvSpPr>
            <a:spLocks noGrp="1"/>
          </p:cNvSpPr>
          <p:nvPr>
            <p:ph type="pic" sz="quarter" idx="22" hasCustomPrompt="1"/>
          </p:nvPr>
        </p:nvSpPr>
        <p:spPr>
          <a:xfrm>
            <a:off x="3696173" y="1578611"/>
            <a:ext cx="2929914" cy="4698227"/>
          </a:xfrm>
          <a:custGeom>
            <a:avLst/>
            <a:gdLst>
              <a:gd name="connsiteX0" fmla="*/ 0 w 2929914"/>
              <a:gd name="connsiteY0" fmla="*/ 0 h 4698227"/>
              <a:gd name="connsiteX1" fmla="*/ 2929914 w 2929914"/>
              <a:gd name="connsiteY1" fmla="*/ 0 h 4698227"/>
              <a:gd name="connsiteX2" fmla="*/ 2929914 w 2929914"/>
              <a:gd name="connsiteY2" fmla="*/ 4698227 h 4698227"/>
              <a:gd name="connsiteX3" fmla="*/ 0 w 2929914"/>
              <a:gd name="connsiteY3" fmla="*/ 4698227 h 4698227"/>
            </a:gdLst>
            <a:ahLst/>
            <a:cxnLst>
              <a:cxn ang="0">
                <a:pos x="connsiteX0" y="connsiteY0"/>
              </a:cxn>
              <a:cxn ang="0">
                <a:pos x="connsiteX1" y="connsiteY1"/>
              </a:cxn>
              <a:cxn ang="0">
                <a:pos x="connsiteX2" y="connsiteY2"/>
              </a:cxn>
              <a:cxn ang="0">
                <a:pos x="connsiteX3" y="connsiteY3"/>
              </a:cxn>
            </a:cxnLst>
            <a:rect l="l" t="t" r="r" b="b"/>
            <a:pathLst>
              <a:path w="2929914" h="4698227">
                <a:moveTo>
                  <a:pt x="0" y="0"/>
                </a:moveTo>
                <a:lnTo>
                  <a:pt x="2929914" y="0"/>
                </a:lnTo>
                <a:lnTo>
                  <a:pt x="2929914" y="4698227"/>
                </a:lnTo>
                <a:lnTo>
                  <a:pt x="0" y="469822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22" name="Freeform: Shape 21">
            <a:extLst>
              <a:ext uri="{FF2B5EF4-FFF2-40B4-BE49-F238E27FC236}">
                <a16:creationId xmlns:a16="http://schemas.microsoft.com/office/drawing/2014/main" id="{5BC00B14-CA93-466E-939F-716DD8720FEA}"/>
              </a:ext>
            </a:extLst>
          </p:cNvPr>
          <p:cNvSpPr>
            <a:spLocks noGrp="1"/>
          </p:cNvSpPr>
          <p:nvPr>
            <p:ph type="pic" sz="quarter" idx="23" hasCustomPrompt="1"/>
          </p:nvPr>
        </p:nvSpPr>
        <p:spPr>
          <a:xfrm>
            <a:off x="608416" y="3508512"/>
            <a:ext cx="2929914" cy="2768325"/>
          </a:xfrm>
          <a:custGeom>
            <a:avLst/>
            <a:gdLst>
              <a:gd name="connsiteX0" fmla="*/ 0 w 2929914"/>
              <a:gd name="connsiteY0" fmla="*/ 0 h 2768325"/>
              <a:gd name="connsiteX1" fmla="*/ 2929914 w 2929914"/>
              <a:gd name="connsiteY1" fmla="*/ 0 h 2768325"/>
              <a:gd name="connsiteX2" fmla="*/ 2929914 w 2929914"/>
              <a:gd name="connsiteY2" fmla="*/ 2768325 h 2768325"/>
              <a:gd name="connsiteX3" fmla="*/ 0 w 2929914"/>
              <a:gd name="connsiteY3" fmla="*/ 2768325 h 2768325"/>
            </a:gdLst>
            <a:ahLst/>
            <a:cxnLst>
              <a:cxn ang="0">
                <a:pos x="connsiteX0" y="connsiteY0"/>
              </a:cxn>
              <a:cxn ang="0">
                <a:pos x="connsiteX1" y="connsiteY1"/>
              </a:cxn>
              <a:cxn ang="0">
                <a:pos x="connsiteX2" y="connsiteY2"/>
              </a:cxn>
              <a:cxn ang="0">
                <a:pos x="connsiteX3" y="connsiteY3"/>
              </a:cxn>
            </a:cxnLst>
            <a:rect l="l" t="t" r="r" b="b"/>
            <a:pathLst>
              <a:path w="2929914" h="2768325">
                <a:moveTo>
                  <a:pt x="0" y="0"/>
                </a:moveTo>
                <a:lnTo>
                  <a:pt x="2929914" y="0"/>
                </a:lnTo>
                <a:lnTo>
                  <a:pt x="2929914" y="2768325"/>
                </a:lnTo>
                <a:lnTo>
                  <a:pt x="0" y="276832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4" name="Freeform: Shape 23">
            <a:extLst>
              <a:ext uri="{FF2B5EF4-FFF2-40B4-BE49-F238E27FC236}">
                <a16:creationId xmlns:a16="http://schemas.microsoft.com/office/drawing/2014/main" id="{EBC8F851-AF32-42F1-994F-E18F11EEBA2F}"/>
              </a:ext>
            </a:extLst>
          </p:cNvPr>
          <p:cNvSpPr>
            <a:spLocks noGrp="1"/>
          </p:cNvSpPr>
          <p:nvPr>
            <p:ph type="pic" sz="quarter" idx="24" hasCustomPrompt="1"/>
          </p:nvPr>
        </p:nvSpPr>
        <p:spPr>
          <a:xfrm>
            <a:off x="608416" y="1578612"/>
            <a:ext cx="2929914" cy="1770877"/>
          </a:xfrm>
          <a:custGeom>
            <a:avLst/>
            <a:gdLst>
              <a:gd name="connsiteX0" fmla="*/ 0 w 2929914"/>
              <a:gd name="connsiteY0" fmla="*/ 0 h 1770877"/>
              <a:gd name="connsiteX1" fmla="*/ 2929914 w 2929914"/>
              <a:gd name="connsiteY1" fmla="*/ 0 h 1770877"/>
              <a:gd name="connsiteX2" fmla="*/ 2929914 w 2929914"/>
              <a:gd name="connsiteY2" fmla="*/ 1770877 h 1770877"/>
              <a:gd name="connsiteX3" fmla="*/ 0 w 2929914"/>
              <a:gd name="connsiteY3" fmla="*/ 1770877 h 1770877"/>
            </a:gdLst>
            <a:ahLst/>
            <a:cxnLst>
              <a:cxn ang="0">
                <a:pos x="connsiteX0" y="connsiteY0"/>
              </a:cxn>
              <a:cxn ang="0">
                <a:pos x="connsiteX1" y="connsiteY1"/>
              </a:cxn>
              <a:cxn ang="0">
                <a:pos x="connsiteX2" y="connsiteY2"/>
              </a:cxn>
              <a:cxn ang="0">
                <a:pos x="connsiteX3" y="connsiteY3"/>
              </a:cxn>
            </a:cxnLst>
            <a:rect l="l" t="t" r="r" b="b"/>
            <a:pathLst>
              <a:path w="2929914" h="1770877">
                <a:moveTo>
                  <a:pt x="0" y="0"/>
                </a:moveTo>
                <a:lnTo>
                  <a:pt x="2929914" y="0"/>
                </a:lnTo>
                <a:lnTo>
                  <a:pt x="2929914" y="1770877"/>
                </a:lnTo>
                <a:lnTo>
                  <a:pt x="0" y="177087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7" name="Freeform: Shape 26">
            <a:extLst>
              <a:ext uri="{FF2B5EF4-FFF2-40B4-BE49-F238E27FC236}">
                <a16:creationId xmlns:a16="http://schemas.microsoft.com/office/drawing/2014/main" id="{E6874470-0953-435C-9323-ACD4DD934C98}"/>
              </a:ext>
            </a:extLst>
          </p:cNvPr>
          <p:cNvSpPr>
            <a:spLocks noGrp="1"/>
          </p:cNvSpPr>
          <p:nvPr>
            <p:ph type="pic" sz="quarter" idx="25" hasCustomPrompt="1"/>
          </p:nvPr>
        </p:nvSpPr>
        <p:spPr>
          <a:xfrm>
            <a:off x="6783930" y="4505962"/>
            <a:ext cx="2042018" cy="1770876"/>
          </a:xfrm>
          <a:custGeom>
            <a:avLst/>
            <a:gdLst>
              <a:gd name="connsiteX0" fmla="*/ 0 w 2042018"/>
              <a:gd name="connsiteY0" fmla="*/ 0 h 1770876"/>
              <a:gd name="connsiteX1" fmla="*/ 2042018 w 2042018"/>
              <a:gd name="connsiteY1" fmla="*/ 0 h 1770876"/>
              <a:gd name="connsiteX2" fmla="*/ 2042018 w 2042018"/>
              <a:gd name="connsiteY2" fmla="*/ 1770876 h 1770876"/>
              <a:gd name="connsiteX3" fmla="*/ 0 w 2042018"/>
              <a:gd name="connsiteY3" fmla="*/ 1770876 h 1770876"/>
            </a:gdLst>
            <a:ahLst/>
            <a:cxnLst>
              <a:cxn ang="0">
                <a:pos x="connsiteX0" y="connsiteY0"/>
              </a:cxn>
              <a:cxn ang="0">
                <a:pos x="connsiteX1" y="connsiteY1"/>
              </a:cxn>
              <a:cxn ang="0">
                <a:pos x="connsiteX2" y="connsiteY2"/>
              </a:cxn>
              <a:cxn ang="0">
                <a:pos x="connsiteX3" y="connsiteY3"/>
              </a:cxn>
            </a:cxnLst>
            <a:rect l="l" t="t" r="r" b="b"/>
            <a:pathLst>
              <a:path w="2042018" h="1770876">
                <a:moveTo>
                  <a:pt x="0" y="0"/>
                </a:moveTo>
                <a:lnTo>
                  <a:pt x="2042018" y="0"/>
                </a:lnTo>
                <a:lnTo>
                  <a:pt x="2042018" y="1770876"/>
                </a:lnTo>
                <a:lnTo>
                  <a:pt x="0" y="177087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9" name="Freeform: Shape 28">
            <a:extLst>
              <a:ext uri="{FF2B5EF4-FFF2-40B4-BE49-F238E27FC236}">
                <a16:creationId xmlns:a16="http://schemas.microsoft.com/office/drawing/2014/main" id="{68CBADE3-8BB9-4D7C-B4F3-FA29FC177997}"/>
              </a:ext>
            </a:extLst>
          </p:cNvPr>
          <p:cNvSpPr>
            <a:spLocks noGrp="1"/>
          </p:cNvSpPr>
          <p:nvPr>
            <p:ph type="pic" sz="quarter" idx="26" hasCustomPrompt="1"/>
          </p:nvPr>
        </p:nvSpPr>
        <p:spPr>
          <a:xfrm>
            <a:off x="8983791" y="4505962"/>
            <a:ext cx="2599793" cy="1770876"/>
          </a:xfrm>
          <a:custGeom>
            <a:avLst/>
            <a:gdLst>
              <a:gd name="connsiteX0" fmla="*/ 0 w 2599793"/>
              <a:gd name="connsiteY0" fmla="*/ 0 h 1770876"/>
              <a:gd name="connsiteX1" fmla="*/ 2599793 w 2599793"/>
              <a:gd name="connsiteY1" fmla="*/ 0 h 1770876"/>
              <a:gd name="connsiteX2" fmla="*/ 2599793 w 2599793"/>
              <a:gd name="connsiteY2" fmla="*/ 1770876 h 1770876"/>
              <a:gd name="connsiteX3" fmla="*/ 0 w 2599793"/>
              <a:gd name="connsiteY3" fmla="*/ 1770876 h 1770876"/>
            </a:gdLst>
            <a:ahLst/>
            <a:cxnLst>
              <a:cxn ang="0">
                <a:pos x="connsiteX0" y="connsiteY0"/>
              </a:cxn>
              <a:cxn ang="0">
                <a:pos x="connsiteX1" y="connsiteY1"/>
              </a:cxn>
              <a:cxn ang="0">
                <a:pos x="connsiteX2" y="connsiteY2"/>
              </a:cxn>
              <a:cxn ang="0">
                <a:pos x="connsiteX3" y="connsiteY3"/>
              </a:cxn>
            </a:cxnLst>
            <a:rect l="l" t="t" r="r" b="b"/>
            <a:pathLst>
              <a:path w="2599793" h="1770876">
                <a:moveTo>
                  <a:pt x="0" y="0"/>
                </a:moveTo>
                <a:lnTo>
                  <a:pt x="2599793" y="0"/>
                </a:lnTo>
                <a:lnTo>
                  <a:pt x="2599793" y="1770876"/>
                </a:lnTo>
                <a:lnTo>
                  <a:pt x="0" y="177087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 id="2147483737" r:id="rId10"/>
    <p:sldLayoutId id="2147483738" r:id="rId11"/>
    <p:sldLayoutId id="2147483739" r:id="rId12"/>
    <p:sldLayoutId id="2147483740" r:id="rId13"/>
    <p:sldLayoutId id="2147483741" r:id="rId14"/>
    <p:sldLayoutId id="2147483742" r:id="rId15"/>
    <p:sldLayoutId id="2147483743" r:id="rId16"/>
    <p:sldLayoutId id="2147483744" r:id="rId17"/>
    <p:sldLayoutId id="2147483745" r:id="rId18"/>
    <p:sldLayoutId id="2147483746" r:id="rId19"/>
    <p:sldLayoutId id="2147483747" r:id="rId20"/>
    <p:sldLayoutId id="2147483748" r:id="rId21"/>
    <p:sldLayoutId id="2147483749" r:id="rId22"/>
    <p:sldLayoutId id="2147483750" r:id="rId23"/>
    <p:sldLayoutId id="2147483751" r:id="rId24"/>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2.xml"/></Relationships>
</file>

<file path=ppt/slides/_rels/slide1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8.xml"/><Relationship Id="rId1" Type="http://schemas.openxmlformats.org/officeDocument/2006/relationships/slideLayout" Target="../slideLayouts/slideLayout24.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9.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BC13F9D6-F7D8-44D8-A1CA-442A88116E9B}"/>
              </a:ext>
            </a:extLst>
          </p:cNvPr>
          <p:cNvSpPr/>
          <p:nvPr/>
        </p:nvSpPr>
        <p:spPr>
          <a:xfrm>
            <a:off x="5442" y="0"/>
            <a:ext cx="12186557" cy="6858000"/>
          </a:xfrm>
          <a:prstGeom prst="rect">
            <a:avLst/>
          </a:prstGeom>
          <a:solidFill>
            <a:schemeClr val="tx1">
              <a:lumMod val="85000"/>
              <a:lumOff val="15000"/>
              <a:alpha val="6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pic>
        <p:nvPicPr>
          <p:cNvPr id="18" name="Picture 17">
            <a:extLst>
              <a:ext uri="{FF2B5EF4-FFF2-40B4-BE49-F238E27FC236}">
                <a16:creationId xmlns:a16="http://schemas.microsoft.com/office/drawing/2014/main" id="{8FD6282C-8F56-45DC-BB76-6710118F1455}"/>
              </a:ext>
            </a:extLst>
          </p:cNvPr>
          <p:cNvPicPr>
            <a:picLocks noChangeAspect="1"/>
          </p:cNvPicPr>
          <p:nvPr/>
        </p:nvPicPr>
        <p:blipFill>
          <a:blip r:embed="rId3"/>
          <a:stretch>
            <a:fillRect/>
          </a:stretch>
        </p:blipFill>
        <p:spPr>
          <a:xfrm>
            <a:off x="2667000" y="0"/>
            <a:ext cx="6858000" cy="6858000"/>
          </a:xfrm>
          <a:prstGeom prst="rect">
            <a:avLst/>
          </a:prstGeom>
        </p:spPr>
      </p:pic>
      <p:sp>
        <p:nvSpPr>
          <p:cNvPr id="3" name="Picture Placeholder 2">
            <a:extLst>
              <a:ext uri="{FF2B5EF4-FFF2-40B4-BE49-F238E27FC236}">
                <a16:creationId xmlns:a16="http://schemas.microsoft.com/office/drawing/2014/main" id="{EAE9EC70-C639-429C-BF52-E42F72223683}"/>
              </a:ext>
            </a:extLst>
          </p:cNvPr>
          <p:cNvSpPr>
            <a:spLocks noGrp="1"/>
          </p:cNvSpPr>
          <p:nvPr>
            <p:ph type="pic" sz="quarter" idx="12"/>
          </p:nvPr>
        </p:nvSpPr>
        <p:spPr/>
      </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1" name="Group 20">
            <a:extLst>
              <a:ext uri="{FF2B5EF4-FFF2-40B4-BE49-F238E27FC236}">
                <a16:creationId xmlns:a16="http://schemas.microsoft.com/office/drawing/2014/main" id="{7592914F-F34D-4221-84F0-7373EBEAF14F}"/>
              </a:ext>
            </a:extLst>
          </p:cNvPr>
          <p:cNvGrpSpPr/>
          <p:nvPr/>
        </p:nvGrpSpPr>
        <p:grpSpPr>
          <a:xfrm>
            <a:off x="9833508" y="4686033"/>
            <a:ext cx="1456486" cy="1500993"/>
            <a:chOff x="5341146" y="4314347"/>
            <a:chExt cx="1456486" cy="1500993"/>
          </a:xfrm>
        </p:grpSpPr>
        <p:grpSp>
          <p:nvGrpSpPr>
            <p:cNvPr id="22" name="Group 21">
              <a:extLst>
                <a:ext uri="{FF2B5EF4-FFF2-40B4-BE49-F238E27FC236}">
                  <a16:creationId xmlns:a16="http://schemas.microsoft.com/office/drawing/2014/main" id="{42C6B9D3-D6D9-4ADA-88BC-699EDAF5F958}"/>
                </a:ext>
              </a:extLst>
            </p:cNvPr>
            <p:cNvGrpSpPr/>
            <p:nvPr/>
          </p:nvGrpSpPr>
          <p:grpSpPr>
            <a:xfrm>
              <a:off x="5341146" y="4906633"/>
              <a:ext cx="1456486" cy="908707"/>
              <a:chOff x="4206540" y="6027021"/>
              <a:chExt cx="1456486" cy="908707"/>
            </a:xfrm>
          </p:grpSpPr>
          <p:sp>
            <p:nvSpPr>
              <p:cNvPr id="31" name="TextBox 30">
                <a:extLst>
                  <a:ext uri="{FF2B5EF4-FFF2-40B4-BE49-F238E27FC236}">
                    <a16:creationId xmlns:a16="http://schemas.microsoft.com/office/drawing/2014/main" id="{E4D935F1-7448-45A1-950F-A1D9639BD6FA}"/>
                  </a:ext>
                </a:extLst>
              </p:cNvPr>
              <p:cNvSpPr txBox="1"/>
              <p:nvPr/>
            </p:nvSpPr>
            <p:spPr>
              <a:xfrm>
                <a:off x="4356829" y="6027021"/>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Charities</a:t>
                </a:r>
              </a:p>
            </p:txBody>
          </p:sp>
          <p:sp>
            <p:nvSpPr>
              <p:cNvPr id="33" name="Rectangle 32">
                <a:extLst>
                  <a:ext uri="{FF2B5EF4-FFF2-40B4-BE49-F238E27FC236}">
                    <a16:creationId xmlns:a16="http://schemas.microsoft.com/office/drawing/2014/main" id="{7C8A6998-6AF6-4D7C-BDB1-7D564ABE808B}"/>
                  </a:ext>
                </a:extLst>
              </p:cNvPr>
              <p:cNvSpPr/>
              <p:nvPr/>
            </p:nvSpPr>
            <p:spPr>
              <a:xfrm>
                <a:off x="4206540" y="6304786"/>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24" name="Freeform 8">
              <a:extLst>
                <a:ext uri="{FF2B5EF4-FFF2-40B4-BE49-F238E27FC236}">
                  <a16:creationId xmlns:a16="http://schemas.microsoft.com/office/drawing/2014/main" id="{90F034B4-926B-4684-844B-9D536C0DEF58}"/>
                </a:ext>
              </a:extLst>
            </p:cNvPr>
            <p:cNvSpPr>
              <a:spLocks noEditPoints="1"/>
            </p:cNvSpPr>
            <p:nvPr/>
          </p:nvSpPr>
          <p:spPr bwMode="auto">
            <a:xfrm>
              <a:off x="5882419" y="431434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39" name="Group 38">
            <a:extLst>
              <a:ext uri="{FF2B5EF4-FFF2-40B4-BE49-F238E27FC236}">
                <a16:creationId xmlns:a16="http://schemas.microsoft.com/office/drawing/2014/main" id="{BA3AD874-1CE1-47D8-B8C5-1102364C007A}"/>
              </a:ext>
            </a:extLst>
          </p:cNvPr>
          <p:cNvGrpSpPr/>
          <p:nvPr/>
        </p:nvGrpSpPr>
        <p:grpSpPr>
          <a:xfrm>
            <a:off x="8140616" y="4686033"/>
            <a:ext cx="1456486" cy="1517589"/>
            <a:chOff x="1528943" y="4297751"/>
            <a:chExt cx="1456486" cy="1517589"/>
          </a:xfrm>
        </p:grpSpPr>
        <p:grpSp>
          <p:nvGrpSpPr>
            <p:cNvPr id="40" name="Group 39">
              <a:extLst>
                <a:ext uri="{FF2B5EF4-FFF2-40B4-BE49-F238E27FC236}">
                  <a16:creationId xmlns:a16="http://schemas.microsoft.com/office/drawing/2014/main" id="{FA1D02EB-12D7-4575-AB1F-1550E7D832BB}"/>
                </a:ext>
              </a:extLst>
            </p:cNvPr>
            <p:cNvGrpSpPr/>
            <p:nvPr/>
          </p:nvGrpSpPr>
          <p:grpSpPr>
            <a:xfrm>
              <a:off x="1528943" y="4906633"/>
              <a:ext cx="1456486" cy="908707"/>
              <a:chOff x="2292162" y="6035319"/>
              <a:chExt cx="1456486" cy="908707"/>
            </a:xfrm>
          </p:grpSpPr>
          <p:sp>
            <p:nvSpPr>
              <p:cNvPr id="45" name="TextBox 44">
                <a:extLst>
                  <a:ext uri="{FF2B5EF4-FFF2-40B4-BE49-F238E27FC236}">
                    <a16:creationId xmlns:a16="http://schemas.microsoft.com/office/drawing/2014/main" id="{D0FE64BB-7606-47B4-AD59-98621C538726}"/>
                  </a:ext>
                </a:extLst>
              </p:cNvPr>
              <p:cNvSpPr txBox="1"/>
              <p:nvPr/>
            </p:nvSpPr>
            <p:spPr>
              <a:xfrm>
                <a:off x="2442451" y="6035319"/>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Corporate</a:t>
                </a:r>
              </a:p>
            </p:txBody>
          </p:sp>
          <p:sp>
            <p:nvSpPr>
              <p:cNvPr id="50" name="Rectangle 49">
                <a:extLst>
                  <a:ext uri="{FF2B5EF4-FFF2-40B4-BE49-F238E27FC236}">
                    <a16:creationId xmlns:a16="http://schemas.microsoft.com/office/drawing/2014/main" id="{839F864D-8044-4E35-9B61-496F603864EB}"/>
                  </a:ext>
                </a:extLst>
              </p:cNvPr>
              <p:cNvSpPr/>
              <p:nvPr/>
            </p:nvSpPr>
            <p:spPr>
              <a:xfrm>
                <a:off x="2292162"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41" name="Group 40">
              <a:extLst>
                <a:ext uri="{FF2B5EF4-FFF2-40B4-BE49-F238E27FC236}">
                  <a16:creationId xmlns:a16="http://schemas.microsoft.com/office/drawing/2014/main" id="{BD2D0917-FF15-454B-B412-0B6BEE149F87}"/>
                </a:ext>
              </a:extLst>
            </p:cNvPr>
            <p:cNvGrpSpPr/>
            <p:nvPr/>
          </p:nvGrpSpPr>
          <p:grpSpPr>
            <a:xfrm>
              <a:off x="2144623" y="4297751"/>
              <a:ext cx="337690" cy="432936"/>
              <a:chOff x="2522538" y="3189288"/>
              <a:chExt cx="371475" cy="476250"/>
            </a:xfrm>
            <a:solidFill>
              <a:schemeClr val="tx1"/>
            </a:solidFill>
          </p:grpSpPr>
          <p:sp>
            <p:nvSpPr>
              <p:cNvPr id="42" name="Freeform 5">
                <a:extLst>
                  <a:ext uri="{FF2B5EF4-FFF2-40B4-BE49-F238E27FC236}">
                    <a16:creationId xmlns:a16="http://schemas.microsoft.com/office/drawing/2014/main" id="{AFFDEB61-A306-4C4A-B90E-1612A77D9FEC}"/>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3" name="Freeform 6">
                <a:extLst>
                  <a:ext uri="{FF2B5EF4-FFF2-40B4-BE49-F238E27FC236}">
                    <a16:creationId xmlns:a16="http://schemas.microsoft.com/office/drawing/2014/main" id="{7F7DA7FC-E8C6-432E-98E6-E5E4AB79600B}"/>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4" name="Freeform 7">
                <a:extLst>
                  <a:ext uri="{FF2B5EF4-FFF2-40B4-BE49-F238E27FC236}">
                    <a16:creationId xmlns:a16="http://schemas.microsoft.com/office/drawing/2014/main" id="{8CE1113E-9AD8-4827-A570-2EEE363A3B94}"/>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3" name="Picture Placeholder 2">
            <a:extLst>
              <a:ext uri="{FF2B5EF4-FFF2-40B4-BE49-F238E27FC236}">
                <a16:creationId xmlns:a16="http://schemas.microsoft.com/office/drawing/2014/main" id="{0BEF75F5-2E4C-4268-AAB1-8E96DC2731FE}"/>
              </a:ext>
            </a:extLst>
          </p:cNvPr>
          <p:cNvSpPr>
            <a:spLocks noGrp="1"/>
          </p:cNvSpPr>
          <p:nvPr>
            <p:ph type="pic" sz="quarter" idx="21"/>
          </p:nvPr>
        </p:nvSpPr>
        <p:spPr/>
      </p:sp>
    </p:spTree>
    <p:extLst>
      <p:ext uri="{BB962C8B-B14F-4D97-AF65-F5344CB8AC3E}">
        <p14:creationId xmlns:p14="http://schemas.microsoft.com/office/powerpoint/2010/main" val="3545994075"/>
      </p:ext>
    </p:extLst>
  </p:cSld>
  <p:clrMapOvr>
    <a:masterClrMapping/>
  </p:clrMapOvr>
  <p:transition spd="slow">
    <p:comb/>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3"/>
                </a:solidFill>
              </a:rPr>
              <a:t>Team Members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cxnSp>
        <p:nvCxnSpPr>
          <p:cNvPr id="22" name="Straight Connector 21"/>
          <p:cNvCxnSpPr/>
          <p:nvPr/>
        </p:nvCxnSpPr>
        <p:spPr>
          <a:xfrm>
            <a:off x="5539276" y="14653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grpSp>
        <p:nvGrpSpPr>
          <p:cNvPr id="10" name="Group 9">
            <a:extLst>
              <a:ext uri="{FF2B5EF4-FFF2-40B4-BE49-F238E27FC236}">
                <a16:creationId xmlns:a16="http://schemas.microsoft.com/office/drawing/2014/main" id="{42DE1ADC-D08A-4DBD-B1CE-323CCFC3383F}"/>
              </a:ext>
            </a:extLst>
          </p:cNvPr>
          <p:cNvGrpSpPr/>
          <p:nvPr/>
        </p:nvGrpSpPr>
        <p:grpSpPr>
          <a:xfrm>
            <a:off x="1168207" y="4317784"/>
            <a:ext cx="2277697" cy="1311356"/>
            <a:chOff x="1508003" y="4504779"/>
            <a:chExt cx="2277697" cy="1311356"/>
          </a:xfrm>
        </p:grpSpPr>
        <p:sp>
          <p:nvSpPr>
            <p:cNvPr id="19" name="TextBox 18">
              <a:extLst>
                <a:ext uri="{FF2B5EF4-FFF2-40B4-BE49-F238E27FC236}">
                  <a16:creationId xmlns:a16="http://schemas.microsoft.com/office/drawing/2014/main" id="{859AEB72-D205-4C6B-8377-77435F741C09}"/>
                </a:ext>
              </a:extLst>
            </p:cNvPr>
            <p:cNvSpPr txBox="1"/>
            <p:nvPr/>
          </p:nvSpPr>
          <p:spPr>
            <a:xfrm>
              <a:off x="1899695" y="4504779"/>
              <a:ext cx="1494312" cy="365934"/>
            </a:xfrm>
            <a:prstGeom prst="rect">
              <a:avLst/>
            </a:prstGeom>
            <a:noFill/>
          </p:spPr>
          <p:txBody>
            <a:bodyPr wrap="square" rtlCol="0">
              <a:spAutoFit/>
            </a:bodyPr>
            <a:lstStyle/>
            <a:p>
              <a:pPr algn="ct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20" name="Rectangle 19">
              <a:extLst>
                <a:ext uri="{FF2B5EF4-FFF2-40B4-BE49-F238E27FC236}">
                  <a16:creationId xmlns:a16="http://schemas.microsoft.com/office/drawing/2014/main" id="{66C92DB0-98C3-4B10-B7C0-C63D541F25A8}"/>
                </a:ext>
              </a:extLst>
            </p:cNvPr>
            <p:cNvSpPr/>
            <p:nvPr/>
          </p:nvSpPr>
          <p:spPr>
            <a:xfrm>
              <a:off x="1508003" y="4908486"/>
              <a:ext cx="2277697" cy="451406"/>
            </a:xfrm>
            <a:prstGeom prst="rect">
              <a:avLst/>
            </a:prstGeom>
          </p:spPr>
          <p:txBody>
            <a:bodyPr wrap="square">
              <a:spAutoFit/>
            </a:bodyPr>
            <a:lstStyle/>
            <a:p>
              <a:pPr algn="ct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21" name="Group 20">
              <a:extLst>
                <a:ext uri="{FF2B5EF4-FFF2-40B4-BE49-F238E27FC236}">
                  <a16:creationId xmlns:a16="http://schemas.microsoft.com/office/drawing/2014/main" id="{FB333BA3-B6F1-4340-B364-C6E759B1A295}"/>
                </a:ext>
              </a:extLst>
            </p:cNvPr>
            <p:cNvGrpSpPr/>
            <p:nvPr/>
          </p:nvGrpSpPr>
          <p:grpSpPr>
            <a:xfrm>
              <a:off x="2101039" y="5519673"/>
              <a:ext cx="1091624" cy="296462"/>
              <a:chOff x="1515100" y="5516154"/>
              <a:chExt cx="1324077" cy="359591"/>
            </a:xfrm>
          </p:grpSpPr>
          <p:sp>
            <p:nvSpPr>
              <p:cNvPr id="23" name="Rectangle 22">
                <a:extLst>
                  <a:ext uri="{FF2B5EF4-FFF2-40B4-BE49-F238E27FC236}">
                    <a16:creationId xmlns:a16="http://schemas.microsoft.com/office/drawing/2014/main" id="{6D25037E-CC99-4C20-8CC2-6DFDB7940D2F}"/>
                  </a:ext>
                </a:extLst>
              </p:cNvPr>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4" name="Group 23">
                <a:extLst>
                  <a:ext uri="{FF2B5EF4-FFF2-40B4-BE49-F238E27FC236}">
                    <a16:creationId xmlns:a16="http://schemas.microsoft.com/office/drawing/2014/main" id="{401E7008-96AB-4375-984D-6DD3BF0F4402}"/>
                  </a:ext>
                </a:extLst>
              </p:cNvPr>
              <p:cNvGrpSpPr/>
              <p:nvPr/>
            </p:nvGrpSpPr>
            <p:grpSpPr>
              <a:xfrm>
                <a:off x="1747552" y="5584029"/>
                <a:ext cx="859172" cy="223840"/>
                <a:chOff x="1871822" y="5616406"/>
                <a:chExt cx="610631" cy="159087"/>
              </a:xfrm>
            </p:grpSpPr>
            <p:grpSp>
              <p:nvGrpSpPr>
                <p:cNvPr id="25" name="Group 24">
                  <a:extLst>
                    <a:ext uri="{FF2B5EF4-FFF2-40B4-BE49-F238E27FC236}">
                      <a16:creationId xmlns:a16="http://schemas.microsoft.com/office/drawing/2014/main" id="{C10AD093-C1AA-4DB9-B084-888A4A194F1B}"/>
                    </a:ext>
                  </a:extLst>
                </p:cNvPr>
                <p:cNvGrpSpPr/>
                <p:nvPr/>
              </p:nvGrpSpPr>
              <p:grpSpPr>
                <a:xfrm>
                  <a:off x="1871822" y="5616406"/>
                  <a:ext cx="159086" cy="159087"/>
                  <a:chOff x="1324575" y="5760204"/>
                  <a:chExt cx="305861" cy="305861"/>
                </a:xfrm>
              </p:grpSpPr>
              <p:sp>
                <p:nvSpPr>
                  <p:cNvPr id="36" name="Oval 35">
                    <a:extLst>
                      <a:ext uri="{FF2B5EF4-FFF2-40B4-BE49-F238E27FC236}">
                        <a16:creationId xmlns:a16="http://schemas.microsoft.com/office/drawing/2014/main" id="{9550124D-F060-44A1-88DC-8590B0396061}"/>
                      </a:ext>
                    </a:extLst>
                  </p:cNvPr>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AutoShape 1">
                    <a:extLst>
                      <a:ext uri="{FF2B5EF4-FFF2-40B4-BE49-F238E27FC236}">
                        <a16:creationId xmlns:a16="http://schemas.microsoft.com/office/drawing/2014/main" id="{9FBF4B28-AD0A-4F44-B7C5-A499BB4311D3}"/>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26" name="Group 25">
                  <a:extLst>
                    <a:ext uri="{FF2B5EF4-FFF2-40B4-BE49-F238E27FC236}">
                      <a16:creationId xmlns:a16="http://schemas.microsoft.com/office/drawing/2014/main" id="{BD450C97-4A2F-45C4-857F-9A833B3A9027}"/>
                    </a:ext>
                  </a:extLst>
                </p:cNvPr>
                <p:cNvGrpSpPr/>
                <p:nvPr/>
              </p:nvGrpSpPr>
              <p:grpSpPr>
                <a:xfrm>
                  <a:off x="2097594" y="5616406"/>
                  <a:ext cx="159086" cy="159087"/>
                  <a:chOff x="1684215" y="5760204"/>
                  <a:chExt cx="305861" cy="305861"/>
                </a:xfrm>
              </p:grpSpPr>
              <p:sp>
                <p:nvSpPr>
                  <p:cNvPr id="33" name="Oval 32">
                    <a:extLst>
                      <a:ext uri="{FF2B5EF4-FFF2-40B4-BE49-F238E27FC236}">
                        <a16:creationId xmlns:a16="http://schemas.microsoft.com/office/drawing/2014/main" id="{C6850611-14B3-4D79-9079-17E0930DB089}"/>
                      </a:ext>
                    </a:extLst>
                  </p:cNvPr>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AutoShape 21">
                    <a:extLst>
                      <a:ext uri="{FF2B5EF4-FFF2-40B4-BE49-F238E27FC236}">
                        <a16:creationId xmlns:a16="http://schemas.microsoft.com/office/drawing/2014/main" id="{47B8BE15-B7C4-49C1-89E8-67292F11A03F}"/>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28" name="Group 27">
                  <a:extLst>
                    <a:ext uri="{FF2B5EF4-FFF2-40B4-BE49-F238E27FC236}">
                      <a16:creationId xmlns:a16="http://schemas.microsoft.com/office/drawing/2014/main" id="{B75A67D1-CEC0-475D-9C53-332E6A9085C7}"/>
                    </a:ext>
                  </a:extLst>
                </p:cNvPr>
                <p:cNvGrpSpPr/>
                <p:nvPr/>
              </p:nvGrpSpPr>
              <p:grpSpPr>
                <a:xfrm>
                  <a:off x="2323367" y="5616406"/>
                  <a:ext cx="159086" cy="159087"/>
                  <a:chOff x="2177216" y="5760204"/>
                  <a:chExt cx="305861" cy="305861"/>
                </a:xfrm>
              </p:grpSpPr>
              <p:sp>
                <p:nvSpPr>
                  <p:cNvPr id="30" name="Oval 29">
                    <a:extLst>
                      <a:ext uri="{FF2B5EF4-FFF2-40B4-BE49-F238E27FC236}">
                        <a16:creationId xmlns:a16="http://schemas.microsoft.com/office/drawing/2014/main" id="{909147C4-874B-4B35-8E8B-17450CBC6127}"/>
                      </a:ext>
                    </a:extLst>
                  </p:cNvPr>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AutoShape 18">
                    <a:extLst>
                      <a:ext uri="{FF2B5EF4-FFF2-40B4-BE49-F238E27FC236}">
                        <a16:creationId xmlns:a16="http://schemas.microsoft.com/office/drawing/2014/main" id="{6FE2F177-5194-4DB3-BE29-3155B0BB0CB1}"/>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grpSp>
      <p:grpSp>
        <p:nvGrpSpPr>
          <p:cNvPr id="38" name="Group 37">
            <a:extLst>
              <a:ext uri="{FF2B5EF4-FFF2-40B4-BE49-F238E27FC236}">
                <a16:creationId xmlns:a16="http://schemas.microsoft.com/office/drawing/2014/main" id="{C8BC4E2B-39BF-4962-991E-F96A371BBCDB}"/>
              </a:ext>
            </a:extLst>
          </p:cNvPr>
          <p:cNvGrpSpPr/>
          <p:nvPr/>
        </p:nvGrpSpPr>
        <p:grpSpPr>
          <a:xfrm>
            <a:off x="4957152" y="4858591"/>
            <a:ext cx="2277697" cy="1311356"/>
            <a:chOff x="1508003" y="4504779"/>
            <a:chExt cx="2277697" cy="1311356"/>
          </a:xfrm>
        </p:grpSpPr>
        <p:sp>
          <p:nvSpPr>
            <p:cNvPr id="39" name="TextBox 38">
              <a:extLst>
                <a:ext uri="{FF2B5EF4-FFF2-40B4-BE49-F238E27FC236}">
                  <a16:creationId xmlns:a16="http://schemas.microsoft.com/office/drawing/2014/main" id="{D20897C3-61A8-4F35-9FE6-A63502B5076B}"/>
                </a:ext>
              </a:extLst>
            </p:cNvPr>
            <p:cNvSpPr txBox="1"/>
            <p:nvPr/>
          </p:nvSpPr>
          <p:spPr>
            <a:xfrm>
              <a:off x="1899695" y="4504779"/>
              <a:ext cx="1494312" cy="365934"/>
            </a:xfrm>
            <a:prstGeom prst="rect">
              <a:avLst/>
            </a:prstGeom>
            <a:noFill/>
          </p:spPr>
          <p:txBody>
            <a:bodyPr wrap="square" rtlCol="0">
              <a:spAutoFit/>
            </a:bodyPr>
            <a:lstStyle/>
            <a:p>
              <a:pPr algn="ct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40" name="Rectangle 39">
              <a:extLst>
                <a:ext uri="{FF2B5EF4-FFF2-40B4-BE49-F238E27FC236}">
                  <a16:creationId xmlns:a16="http://schemas.microsoft.com/office/drawing/2014/main" id="{BC74D935-11F8-4614-AE5F-90F529F99959}"/>
                </a:ext>
              </a:extLst>
            </p:cNvPr>
            <p:cNvSpPr/>
            <p:nvPr/>
          </p:nvSpPr>
          <p:spPr>
            <a:xfrm>
              <a:off x="1508003" y="4908486"/>
              <a:ext cx="2277697" cy="451406"/>
            </a:xfrm>
            <a:prstGeom prst="rect">
              <a:avLst/>
            </a:prstGeom>
          </p:spPr>
          <p:txBody>
            <a:bodyPr wrap="square">
              <a:spAutoFit/>
            </a:bodyPr>
            <a:lstStyle/>
            <a:p>
              <a:pPr algn="ct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41" name="Group 40">
              <a:extLst>
                <a:ext uri="{FF2B5EF4-FFF2-40B4-BE49-F238E27FC236}">
                  <a16:creationId xmlns:a16="http://schemas.microsoft.com/office/drawing/2014/main" id="{40886C91-3CB8-483F-A400-1BD3C46654EB}"/>
                </a:ext>
              </a:extLst>
            </p:cNvPr>
            <p:cNvGrpSpPr/>
            <p:nvPr/>
          </p:nvGrpSpPr>
          <p:grpSpPr>
            <a:xfrm>
              <a:off x="2101039" y="5519673"/>
              <a:ext cx="1091624" cy="296462"/>
              <a:chOff x="1515100" y="5516154"/>
              <a:chExt cx="1324077" cy="359591"/>
            </a:xfrm>
          </p:grpSpPr>
          <p:sp>
            <p:nvSpPr>
              <p:cNvPr id="42" name="Rectangle 41">
                <a:extLst>
                  <a:ext uri="{FF2B5EF4-FFF2-40B4-BE49-F238E27FC236}">
                    <a16:creationId xmlns:a16="http://schemas.microsoft.com/office/drawing/2014/main" id="{2CB882E8-B855-49E8-821D-4599A04722B6}"/>
                  </a:ext>
                </a:extLst>
              </p:cNvPr>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3" name="Group 42">
                <a:extLst>
                  <a:ext uri="{FF2B5EF4-FFF2-40B4-BE49-F238E27FC236}">
                    <a16:creationId xmlns:a16="http://schemas.microsoft.com/office/drawing/2014/main" id="{83630DD6-7529-4FF6-9529-3B8A335B43A2}"/>
                  </a:ext>
                </a:extLst>
              </p:cNvPr>
              <p:cNvGrpSpPr/>
              <p:nvPr/>
            </p:nvGrpSpPr>
            <p:grpSpPr>
              <a:xfrm>
                <a:off x="1747552" y="5584029"/>
                <a:ext cx="859172" cy="223840"/>
                <a:chOff x="1871822" y="5616406"/>
                <a:chExt cx="610631" cy="159087"/>
              </a:xfrm>
            </p:grpSpPr>
            <p:grpSp>
              <p:nvGrpSpPr>
                <p:cNvPr id="45" name="Group 44">
                  <a:extLst>
                    <a:ext uri="{FF2B5EF4-FFF2-40B4-BE49-F238E27FC236}">
                      <a16:creationId xmlns:a16="http://schemas.microsoft.com/office/drawing/2014/main" id="{26161B85-440D-445B-90AA-876B02E28B11}"/>
                    </a:ext>
                  </a:extLst>
                </p:cNvPr>
                <p:cNvGrpSpPr/>
                <p:nvPr/>
              </p:nvGrpSpPr>
              <p:grpSpPr>
                <a:xfrm>
                  <a:off x="1871822" y="5616406"/>
                  <a:ext cx="159086" cy="159087"/>
                  <a:chOff x="1324575" y="5760204"/>
                  <a:chExt cx="305861" cy="305861"/>
                </a:xfrm>
              </p:grpSpPr>
              <p:sp>
                <p:nvSpPr>
                  <p:cNvPr id="52" name="Oval 51">
                    <a:extLst>
                      <a:ext uri="{FF2B5EF4-FFF2-40B4-BE49-F238E27FC236}">
                        <a16:creationId xmlns:a16="http://schemas.microsoft.com/office/drawing/2014/main" id="{DE588BB5-6DB6-4D5C-9A80-D83A5E9F4FD6}"/>
                      </a:ext>
                    </a:extLst>
                  </p:cNvPr>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AutoShape 1">
                    <a:extLst>
                      <a:ext uri="{FF2B5EF4-FFF2-40B4-BE49-F238E27FC236}">
                        <a16:creationId xmlns:a16="http://schemas.microsoft.com/office/drawing/2014/main" id="{E08B8AF8-984E-4D3E-9963-B2CCF2F9F34B}"/>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46" name="Group 45">
                  <a:extLst>
                    <a:ext uri="{FF2B5EF4-FFF2-40B4-BE49-F238E27FC236}">
                      <a16:creationId xmlns:a16="http://schemas.microsoft.com/office/drawing/2014/main" id="{E1B4C839-2345-4331-9394-22DA2EEABD7E}"/>
                    </a:ext>
                  </a:extLst>
                </p:cNvPr>
                <p:cNvGrpSpPr/>
                <p:nvPr/>
              </p:nvGrpSpPr>
              <p:grpSpPr>
                <a:xfrm>
                  <a:off x="2097594" y="5616406"/>
                  <a:ext cx="159086" cy="159087"/>
                  <a:chOff x="1684215" y="5760204"/>
                  <a:chExt cx="305861" cy="305861"/>
                </a:xfrm>
              </p:grpSpPr>
              <p:sp>
                <p:nvSpPr>
                  <p:cNvPr id="50" name="Oval 49">
                    <a:extLst>
                      <a:ext uri="{FF2B5EF4-FFF2-40B4-BE49-F238E27FC236}">
                        <a16:creationId xmlns:a16="http://schemas.microsoft.com/office/drawing/2014/main" id="{66474E59-A250-4EC9-B20A-A70D66AFEB62}"/>
                      </a:ext>
                    </a:extLst>
                  </p:cNvPr>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AutoShape 21">
                    <a:extLst>
                      <a:ext uri="{FF2B5EF4-FFF2-40B4-BE49-F238E27FC236}">
                        <a16:creationId xmlns:a16="http://schemas.microsoft.com/office/drawing/2014/main" id="{414B507A-62E3-4E38-AF56-1894277DB6FD}"/>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47" name="Group 46">
                  <a:extLst>
                    <a:ext uri="{FF2B5EF4-FFF2-40B4-BE49-F238E27FC236}">
                      <a16:creationId xmlns:a16="http://schemas.microsoft.com/office/drawing/2014/main" id="{DAD0055B-00F7-4161-AB6B-09FC3045B700}"/>
                    </a:ext>
                  </a:extLst>
                </p:cNvPr>
                <p:cNvGrpSpPr/>
                <p:nvPr/>
              </p:nvGrpSpPr>
              <p:grpSpPr>
                <a:xfrm>
                  <a:off x="2323367" y="5616406"/>
                  <a:ext cx="159086" cy="159087"/>
                  <a:chOff x="2177216" y="5760204"/>
                  <a:chExt cx="305861" cy="305861"/>
                </a:xfrm>
              </p:grpSpPr>
              <p:sp>
                <p:nvSpPr>
                  <p:cNvPr id="48" name="Oval 47">
                    <a:extLst>
                      <a:ext uri="{FF2B5EF4-FFF2-40B4-BE49-F238E27FC236}">
                        <a16:creationId xmlns:a16="http://schemas.microsoft.com/office/drawing/2014/main" id="{50AB8806-1EAB-4F82-90CE-67B8F3E26D2F}"/>
                      </a:ext>
                    </a:extLst>
                  </p:cNvPr>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AutoShape 18">
                    <a:extLst>
                      <a:ext uri="{FF2B5EF4-FFF2-40B4-BE49-F238E27FC236}">
                        <a16:creationId xmlns:a16="http://schemas.microsoft.com/office/drawing/2014/main" id="{7533413B-99C6-4E4E-B35A-428AFF57E9BD}"/>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grpSp>
      <p:grpSp>
        <p:nvGrpSpPr>
          <p:cNvPr id="54" name="Group 53">
            <a:extLst>
              <a:ext uri="{FF2B5EF4-FFF2-40B4-BE49-F238E27FC236}">
                <a16:creationId xmlns:a16="http://schemas.microsoft.com/office/drawing/2014/main" id="{0249CE2E-9DC0-47FD-8C12-8A94B7A87BFC}"/>
              </a:ext>
            </a:extLst>
          </p:cNvPr>
          <p:cNvGrpSpPr/>
          <p:nvPr/>
        </p:nvGrpSpPr>
        <p:grpSpPr>
          <a:xfrm>
            <a:off x="8746096" y="4317784"/>
            <a:ext cx="2277697" cy="1311356"/>
            <a:chOff x="1508003" y="4504779"/>
            <a:chExt cx="2277697" cy="1311356"/>
          </a:xfrm>
        </p:grpSpPr>
        <p:sp>
          <p:nvSpPr>
            <p:cNvPr id="55" name="TextBox 54">
              <a:extLst>
                <a:ext uri="{FF2B5EF4-FFF2-40B4-BE49-F238E27FC236}">
                  <a16:creationId xmlns:a16="http://schemas.microsoft.com/office/drawing/2014/main" id="{C750BCA0-D6AE-41B1-BBBF-690EDB6DBE72}"/>
                </a:ext>
              </a:extLst>
            </p:cNvPr>
            <p:cNvSpPr txBox="1"/>
            <p:nvPr/>
          </p:nvSpPr>
          <p:spPr>
            <a:xfrm>
              <a:off x="1899695" y="4504779"/>
              <a:ext cx="1494312" cy="365934"/>
            </a:xfrm>
            <a:prstGeom prst="rect">
              <a:avLst/>
            </a:prstGeom>
            <a:noFill/>
          </p:spPr>
          <p:txBody>
            <a:bodyPr wrap="square" rtlCol="0">
              <a:spAutoFit/>
            </a:bodyPr>
            <a:lstStyle/>
            <a:p>
              <a:pPr algn="ct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56" name="Rectangle 55">
              <a:extLst>
                <a:ext uri="{FF2B5EF4-FFF2-40B4-BE49-F238E27FC236}">
                  <a16:creationId xmlns:a16="http://schemas.microsoft.com/office/drawing/2014/main" id="{18AE6C6A-4D84-441F-A234-894FBA339F9D}"/>
                </a:ext>
              </a:extLst>
            </p:cNvPr>
            <p:cNvSpPr/>
            <p:nvPr/>
          </p:nvSpPr>
          <p:spPr>
            <a:xfrm>
              <a:off x="1508003" y="4908486"/>
              <a:ext cx="2277697" cy="451406"/>
            </a:xfrm>
            <a:prstGeom prst="rect">
              <a:avLst/>
            </a:prstGeom>
          </p:spPr>
          <p:txBody>
            <a:bodyPr wrap="square">
              <a:spAutoFit/>
            </a:bodyPr>
            <a:lstStyle/>
            <a:p>
              <a:pPr algn="ct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57" name="Group 56">
              <a:extLst>
                <a:ext uri="{FF2B5EF4-FFF2-40B4-BE49-F238E27FC236}">
                  <a16:creationId xmlns:a16="http://schemas.microsoft.com/office/drawing/2014/main" id="{9DEED6B9-3FE2-4C10-887A-B5ADA3A1E907}"/>
                </a:ext>
              </a:extLst>
            </p:cNvPr>
            <p:cNvGrpSpPr/>
            <p:nvPr/>
          </p:nvGrpSpPr>
          <p:grpSpPr>
            <a:xfrm>
              <a:off x="2101039" y="5519673"/>
              <a:ext cx="1091624" cy="296462"/>
              <a:chOff x="1515100" y="5516154"/>
              <a:chExt cx="1324077" cy="359591"/>
            </a:xfrm>
          </p:grpSpPr>
          <p:sp>
            <p:nvSpPr>
              <p:cNvPr id="58" name="Rectangle 57">
                <a:extLst>
                  <a:ext uri="{FF2B5EF4-FFF2-40B4-BE49-F238E27FC236}">
                    <a16:creationId xmlns:a16="http://schemas.microsoft.com/office/drawing/2014/main" id="{8E5A29A0-5C5C-4402-8D2D-035BD9FE237F}"/>
                  </a:ext>
                </a:extLst>
              </p:cNvPr>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9" name="Group 58">
                <a:extLst>
                  <a:ext uri="{FF2B5EF4-FFF2-40B4-BE49-F238E27FC236}">
                    <a16:creationId xmlns:a16="http://schemas.microsoft.com/office/drawing/2014/main" id="{1A24669E-EECF-43BB-B663-41624398517B}"/>
                  </a:ext>
                </a:extLst>
              </p:cNvPr>
              <p:cNvGrpSpPr/>
              <p:nvPr/>
            </p:nvGrpSpPr>
            <p:grpSpPr>
              <a:xfrm>
                <a:off x="1747552" y="5584029"/>
                <a:ext cx="859172" cy="223840"/>
                <a:chOff x="1871822" y="5616406"/>
                <a:chExt cx="610631" cy="159087"/>
              </a:xfrm>
            </p:grpSpPr>
            <p:grpSp>
              <p:nvGrpSpPr>
                <p:cNvPr id="60" name="Group 59">
                  <a:extLst>
                    <a:ext uri="{FF2B5EF4-FFF2-40B4-BE49-F238E27FC236}">
                      <a16:creationId xmlns:a16="http://schemas.microsoft.com/office/drawing/2014/main" id="{713499C1-98E1-4719-AD19-998F9172B982}"/>
                    </a:ext>
                  </a:extLst>
                </p:cNvPr>
                <p:cNvGrpSpPr/>
                <p:nvPr/>
              </p:nvGrpSpPr>
              <p:grpSpPr>
                <a:xfrm>
                  <a:off x="1871822" y="5616406"/>
                  <a:ext cx="159086" cy="159087"/>
                  <a:chOff x="1324575" y="5760204"/>
                  <a:chExt cx="305861" cy="305861"/>
                </a:xfrm>
              </p:grpSpPr>
              <p:sp>
                <p:nvSpPr>
                  <p:cNvPr id="67" name="Oval 66">
                    <a:extLst>
                      <a:ext uri="{FF2B5EF4-FFF2-40B4-BE49-F238E27FC236}">
                        <a16:creationId xmlns:a16="http://schemas.microsoft.com/office/drawing/2014/main" id="{136BC537-58A1-4F87-A2B0-BB76478CAD01}"/>
                      </a:ext>
                    </a:extLst>
                  </p:cNvPr>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AutoShape 1">
                    <a:extLst>
                      <a:ext uri="{FF2B5EF4-FFF2-40B4-BE49-F238E27FC236}">
                        <a16:creationId xmlns:a16="http://schemas.microsoft.com/office/drawing/2014/main" id="{2CED164C-477A-4285-BCF6-EE668EAE9A61}"/>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61" name="Group 60">
                  <a:extLst>
                    <a:ext uri="{FF2B5EF4-FFF2-40B4-BE49-F238E27FC236}">
                      <a16:creationId xmlns:a16="http://schemas.microsoft.com/office/drawing/2014/main" id="{EAEB83E5-0AB5-41F4-9486-593F98E1C89A}"/>
                    </a:ext>
                  </a:extLst>
                </p:cNvPr>
                <p:cNvGrpSpPr/>
                <p:nvPr/>
              </p:nvGrpSpPr>
              <p:grpSpPr>
                <a:xfrm>
                  <a:off x="2097594" y="5616406"/>
                  <a:ext cx="159086" cy="159087"/>
                  <a:chOff x="1684215" y="5760204"/>
                  <a:chExt cx="305861" cy="305861"/>
                </a:xfrm>
              </p:grpSpPr>
              <p:sp>
                <p:nvSpPr>
                  <p:cNvPr id="65" name="Oval 64">
                    <a:extLst>
                      <a:ext uri="{FF2B5EF4-FFF2-40B4-BE49-F238E27FC236}">
                        <a16:creationId xmlns:a16="http://schemas.microsoft.com/office/drawing/2014/main" id="{75A7203C-D7DD-42E1-BC76-B5648B1FD50A}"/>
                      </a:ext>
                    </a:extLst>
                  </p:cNvPr>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AutoShape 21">
                    <a:extLst>
                      <a:ext uri="{FF2B5EF4-FFF2-40B4-BE49-F238E27FC236}">
                        <a16:creationId xmlns:a16="http://schemas.microsoft.com/office/drawing/2014/main" id="{34A6C394-B50B-4793-BDC0-8DCF10AB16BB}"/>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62" name="Group 61">
                  <a:extLst>
                    <a:ext uri="{FF2B5EF4-FFF2-40B4-BE49-F238E27FC236}">
                      <a16:creationId xmlns:a16="http://schemas.microsoft.com/office/drawing/2014/main" id="{C02679E5-0888-44FE-BA88-B56C9B972215}"/>
                    </a:ext>
                  </a:extLst>
                </p:cNvPr>
                <p:cNvGrpSpPr/>
                <p:nvPr/>
              </p:nvGrpSpPr>
              <p:grpSpPr>
                <a:xfrm>
                  <a:off x="2323367" y="5616406"/>
                  <a:ext cx="159086" cy="159087"/>
                  <a:chOff x="2177216" y="5760204"/>
                  <a:chExt cx="305861" cy="305861"/>
                </a:xfrm>
              </p:grpSpPr>
              <p:sp>
                <p:nvSpPr>
                  <p:cNvPr id="63" name="Oval 62">
                    <a:extLst>
                      <a:ext uri="{FF2B5EF4-FFF2-40B4-BE49-F238E27FC236}">
                        <a16:creationId xmlns:a16="http://schemas.microsoft.com/office/drawing/2014/main" id="{854A6C6E-EAEE-4DA9-B979-D8CDBDA23C9A}"/>
                      </a:ext>
                    </a:extLst>
                  </p:cNvPr>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AutoShape 18">
                    <a:extLst>
                      <a:ext uri="{FF2B5EF4-FFF2-40B4-BE49-F238E27FC236}">
                        <a16:creationId xmlns:a16="http://schemas.microsoft.com/office/drawing/2014/main" id="{09C01347-F610-43CF-B7B7-5CD2AA27DD15}"/>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grpSp>
      <p:sp>
        <p:nvSpPr>
          <p:cNvPr id="82" name="Picture Placeholder 81">
            <a:extLst>
              <a:ext uri="{FF2B5EF4-FFF2-40B4-BE49-F238E27FC236}">
                <a16:creationId xmlns:a16="http://schemas.microsoft.com/office/drawing/2014/main" id="{4871037A-4681-4308-A2A2-739CBFCCCCFA}"/>
              </a:ext>
            </a:extLst>
          </p:cNvPr>
          <p:cNvSpPr>
            <a:spLocks noGrp="1"/>
          </p:cNvSpPr>
          <p:nvPr>
            <p:ph type="pic" sz="quarter" idx="18"/>
          </p:nvPr>
        </p:nvSpPr>
        <p:spPr/>
      </p:sp>
      <p:sp>
        <p:nvSpPr>
          <p:cNvPr id="84" name="Picture Placeholder 83">
            <a:extLst>
              <a:ext uri="{FF2B5EF4-FFF2-40B4-BE49-F238E27FC236}">
                <a16:creationId xmlns:a16="http://schemas.microsoft.com/office/drawing/2014/main" id="{BC72D6E0-FD0B-419F-B467-121A0B4249AB}"/>
              </a:ext>
            </a:extLst>
          </p:cNvPr>
          <p:cNvSpPr>
            <a:spLocks noGrp="1"/>
          </p:cNvSpPr>
          <p:nvPr>
            <p:ph type="pic" sz="quarter" idx="20"/>
          </p:nvPr>
        </p:nvSpPr>
        <p:spPr/>
      </p:sp>
      <p:sp>
        <p:nvSpPr>
          <p:cNvPr id="86" name="Picture Placeholder 85">
            <a:extLst>
              <a:ext uri="{FF2B5EF4-FFF2-40B4-BE49-F238E27FC236}">
                <a16:creationId xmlns:a16="http://schemas.microsoft.com/office/drawing/2014/main" id="{AE405CB0-680D-4B22-911F-710CD44EF6F4}"/>
              </a:ext>
            </a:extLst>
          </p:cNvPr>
          <p:cNvSpPr>
            <a:spLocks noGrp="1"/>
          </p:cNvSpPr>
          <p:nvPr>
            <p:ph type="pic" sz="quarter" idx="19"/>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12</a:t>
            </a:fld>
            <a:endParaRPr lang="en-US" dirty="0">
              <a:latin typeface="Raleway" panose="020B0503030101060003" pitchFamily="34" charset="0"/>
            </a:endParaRPr>
          </a:p>
        </p:txBody>
      </p:sp>
      <p:grpSp>
        <p:nvGrpSpPr>
          <p:cNvPr id="96" name="Group 95"/>
          <p:cNvGrpSpPr/>
          <p:nvPr/>
        </p:nvGrpSpPr>
        <p:grpSpPr>
          <a:xfrm>
            <a:off x="3700535" y="1347064"/>
            <a:ext cx="2277697" cy="1311356"/>
            <a:chOff x="1214803" y="4165077"/>
            <a:chExt cx="2277697" cy="1311356"/>
          </a:xfrm>
        </p:grpSpPr>
        <p:sp>
          <p:nvSpPr>
            <p:cNvPr id="97" name="TextBox 96"/>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latin typeface="Roboto Slab" pitchFamily="2" charset="0"/>
                  <a:ea typeface="Roboto Slab" pitchFamily="2" charset="0"/>
                </a:rPr>
                <a:t>JOHN DEO</a:t>
              </a:r>
              <a:endParaRPr lang="en-US" sz="2000" b="1" dirty="0">
                <a:latin typeface="Roboto Slab" pitchFamily="2" charset="0"/>
                <a:ea typeface="Roboto Slab" pitchFamily="2" charset="0"/>
              </a:endParaRPr>
            </a:p>
          </p:txBody>
        </p:sp>
        <p:sp>
          <p:nvSpPr>
            <p:cNvPr id="98" name="Rectangle 97"/>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99" name="Group 98"/>
            <p:cNvGrpSpPr/>
            <p:nvPr/>
          </p:nvGrpSpPr>
          <p:grpSpPr>
            <a:xfrm>
              <a:off x="1307072" y="5179971"/>
              <a:ext cx="1091624" cy="296462"/>
              <a:chOff x="1515100" y="5516154"/>
              <a:chExt cx="1324077" cy="359591"/>
            </a:xfrm>
          </p:grpSpPr>
          <p:sp>
            <p:nvSpPr>
              <p:cNvPr id="100" name="Rectangle 99"/>
              <p:cNvSpPr/>
              <p:nvPr/>
            </p:nvSpPr>
            <p:spPr>
              <a:xfrm>
                <a:off x="1515100" y="5516154"/>
                <a:ext cx="1324077" cy="359591"/>
              </a:xfrm>
              <a:prstGeom prst="rect">
                <a:avLst/>
              </a:pr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1" name="Group 100"/>
              <p:cNvGrpSpPr/>
              <p:nvPr/>
            </p:nvGrpSpPr>
            <p:grpSpPr>
              <a:xfrm>
                <a:off x="1747552" y="5584029"/>
                <a:ext cx="859172" cy="223840"/>
                <a:chOff x="1871822" y="5616406"/>
                <a:chExt cx="610631" cy="159087"/>
              </a:xfrm>
            </p:grpSpPr>
            <p:grpSp>
              <p:nvGrpSpPr>
                <p:cNvPr id="102" name="Group 101"/>
                <p:cNvGrpSpPr/>
                <p:nvPr/>
              </p:nvGrpSpPr>
              <p:grpSpPr>
                <a:xfrm>
                  <a:off x="1871822" y="5616406"/>
                  <a:ext cx="159086" cy="159087"/>
                  <a:chOff x="1324575" y="5760204"/>
                  <a:chExt cx="305861" cy="305861"/>
                </a:xfrm>
              </p:grpSpPr>
              <p:sp>
                <p:nvSpPr>
                  <p:cNvPr id="109" name="Oval 108"/>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0"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03" name="Group 102"/>
                <p:cNvGrpSpPr/>
                <p:nvPr/>
              </p:nvGrpSpPr>
              <p:grpSpPr>
                <a:xfrm>
                  <a:off x="2097594" y="5616406"/>
                  <a:ext cx="159086" cy="159087"/>
                  <a:chOff x="1684215" y="5760204"/>
                  <a:chExt cx="305861" cy="305861"/>
                </a:xfrm>
              </p:grpSpPr>
              <p:sp>
                <p:nvSpPr>
                  <p:cNvPr id="107" name="Oval 106"/>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8"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04" name="Group 103"/>
                <p:cNvGrpSpPr/>
                <p:nvPr/>
              </p:nvGrpSpPr>
              <p:grpSpPr>
                <a:xfrm>
                  <a:off x="2323367" y="5616406"/>
                  <a:ext cx="159086" cy="159087"/>
                  <a:chOff x="2177216" y="5760204"/>
                  <a:chExt cx="305861" cy="305861"/>
                </a:xfrm>
              </p:grpSpPr>
              <p:sp>
                <p:nvSpPr>
                  <p:cNvPr id="105" name="Oval 104"/>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6"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11" name="Group 110"/>
          <p:cNvGrpSpPr/>
          <p:nvPr/>
        </p:nvGrpSpPr>
        <p:grpSpPr>
          <a:xfrm>
            <a:off x="8634733" y="1439977"/>
            <a:ext cx="2277697" cy="1311356"/>
            <a:chOff x="1214803" y="4165077"/>
            <a:chExt cx="2277697" cy="1311356"/>
          </a:xfrm>
        </p:grpSpPr>
        <p:sp>
          <p:nvSpPr>
            <p:cNvPr id="112" name="TextBox 111"/>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113" name="Rectangle 112"/>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2"/>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114" name="Group 113"/>
            <p:cNvGrpSpPr/>
            <p:nvPr/>
          </p:nvGrpSpPr>
          <p:grpSpPr>
            <a:xfrm>
              <a:off x="1307072" y="5179971"/>
              <a:ext cx="1091624" cy="296462"/>
              <a:chOff x="1515100" y="5516154"/>
              <a:chExt cx="1324077" cy="359591"/>
            </a:xfrm>
          </p:grpSpPr>
          <p:sp>
            <p:nvSpPr>
              <p:cNvPr id="115" name="Rectangle 114"/>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16" name="Group 115"/>
              <p:cNvGrpSpPr/>
              <p:nvPr/>
            </p:nvGrpSpPr>
            <p:grpSpPr>
              <a:xfrm>
                <a:off x="1747552" y="5584029"/>
                <a:ext cx="859172" cy="223840"/>
                <a:chOff x="1871822" y="5616406"/>
                <a:chExt cx="610631" cy="159087"/>
              </a:xfrm>
            </p:grpSpPr>
            <p:grpSp>
              <p:nvGrpSpPr>
                <p:cNvPr id="117" name="Group 116"/>
                <p:cNvGrpSpPr/>
                <p:nvPr/>
              </p:nvGrpSpPr>
              <p:grpSpPr>
                <a:xfrm>
                  <a:off x="1871822" y="5616406"/>
                  <a:ext cx="159086" cy="159087"/>
                  <a:chOff x="1324575" y="5760204"/>
                  <a:chExt cx="305861" cy="305861"/>
                </a:xfrm>
              </p:grpSpPr>
              <p:sp>
                <p:nvSpPr>
                  <p:cNvPr id="124" name="Oval 123"/>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5"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18" name="Group 117"/>
                <p:cNvGrpSpPr/>
                <p:nvPr/>
              </p:nvGrpSpPr>
              <p:grpSpPr>
                <a:xfrm>
                  <a:off x="2097594" y="5616406"/>
                  <a:ext cx="159086" cy="159087"/>
                  <a:chOff x="1684215" y="5760204"/>
                  <a:chExt cx="305861" cy="305861"/>
                </a:xfrm>
              </p:grpSpPr>
              <p:sp>
                <p:nvSpPr>
                  <p:cNvPr id="122" name="Oval 121"/>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3"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19" name="Group 118"/>
                <p:cNvGrpSpPr/>
                <p:nvPr/>
              </p:nvGrpSpPr>
              <p:grpSpPr>
                <a:xfrm>
                  <a:off x="2323367" y="5616406"/>
                  <a:ext cx="159086" cy="159087"/>
                  <a:chOff x="2177216" y="5760204"/>
                  <a:chExt cx="305861" cy="305861"/>
                </a:xfrm>
              </p:grpSpPr>
              <p:sp>
                <p:nvSpPr>
                  <p:cNvPr id="120" name="Oval 119"/>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1"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75" name="Group 74">
            <a:extLst>
              <a:ext uri="{FF2B5EF4-FFF2-40B4-BE49-F238E27FC236}">
                <a16:creationId xmlns:a16="http://schemas.microsoft.com/office/drawing/2014/main" id="{B31AC1A6-9EA2-4ED1-ACDE-6DA269E72FFB}"/>
              </a:ext>
            </a:extLst>
          </p:cNvPr>
          <p:cNvGrpSpPr/>
          <p:nvPr/>
        </p:nvGrpSpPr>
        <p:grpSpPr>
          <a:xfrm>
            <a:off x="3700535" y="4013754"/>
            <a:ext cx="2277697" cy="1311356"/>
            <a:chOff x="1214803" y="4165077"/>
            <a:chExt cx="2277697" cy="1311356"/>
          </a:xfrm>
        </p:grpSpPr>
        <p:sp>
          <p:nvSpPr>
            <p:cNvPr id="151" name="TextBox 150">
              <a:extLst>
                <a:ext uri="{FF2B5EF4-FFF2-40B4-BE49-F238E27FC236}">
                  <a16:creationId xmlns:a16="http://schemas.microsoft.com/office/drawing/2014/main" id="{87FF66AE-849C-4344-8883-405968F2E796}"/>
                </a:ext>
              </a:extLst>
            </p:cNvPr>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latin typeface="Roboto Slab" pitchFamily="2" charset="0"/>
                  <a:ea typeface="Roboto Slab" pitchFamily="2" charset="0"/>
                </a:rPr>
                <a:t>JOHN DEO</a:t>
              </a:r>
              <a:endParaRPr lang="en-US" sz="2000" b="1" dirty="0">
                <a:latin typeface="Roboto Slab" pitchFamily="2" charset="0"/>
                <a:ea typeface="Roboto Slab" pitchFamily="2" charset="0"/>
              </a:endParaRPr>
            </a:p>
          </p:txBody>
        </p:sp>
        <p:sp>
          <p:nvSpPr>
            <p:cNvPr id="152" name="Rectangle 151">
              <a:extLst>
                <a:ext uri="{FF2B5EF4-FFF2-40B4-BE49-F238E27FC236}">
                  <a16:creationId xmlns:a16="http://schemas.microsoft.com/office/drawing/2014/main" id="{A475274D-F919-4515-9664-211273400A42}"/>
                </a:ext>
              </a:extLst>
            </p:cNvPr>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153" name="Group 152">
              <a:extLst>
                <a:ext uri="{FF2B5EF4-FFF2-40B4-BE49-F238E27FC236}">
                  <a16:creationId xmlns:a16="http://schemas.microsoft.com/office/drawing/2014/main" id="{35FE3654-8FEA-4B2F-93BC-5016423426BB}"/>
                </a:ext>
              </a:extLst>
            </p:cNvPr>
            <p:cNvGrpSpPr/>
            <p:nvPr/>
          </p:nvGrpSpPr>
          <p:grpSpPr>
            <a:xfrm>
              <a:off x="1307072" y="5179971"/>
              <a:ext cx="1091624" cy="296462"/>
              <a:chOff x="1515100" y="5516154"/>
              <a:chExt cx="1324077" cy="359591"/>
            </a:xfrm>
          </p:grpSpPr>
          <p:sp>
            <p:nvSpPr>
              <p:cNvPr id="154" name="Rectangle 153">
                <a:extLst>
                  <a:ext uri="{FF2B5EF4-FFF2-40B4-BE49-F238E27FC236}">
                    <a16:creationId xmlns:a16="http://schemas.microsoft.com/office/drawing/2014/main" id="{182938A5-9C62-4624-904D-D29AB354DE53}"/>
                  </a:ext>
                </a:extLst>
              </p:cNvPr>
              <p:cNvSpPr/>
              <p:nvPr/>
            </p:nvSpPr>
            <p:spPr>
              <a:xfrm>
                <a:off x="1515100" y="5516154"/>
                <a:ext cx="1324077" cy="359591"/>
              </a:xfrm>
              <a:prstGeom prst="rect">
                <a:avLst/>
              </a:pr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55" name="Group 154">
                <a:extLst>
                  <a:ext uri="{FF2B5EF4-FFF2-40B4-BE49-F238E27FC236}">
                    <a16:creationId xmlns:a16="http://schemas.microsoft.com/office/drawing/2014/main" id="{D3C47629-C454-408A-BAA2-CC9C2EFEDF79}"/>
                  </a:ext>
                </a:extLst>
              </p:cNvPr>
              <p:cNvGrpSpPr/>
              <p:nvPr/>
            </p:nvGrpSpPr>
            <p:grpSpPr>
              <a:xfrm>
                <a:off x="1747552" y="5584029"/>
                <a:ext cx="859172" cy="223840"/>
                <a:chOff x="1871822" y="5616406"/>
                <a:chExt cx="610631" cy="159087"/>
              </a:xfrm>
            </p:grpSpPr>
            <p:grpSp>
              <p:nvGrpSpPr>
                <p:cNvPr id="156" name="Group 155">
                  <a:extLst>
                    <a:ext uri="{FF2B5EF4-FFF2-40B4-BE49-F238E27FC236}">
                      <a16:creationId xmlns:a16="http://schemas.microsoft.com/office/drawing/2014/main" id="{F8709AA4-1B19-436B-BD43-12C22524E7B1}"/>
                    </a:ext>
                  </a:extLst>
                </p:cNvPr>
                <p:cNvGrpSpPr/>
                <p:nvPr/>
              </p:nvGrpSpPr>
              <p:grpSpPr>
                <a:xfrm>
                  <a:off x="1871822" y="5616406"/>
                  <a:ext cx="159086" cy="159087"/>
                  <a:chOff x="1324575" y="5760204"/>
                  <a:chExt cx="305861" cy="305861"/>
                </a:xfrm>
              </p:grpSpPr>
              <p:sp>
                <p:nvSpPr>
                  <p:cNvPr id="163" name="Oval 162">
                    <a:extLst>
                      <a:ext uri="{FF2B5EF4-FFF2-40B4-BE49-F238E27FC236}">
                        <a16:creationId xmlns:a16="http://schemas.microsoft.com/office/drawing/2014/main" id="{CBFF901E-9117-4273-9139-24908E39DE88}"/>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4" name="AutoShape 1">
                    <a:extLst>
                      <a:ext uri="{FF2B5EF4-FFF2-40B4-BE49-F238E27FC236}">
                        <a16:creationId xmlns:a16="http://schemas.microsoft.com/office/drawing/2014/main" id="{DAB76DA4-8B04-4C36-92FB-F19DF2587935}"/>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57" name="Group 156">
                  <a:extLst>
                    <a:ext uri="{FF2B5EF4-FFF2-40B4-BE49-F238E27FC236}">
                      <a16:creationId xmlns:a16="http://schemas.microsoft.com/office/drawing/2014/main" id="{C67DDBA8-DFA8-4394-9313-5B8FA3F1BBC9}"/>
                    </a:ext>
                  </a:extLst>
                </p:cNvPr>
                <p:cNvGrpSpPr/>
                <p:nvPr/>
              </p:nvGrpSpPr>
              <p:grpSpPr>
                <a:xfrm>
                  <a:off x="2097594" y="5616406"/>
                  <a:ext cx="159086" cy="159087"/>
                  <a:chOff x="1684215" y="5760204"/>
                  <a:chExt cx="305861" cy="305861"/>
                </a:xfrm>
              </p:grpSpPr>
              <p:sp>
                <p:nvSpPr>
                  <p:cNvPr id="161" name="Oval 160">
                    <a:extLst>
                      <a:ext uri="{FF2B5EF4-FFF2-40B4-BE49-F238E27FC236}">
                        <a16:creationId xmlns:a16="http://schemas.microsoft.com/office/drawing/2014/main" id="{1144D034-B78C-48E1-8EA6-DAC53E7EFE4F}"/>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2" name="AutoShape 21">
                    <a:extLst>
                      <a:ext uri="{FF2B5EF4-FFF2-40B4-BE49-F238E27FC236}">
                        <a16:creationId xmlns:a16="http://schemas.microsoft.com/office/drawing/2014/main" id="{13BE66A2-2B72-4823-A4D2-A52CB5DBE07B}"/>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58" name="Group 157">
                  <a:extLst>
                    <a:ext uri="{FF2B5EF4-FFF2-40B4-BE49-F238E27FC236}">
                      <a16:creationId xmlns:a16="http://schemas.microsoft.com/office/drawing/2014/main" id="{ACD86A8E-2391-4859-9C09-F72CBB5C8C24}"/>
                    </a:ext>
                  </a:extLst>
                </p:cNvPr>
                <p:cNvGrpSpPr/>
                <p:nvPr/>
              </p:nvGrpSpPr>
              <p:grpSpPr>
                <a:xfrm>
                  <a:off x="2323367" y="5616406"/>
                  <a:ext cx="159086" cy="159087"/>
                  <a:chOff x="2177216" y="5760204"/>
                  <a:chExt cx="305861" cy="305861"/>
                </a:xfrm>
              </p:grpSpPr>
              <p:sp>
                <p:nvSpPr>
                  <p:cNvPr id="159" name="Oval 158">
                    <a:extLst>
                      <a:ext uri="{FF2B5EF4-FFF2-40B4-BE49-F238E27FC236}">
                        <a16:creationId xmlns:a16="http://schemas.microsoft.com/office/drawing/2014/main" id="{CF117BAC-4DC4-4F63-8022-45F53824CBBC}"/>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0" name="AutoShape 18">
                    <a:extLst>
                      <a:ext uri="{FF2B5EF4-FFF2-40B4-BE49-F238E27FC236}">
                        <a16:creationId xmlns:a16="http://schemas.microsoft.com/office/drawing/2014/main" id="{FE563459-DF00-489C-9996-E4BF5E4FEEB1}"/>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76" name="Group 75">
            <a:extLst>
              <a:ext uri="{FF2B5EF4-FFF2-40B4-BE49-F238E27FC236}">
                <a16:creationId xmlns:a16="http://schemas.microsoft.com/office/drawing/2014/main" id="{AFD01BF9-2782-42C3-8338-6973102DDAF4}"/>
              </a:ext>
            </a:extLst>
          </p:cNvPr>
          <p:cNvGrpSpPr/>
          <p:nvPr/>
        </p:nvGrpSpPr>
        <p:grpSpPr>
          <a:xfrm>
            <a:off x="8634733" y="4106667"/>
            <a:ext cx="2277697" cy="1311356"/>
            <a:chOff x="1214803" y="4165077"/>
            <a:chExt cx="2277697" cy="1311356"/>
          </a:xfrm>
        </p:grpSpPr>
        <p:sp>
          <p:nvSpPr>
            <p:cNvPr id="90" name="TextBox 89">
              <a:extLst>
                <a:ext uri="{FF2B5EF4-FFF2-40B4-BE49-F238E27FC236}">
                  <a16:creationId xmlns:a16="http://schemas.microsoft.com/office/drawing/2014/main" id="{F4C34E5A-0032-4B27-A770-01C447DB51DD}"/>
                </a:ext>
              </a:extLst>
            </p:cNvPr>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91" name="Rectangle 90">
              <a:extLst>
                <a:ext uri="{FF2B5EF4-FFF2-40B4-BE49-F238E27FC236}">
                  <a16:creationId xmlns:a16="http://schemas.microsoft.com/office/drawing/2014/main" id="{B9160721-ED8E-4506-9E15-A49B9432B626}"/>
                </a:ext>
              </a:extLst>
            </p:cNvPr>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2"/>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92" name="Group 91">
              <a:extLst>
                <a:ext uri="{FF2B5EF4-FFF2-40B4-BE49-F238E27FC236}">
                  <a16:creationId xmlns:a16="http://schemas.microsoft.com/office/drawing/2014/main" id="{4219F764-1C02-415A-89C6-6B9ACACA647A}"/>
                </a:ext>
              </a:extLst>
            </p:cNvPr>
            <p:cNvGrpSpPr/>
            <p:nvPr/>
          </p:nvGrpSpPr>
          <p:grpSpPr>
            <a:xfrm>
              <a:off x="1307072" y="5179971"/>
              <a:ext cx="1091624" cy="296462"/>
              <a:chOff x="1515100" y="5516154"/>
              <a:chExt cx="1324077" cy="359591"/>
            </a:xfrm>
          </p:grpSpPr>
          <p:sp>
            <p:nvSpPr>
              <p:cNvPr id="93" name="Rectangle 92">
                <a:extLst>
                  <a:ext uri="{FF2B5EF4-FFF2-40B4-BE49-F238E27FC236}">
                    <a16:creationId xmlns:a16="http://schemas.microsoft.com/office/drawing/2014/main" id="{FCDA728E-D8D6-447F-9188-9DA7B8BE7EDA}"/>
                  </a:ext>
                </a:extLst>
              </p:cNvPr>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41" name="Group 140">
                <a:extLst>
                  <a:ext uri="{FF2B5EF4-FFF2-40B4-BE49-F238E27FC236}">
                    <a16:creationId xmlns:a16="http://schemas.microsoft.com/office/drawing/2014/main" id="{CFC16908-5425-4867-B55E-6609CD57A82A}"/>
                  </a:ext>
                </a:extLst>
              </p:cNvPr>
              <p:cNvGrpSpPr/>
              <p:nvPr/>
            </p:nvGrpSpPr>
            <p:grpSpPr>
              <a:xfrm>
                <a:off x="1747552" y="5584029"/>
                <a:ext cx="859172" cy="223840"/>
                <a:chOff x="1871822" y="5616406"/>
                <a:chExt cx="610631" cy="159087"/>
              </a:xfrm>
            </p:grpSpPr>
            <p:grpSp>
              <p:nvGrpSpPr>
                <p:cNvPr id="142" name="Group 141">
                  <a:extLst>
                    <a:ext uri="{FF2B5EF4-FFF2-40B4-BE49-F238E27FC236}">
                      <a16:creationId xmlns:a16="http://schemas.microsoft.com/office/drawing/2014/main" id="{80580EE0-391B-47FB-9A83-F1DB34A417DD}"/>
                    </a:ext>
                  </a:extLst>
                </p:cNvPr>
                <p:cNvGrpSpPr/>
                <p:nvPr/>
              </p:nvGrpSpPr>
              <p:grpSpPr>
                <a:xfrm>
                  <a:off x="1871822" y="5616406"/>
                  <a:ext cx="159086" cy="159087"/>
                  <a:chOff x="1324575" y="5760204"/>
                  <a:chExt cx="305861" cy="305861"/>
                </a:xfrm>
              </p:grpSpPr>
              <p:sp>
                <p:nvSpPr>
                  <p:cNvPr id="149" name="Oval 148">
                    <a:extLst>
                      <a:ext uri="{FF2B5EF4-FFF2-40B4-BE49-F238E27FC236}">
                        <a16:creationId xmlns:a16="http://schemas.microsoft.com/office/drawing/2014/main" id="{F5A4B092-B3AC-4D5F-B5E3-D7056EEC0335}"/>
                      </a:ext>
                    </a:extLst>
                  </p:cNvPr>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0" name="AutoShape 1">
                    <a:extLst>
                      <a:ext uri="{FF2B5EF4-FFF2-40B4-BE49-F238E27FC236}">
                        <a16:creationId xmlns:a16="http://schemas.microsoft.com/office/drawing/2014/main" id="{C326F4B1-AD4A-45A3-9111-431253FE029E}"/>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43" name="Group 142">
                  <a:extLst>
                    <a:ext uri="{FF2B5EF4-FFF2-40B4-BE49-F238E27FC236}">
                      <a16:creationId xmlns:a16="http://schemas.microsoft.com/office/drawing/2014/main" id="{7B24A11A-4BC1-4C23-B89A-1D774A34D183}"/>
                    </a:ext>
                  </a:extLst>
                </p:cNvPr>
                <p:cNvGrpSpPr/>
                <p:nvPr/>
              </p:nvGrpSpPr>
              <p:grpSpPr>
                <a:xfrm>
                  <a:off x="2097594" y="5616406"/>
                  <a:ext cx="159086" cy="159087"/>
                  <a:chOff x="1684215" y="5760204"/>
                  <a:chExt cx="305861" cy="305861"/>
                </a:xfrm>
              </p:grpSpPr>
              <p:sp>
                <p:nvSpPr>
                  <p:cNvPr id="147" name="Oval 146">
                    <a:extLst>
                      <a:ext uri="{FF2B5EF4-FFF2-40B4-BE49-F238E27FC236}">
                        <a16:creationId xmlns:a16="http://schemas.microsoft.com/office/drawing/2014/main" id="{13A54D08-938B-42F0-8F1F-70B93DD4657B}"/>
                      </a:ext>
                    </a:extLst>
                  </p:cNvPr>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8" name="AutoShape 21">
                    <a:extLst>
                      <a:ext uri="{FF2B5EF4-FFF2-40B4-BE49-F238E27FC236}">
                        <a16:creationId xmlns:a16="http://schemas.microsoft.com/office/drawing/2014/main" id="{982FED48-BA58-4E2E-9856-CA506011B429}"/>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44" name="Group 143">
                  <a:extLst>
                    <a:ext uri="{FF2B5EF4-FFF2-40B4-BE49-F238E27FC236}">
                      <a16:creationId xmlns:a16="http://schemas.microsoft.com/office/drawing/2014/main" id="{DAD755E3-DA7B-4722-A2AC-4E57C2794CA6}"/>
                    </a:ext>
                  </a:extLst>
                </p:cNvPr>
                <p:cNvGrpSpPr/>
                <p:nvPr/>
              </p:nvGrpSpPr>
              <p:grpSpPr>
                <a:xfrm>
                  <a:off x="2323367" y="5616406"/>
                  <a:ext cx="159086" cy="159087"/>
                  <a:chOff x="2177216" y="5760204"/>
                  <a:chExt cx="305861" cy="305861"/>
                </a:xfrm>
              </p:grpSpPr>
              <p:sp>
                <p:nvSpPr>
                  <p:cNvPr id="145" name="Oval 144">
                    <a:extLst>
                      <a:ext uri="{FF2B5EF4-FFF2-40B4-BE49-F238E27FC236}">
                        <a16:creationId xmlns:a16="http://schemas.microsoft.com/office/drawing/2014/main" id="{6BEA419A-4889-4FB0-95DB-A4993F4F9EF5}"/>
                      </a:ext>
                    </a:extLst>
                  </p:cNvPr>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6" name="AutoShape 18">
                    <a:extLst>
                      <a:ext uri="{FF2B5EF4-FFF2-40B4-BE49-F238E27FC236}">
                        <a16:creationId xmlns:a16="http://schemas.microsoft.com/office/drawing/2014/main" id="{C947BBA9-3E7A-438F-AE87-266A7C0D2F5B}"/>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22" name="Picture Placeholder 21">
            <a:extLst>
              <a:ext uri="{FF2B5EF4-FFF2-40B4-BE49-F238E27FC236}">
                <a16:creationId xmlns:a16="http://schemas.microsoft.com/office/drawing/2014/main" id="{AFCDEEA0-59B5-4A3A-89A2-2E8C714D8012}"/>
              </a:ext>
            </a:extLst>
          </p:cNvPr>
          <p:cNvSpPr>
            <a:spLocks noGrp="1"/>
          </p:cNvSpPr>
          <p:nvPr>
            <p:ph type="pic" sz="quarter" idx="22"/>
          </p:nvPr>
        </p:nvSpPr>
        <p:spPr/>
      </p:sp>
      <p:sp>
        <p:nvSpPr>
          <p:cNvPr id="24" name="Picture Placeholder 23">
            <a:extLst>
              <a:ext uri="{FF2B5EF4-FFF2-40B4-BE49-F238E27FC236}">
                <a16:creationId xmlns:a16="http://schemas.microsoft.com/office/drawing/2014/main" id="{4129078F-70A0-437F-891E-FE3A09CA25E8}"/>
              </a:ext>
            </a:extLst>
          </p:cNvPr>
          <p:cNvSpPr>
            <a:spLocks noGrp="1"/>
          </p:cNvSpPr>
          <p:nvPr>
            <p:ph type="pic" sz="quarter" idx="25"/>
          </p:nvPr>
        </p:nvSpPr>
        <p:spPr/>
      </p:sp>
      <p:sp>
        <p:nvSpPr>
          <p:cNvPr id="27" name="Picture Placeholder 26">
            <a:extLst>
              <a:ext uri="{FF2B5EF4-FFF2-40B4-BE49-F238E27FC236}">
                <a16:creationId xmlns:a16="http://schemas.microsoft.com/office/drawing/2014/main" id="{A90C9346-94B6-437C-B160-2818D8EC6970}"/>
              </a:ext>
            </a:extLst>
          </p:cNvPr>
          <p:cNvSpPr>
            <a:spLocks noGrp="1"/>
          </p:cNvSpPr>
          <p:nvPr>
            <p:ph type="pic" sz="quarter" idx="26"/>
          </p:nvPr>
        </p:nvSpPr>
        <p:spPr/>
      </p:sp>
      <p:sp>
        <p:nvSpPr>
          <p:cNvPr id="29" name="Picture Placeholder 28">
            <a:extLst>
              <a:ext uri="{FF2B5EF4-FFF2-40B4-BE49-F238E27FC236}">
                <a16:creationId xmlns:a16="http://schemas.microsoft.com/office/drawing/2014/main" id="{30DF230F-C938-485C-BAF1-8790DF30F4AA}"/>
              </a:ext>
            </a:extLst>
          </p:cNvPr>
          <p:cNvSpPr>
            <a:spLocks noGrp="1"/>
          </p:cNvSpPr>
          <p:nvPr>
            <p:ph type="pic" sz="quarter" idx="24"/>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13</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7" name="Picture Placeholder 36">
            <a:extLst>
              <a:ext uri="{FF2B5EF4-FFF2-40B4-BE49-F238E27FC236}">
                <a16:creationId xmlns:a16="http://schemas.microsoft.com/office/drawing/2014/main" id="{8972CCEF-FAA2-43A1-A64B-DF7079FAB8E7}"/>
              </a:ext>
            </a:extLst>
          </p:cNvPr>
          <p:cNvSpPr>
            <a:spLocks noGrp="1"/>
          </p:cNvSpPr>
          <p:nvPr>
            <p:ph type="pic" sz="quarter" idx="24"/>
          </p:nvPr>
        </p:nvSpPr>
        <p:spPr/>
      </p:sp>
      <p:sp>
        <p:nvSpPr>
          <p:cNvPr id="39" name="Picture Placeholder 38">
            <a:extLst>
              <a:ext uri="{FF2B5EF4-FFF2-40B4-BE49-F238E27FC236}">
                <a16:creationId xmlns:a16="http://schemas.microsoft.com/office/drawing/2014/main" id="{C437A33C-4E0B-4E07-B043-D3689E034133}"/>
              </a:ext>
            </a:extLst>
          </p:cNvPr>
          <p:cNvSpPr>
            <a:spLocks noGrp="1"/>
          </p:cNvSpPr>
          <p:nvPr>
            <p:ph type="pic" sz="quarter" idx="23"/>
          </p:nvPr>
        </p:nvSpPr>
        <p:spPr/>
      </p:sp>
      <p:sp>
        <p:nvSpPr>
          <p:cNvPr id="41" name="Picture Placeholder 40">
            <a:extLst>
              <a:ext uri="{FF2B5EF4-FFF2-40B4-BE49-F238E27FC236}">
                <a16:creationId xmlns:a16="http://schemas.microsoft.com/office/drawing/2014/main" id="{3C01B158-E610-4344-8DB2-01F317C4030A}"/>
              </a:ext>
            </a:extLst>
          </p:cNvPr>
          <p:cNvSpPr>
            <a:spLocks noGrp="1"/>
          </p:cNvSpPr>
          <p:nvPr>
            <p:ph type="pic" sz="quarter" idx="21"/>
          </p:nvPr>
        </p:nvSpPr>
        <p:spPr/>
      </p:sp>
      <p:sp>
        <p:nvSpPr>
          <p:cNvPr id="43" name="Picture Placeholder 42">
            <a:extLst>
              <a:ext uri="{FF2B5EF4-FFF2-40B4-BE49-F238E27FC236}">
                <a16:creationId xmlns:a16="http://schemas.microsoft.com/office/drawing/2014/main" id="{E62F1825-CC53-4516-BB7E-8B7ACD826AC3}"/>
              </a:ext>
            </a:extLst>
          </p:cNvPr>
          <p:cNvSpPr>
            <a:spLocks noGrp="1"/>
          </p:cNvSpPr>
          <p:nvPr>
            <p:ph type="pic" sz="quarter" idx="22"/>
          </p:nvPr>
        </p:nvSpPr>
        <p:spPr/>
      </p:sp>
      <p:sp>
        <p:nvSpPr>
          <p:cNvPr id="45" name="Picture Placeholder 44">
            <a:extLst>
              <a:ext uri="{FF2B5EF4-FFF2-40B4-BE49-F238E27FC236}">
                <a16:creationId xmlns:a16="http://schemas.microsoft.com/office/drawing/2014/main" id="{49579A42-9620-4A6C-90B3-7FB19B40D4BA}"/>
              </a:ext>
            </a:extLst>
          </p:cNvPr>
          <p:cNvSpPr>
            <a:spLocks noGrp="1"/>
          </p:cNvSpPr>
          <p:nvPr>
            <p:ph type="pic" sz="quarter" idx="26"/>
          </p:nvPr>
        </p:nvSpPr>
        <p:spPr/>
      </p:sp>
      <p:sp>
        <p:nvSpPr>
          <p:cNvPr id="47" name="Picture Placeholder 46">
            <a:extLst>
              <a:ext uri="{FF2B5EF4-FFF2-40B4-BE49-F238E27FC236}">
                <a16:creationId xmlns:a16="http://schemas.microsoft.com/office/drawing/2014/main" id="{7640C098-E12F-470D-ABD0-3020273C6909}"/>
              </a:ext>
            </a:extLst>
          </p:cNvPr>
          <p:cNvSpPr>
            <a:spLocks noGrp="1"/>
          </p:cNvSpPr>
          <p:nvPr>
            <p:ph type="pic" sz="quarter" idx="25"/>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14</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4" name="Picture Placeholder 23">
            <a:extLst>
              <a:ext uri="{FF2B5EF4-FFF2-40B4-BE49-F238E27FC236}">
                <a16:creationId xmlns:a16="http://schemas.microsoft.com/office/drawing/2014/main" id="{55B2E373-5B0C-40C3-A9B2-9FE6AC7770D6}"/>
              </a:ext>
            </a:extLst>
          </p:cNvPr>
          <p:cNvSpPr>
            <a:spLocks noGrp="1"/>
          </p:cNvSpPr>
          <p:nvPr>
            <p:ph type="pic" sz="quarter" idx="24"/>
          </p:nvPr>
        </p:nvSpPr>
        <p:spPr/>
      </p:sp>
      <p:sp>
        <p:nvSpPr>
          <p:cNvPr id="26" name="Picture Placeholder 25">
            <a:extLst>
              <a:ext uri="{FF2B5EF4-FFF2-40B4-BE49-F238E27FC236}">
                <a16:creationId xmlns:a16="http://schemas.microsoft.com/office/drawing/2014/main" id="{7BCD26BB-4068-432B-8B9B-74279E278C90}"/>
              </a:ext>
            </a:extLst>
          </p:cNvPr>
          <p:cNvSpPr>
            <a:spLocks noGrp="1"/>
          </p:cNvSpPr>
          <p:nvPr>
            <p:ph type="pic" sz="quarter" idx="20"/>
          </p:nvPr>
        </p:nvSpPr>
        <p:spPr/>
      </p:sp>
      <p:sp>
        <p:nvSpPr>
          <p:cNvPr id="28" name="Picture Placeholder 27">
            <a:extLst>
              <a:ext uri="{FF2B5EF4-FFF2-40B4-BE49-F238E27FC236}">
                <a16:creationId xmlns:a16="http://schemas.microsoft.com/office/drawing/2014/main" id="{C819E1B0-7832-4069-A302-8E9E5D076B10}"/>
              </a:ext>
            </a:extLst>
          </p:cNvPr>
          <p:cNvSpPr>
            <a:spLocks noGrp="1"/>
          </p:cNvSpPr>
          <p:nvPr>
            <p:ph type="pic" sz="quarter" idx="21"/>
          </p:nvPr>
        </p:nvSpPr>
        <p:spPr/>
      </p:sp>
      <p:sp>
        <p:nvSpPr>
          <p:cNvPr id="30" name="Picture Placeholder 29">
            <a:extLst>
              <a:ext uri="{FF2B5EF4-FFF2-40B4-BE49-F238E27FC236}">
                <a16:creationId xmlns:a16="http://schemas.microsoft.com/office/drawing/2014/main" id="{3B13EFC8-C0E9-4505-855D-05C8410A54B3}"/>
              </a:ext>
            </a:extLst>
          </p:cNvPr>
          <p:cNvSpPr>
            <a:spLocks noGrp="1"/>
          </p:cNvSpPr>
          <p:nvPr>
            <p:ph type="pic" sz="quarter" idx="22"/>
          </p:nvPr>
        </p:nvSpPr>
        <p:spPr/>
      </p:sp>
    </p:spTree>
    <p:extLst>
      <p:ext uri="{BB962C8B-B14F-4D97-AF65-F5344CB8AC3E}">
        <p14:creationId xmlns:p14="http://schemas.microsoft.com/office/powerpoint/2010/main" val="60355419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15</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7" name="Picture Placeholder 16">
            <a:extLst>
              <a:ext uri="{FF2B5EF4-FFF2-40B4-BE49-F238E27FC236}">
                <a16:creationId xmlns:a16="http://schemas.microsoft.com/office/drawing/2014/main" id="{D603FB65-8B5D-4478-8D42-5E15E52C89BF}"/>
              </a:ext>
            </a:extLst>
          </p:cNvPr>
          <p:cNvSpPr>
            <a:spLocks noGrp="1"/>
          </p:cNvSpPr>
          <p:nvPr>
            <p:ph type="pic" sz="quarter" idx="22"/>
          </p:nvPr>
        </p:nvSpPr>
        <p:spPr/>
      </p:sp>
      <p:sp>
        <p:nvSpPr>
          <p:cNvPr id="21" name="Picture Placeholder 20">
            <a:extLst>
              <a:ext uri="{FF2B5EF4-FFF2-40B4-BE49-F238E27FC236}">
                <a16:creationId xmlns:a16="http://schemas.microsoft.com/office/drawing/2014/main" id="{3DDCADE9-F475-4CEC-8A04-E3BB9F66D0EB}"/>
              </a:ext>
            </a:extLst>
          </p:cNvPr>
          <p:cNvSpPr>
            <a:spLocks noGrp="1"/>
          </p:cNvSpPr>
          <p:nvPr>
            <p:ph type="pic" sz="quarter" idx="21"/>
          </p:nvPr>
        </p:nvSpPr>
        <p:spPr/>
      </p:sp>
      <p:sp>
        <p:nvSpPr>
          <p:cNvPr id="23" name="Picture Placeholder 22">
            <a:extLst>
              <a:ext uri="{FF2B5EF4-FFF2-40B4-BE49-F238E27FC236}">
                <a16:creationId xmlns:a16="http://schemas.microsoft.com/office/drawing/2014/main" id="{07FDEFD0-C5E3-48DB-B2BE-B9C60DDC1B31}"/>
              </a:ext>
            </a:extLst>
          </p:cNvPr>
          <p:cNvSpPr>
            <a:spLocks noGrp="1"/>
          </p:cNvSpPr>
          <p:nvPr>
            <p:ph type="pic" sz="quarter" idx="23"/>
          </p:nvPr>
        </p:nvSpPr>
        <p:spPr/>
      </p:sp>
    </p:spTree>
    <p:extLst>
      <p:ext uri="{BB962C8B-B14F-4D97-AF65-F5344CB8AC3E}">
        <p14:creationId xmlns:p14="http://schemas.microsoft.com/office/powerpoint/2010/main" val="354206098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16</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Timeline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 name="Group 1">
            <a:extLst>
              <a:ext uri="{FF2B5EF4-FFF2-40B4-BE49-F238E27FC236}">
                <a16:creationId xmlns:a16="http://schemas.microsoft.com/office/drawing/2014/main" id="{D148C8F1-4249-4D6A-BB37-4A974CD13FF9}"/>
              </a:ext>
            </a:extLst>
          </p:cNvPr>
          <p:cNvGrpSpPr/>
          <p:nvPr/>
        </p:nvGrpSpPr>
        <p:grpSpPr>
          <a:xfrm>
            <a:off x="732252" y="2013281"/>
            <a:ext cx="4210764" cy="858129"/>
            <a:chOff x="825874" y="2013281"/>
            <a:chExt cx="4210764" cy="858129"/>
          </a:xfrm>
        </p:grpSpPr>
        <p:grpSp>
          <p:nvGrpSpPr>
            <p:cNvPr id="27" name="Group 26">
              <a:extLst>
                <a:ext uri="{FF2B5EF4-FFF2-40B4-BE49-F238E27FC236}">
                  <a16:creationId xmlns:a16="http://schemas.microsoft.com/office/drawing/2014/main" id="{632C2E08-CD41-4FF6-B7EC-658D67A1C977}"/>
                </a:ext>
              </a:extLst>
            </p:cNvPr>
            <p:cNvGrpSpPr/>
            <p:nvPr/>
          </p:nvGrpSpPr>
          <p:grpSpPr>
            <a:xfrm>
              <a:off x="1786903" y="2065295"/>
              <a:ext cx="3249735" cy="754100"/>
              <a:chOff x="5868865" y="1774299"/>
              <a:chExt cx="3249735" cy="754100"/>
            </a:xfrm>
          </p:grpSpPr>
          <p:sp>
            <p:nvSpPr>
              <p:cNvPr id="63" name="TextBox 62">
                <a:extLst>
                  <a:ext uri="{FF2B5EF4-FFF2-40B4-BE49-F238E27FC236}">
                    <a16:creationId xmlns:a16="http://schemas.microsoft.com/office/drawing/2014/main" id="{174F3351-55DC-4795-8175-9033B4CD4100}"/>
                  </a:ext>
                </a:extLst>
              </p:cNvPr>
              <p:cNvSpPr txBox="1"/>
              <p:nvPr/>
            </p:nvSpPr>
            <p:spPr>
              <a:xfrm>
                <a:off x="5868865" y="1774299"/>
                <a:ext cx="1125039" cy="338554"/>
              </a:xfrm>
              <a:prstGeom prst="rect">
                <a:avLst/>
              </a:prstGeom>
              <a:noFill/>
            </p:spPr>
            <p:txBody>
              <a:bodyPr wrap="square" rtlCol="0">
                <a:spAutoFit/>
              </a:bodyPr>
              <a:lstStyle/>
              <a:p>
                <a:r>
                  <a:rPr lang="en-US" sz="1600" b="1" dirty="0">
                    <a:solidFill>
                      <a:schemeClr val="accent3"/>
                    </a:solidFill>
                    <a:latin typeface="Roboto Slab" pitchFamily="2" charset="0"/>
                    <a:ea typeface="Roboto Slab" pitchFamily="2" charset="0"/>
                  </a:rPr>
                  <a:t>2016</a:t>
                </a:r>
              </a:p>
            </p:txBody>
          </p:sp>
          <p:sp>
            <p:nvSpPr>
              <p:cNvPr id="64" name="Rectangle 63">
                <a:extLst>
                  <a:ext uri="{FF2B5EF4-FFF2-40B4-BE49-F238E27FC236}">
                    <a16:creationId xmlns:a16="http://schemas.microsoft.com/office/drawing/2014/main" id="{E393CF00-5F02-4FC3-8F53-FBD1B0C73341}"/>
                  </a:ext>
                </a:extLst>
              </p:cNvPr>
              <p:cNvSpPr/>
              <p:nvPr/>
            </p:nvSpPr>
            <p:spPr>
              <a:xfrm>
                <a:off x="5897845" y="2076993"/>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grpSp>
        <p:sp>
          <p:nvSpPr>
            <p:cNvPr id="30" name="Oval 29">
              <a:extLst>
                <a:ext uri="{FF2B5EF4-FFF2-40B4-BE49-F238E27FC236}">
                  <a16:creationId xmlns:a16="http://schemas.microsoft.com/office/drawing/2014/main" id="{75A38FB0-30B4-446A-A7B8-6C0C82E333F1}"/>
                </a:ext>
              </a:extLst>
            </p:cNvPr>
            <p:cNvSpPr/>
            <p:nvPr/>
          </p:nvSpPr>
          <p:spPr>
            <a:xfrm>
              <a:off x="825874" y="2013281"/>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3" name="Group 32">
              <a:extLst>
                <a:ext uri="{FF2B5EF4-FFF2-40B4-BE49-F238E27FC236}">
                  <a16:creationId xmlns:a16="http://schemas.microsoft.com/office/drawing/2014/main" id="{4125732A-8C08-4E40-9D21-6544C3A1E33F}"/>
                </a:ext>
              </a:extLst>
            </p:cNvPr>
            <p:cNvGrpSpPr/>
            <p:nvPr/>
          </p:nvGrpSpPr>
          <p:grpSpPr>
            <a:xfrm>
              <a:off x="940612" y="2128019"/>
              <a:ext cx="628652" cy="628652"/>
              <a:chOff x="5467306" y="1917773"/>
              <a:chExt cx="469452" cy="469452"/>
            </a:xfrm>
          </p:grpSpPr>
          <p:sp>
            <p:nvSpPr>
              <p:cNvPr id="47" name="AutoShape 9">
                <a:extLst>
                  <a:ext uri="{FF2B5EF4-FFF2-40B4-BE49-F238E27FC236}">
                    <a16:creationId xmlns:a16="http://schemas.microsoft.com/office/drawing/2014/main" id="{CE7C36CC-7B21-4190-9A77-B9BC26D6C665}"/>
                  </a:ext>
                </a:extLst>
              </p:cNvPr>
              <p:cNvSpPr>
                <a:spLocks/>
              </p:cNvSpPr>
              <p:nvPr/>
            </p:nvSpPr>
            <p:spPr bwMode="auto">
              <a:xfrm>
                <a:off x="5570206" y="2015129"/>
                <a:ext cx="263652" cy="274740"/>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tx1">
                  <a:lumMod val="85000"/>
                  <a:lumOff val="15000"/>
                </a:schemeClr>
              </a:solidFill>
              <a:ln>
                <a:noFill/>
              </a:ln>
            </p:spPr>
            <p:txBody>
              <a:bodyPr lIns="0" tIns="0" rIns="0" bIns="0"/>
              <a:lstStyle/>
              <a:p>
                <a:endParaRPr lang="en-US" dirty="0"/>
              </a:p>
            </p:txBody>
          </p:sp>
          <p:sp>
            <p:nvSpPr>
              <p:cNvPr id="48" name="Oval 47">
                <a:extLst>
                  <a:ext uri="{FF2B5EF4-FFF2-40B4-BE49-F238E27FC236}">
                    <a16:creationId xmlns:a16="http://schemas.microsoft.com/office/drawing/2014/main" id="{9678508C-CDD5-41F9-842F-911276D47349}"/>
                  </a:ext>
                </a:extLst>
              </p:cNvPr>
              <p:cNvSpPr/>
              <p:nvPr/>
            </p:nvSpPr>
            <p:spPr>
              <a:xfrm>
                <a:off x="5467306" y="1917773"/>
                <a:ext cx="469452" cy="469452"/>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grpSp>
        <p:nvGrpSpPr>
          <p:cNvPr id="3" name="Group 2">
            <a:extLst>
              <a:ext uri="{FF2B5EF4-FFF2-40B4-BE49-F238E27FC236}">
                <a16:creationId xmlns:a16="http://schemas.microsoft.com/office/drawing/2014/main" id="{4F23C88E-C70C-4169-9B53-ACABFC4CEBFB}"/>
              </a:ext>
            </a:extLst>
          </p:cNvPr>
          <p:cNvGrpSpPr/>
          <p:nvPr/>
        </p:nvGrpSpPr>
        <p:grpSpPr>
          <a:xfrm>
            <a:off x="7049414" y="2013281"/>
            <a:ext cx="4210764" cy="858129"/>
            <a:chOff x="825874" y="3330379"/>
            <a:chExt cx="4210764" cy="858129"/>
          </a:xfrm>
        </p:grpSpPr>
        <p:sp>
          <p:nvSpPr>
            <p:cNvPr id="28" name="Oval 27">
              <a:extLst>
                <a:ext uri="{FF2B5EF4-FFF2-40B4-BE49-F238E27FC236}">
                  <a16:creationId xmlns:a16="http://schemas.microsoft.com/office/drawing/2014/main" id="{9975B789-ECD8-4D43-8DED-0D5E1E892113}"/>
                </a:ext>
              </a:extLst>
            </p:cNvPr>
            <p:cNvSpPr/>
            <p:nvPr/>
          </p:nvSpPr>
          <p:spPr>
            <a:xfrm>
              <a:off x="825874" y="3330379"/>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1" name="Group 30">
              <a:extLst>
                <a:ext uri="{FF2B5EF4-FFF2-40B4-BE49-F238E27FC236}">
                  <a16:creationId xmlns:a16="http://schemas.microsoft.com/office/drawing/2014/main" id="{84DDDA18-0439-4E19-AF3B-136F97E5540F}"/>
                </a:ext>
              </a:extLst>
            </p:cNvPr>
            <p:cNvGrpSpPr/>
            <p:nvPr/>
          </p:nvGrpSpPr>
          <p:grpSpPr>
            <a:xfrm>
              <a:off x="940612" y="3445117"/>
              <a:ext cx="628652" cy="628652"/>
              <a:chOff x="3934921" y="1806230"/>
              <a:chExt cx="469452" cy="469452"/>
            </a:xfrm>
          </p:grpSpPr>
          <p:sp>
            <p:nvSpPr>
              <p:cNvPr id="61" name="Freeform 9">
                <a:extLst>
                  <a:ext uri="{FF2B5EF4-FFF2-40B4-BE49-F238E27FC236}">
                    <a16:creationId xmlns:a16="http://schemas.microsoft.com/office/drawing/2014/main" id="{6633ECF3-55EC-4953-8438-C8BF69EF616C}"/>
                  </a:ext>
                </a:extLst>
              </p:cNvPr>
              <p:cNvSpPr>
                <a:spLocks noEditPoints="1"/>
              </p:cNvSpPr>
              <p:nvPr/>
            </p:nvSpPr>
            <p:spPr bwMode="auto">
              <a:xfrm>
                <a:off x="4049338" y="1917773"/>
                <a:ext cx="240618" cy="24636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2" name="Oval 61">
                <a:extLst>
                  <a:ext uri="{FF2B5EF4-FFF2-40B4-BE49-F238E27FC236}">
                    <a16:creationId xmlns:a16="http://schemas.microsoft.com/office/drawing/2014/main" id="{048CCA22-D5F6-4577-9CD1-21EC2A3EE2F3}"/>
                  </a:ext>
                </a:extLst>
              </p:cNvPr>
              <p:cNvSpPr/>
              <p:nvPr/>
            </p:nvSpPr>
            <p:spPr>
              <a:xfrm>
                <a:off x="3934921" y="1806230"/>
                <a:ext cx="469452" cy="469452"/>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4" name="Group 33">
              <a:extLst>
                <a:ext uri="{FF2B5EF4-FFF2-40B4-BE49-F238E27FC236}">
                  <a16:creationId xmlns:a16="http://schemas.microsoft.com/office/drawing/2014/main" id="{6F1C0989-2A55-4E82-BEE2-0B2284BC137D}"/>
                </a:ext>
              </a:extLst>
            </p:cNvPr>
            <p:cNvGrpSpPr/>
            <p:nvPr/>
          </p:nvGrpSpPr>
          <p:grpSpPr>
            <a:xfrm>
              <a:off x="1786903" y="3382393"/>
              <a:ext cx="3249735" cy="754100"/>
              <a:chOff x="5868865" y="1774299"/>
              <a:chExt cx="3249735" cy="754100"/>
            </a:xfrm>
          </p:grpSpPr>
          <p:sp>
            <p:nvSpPr>
              <p:cNvPr id="45" name="TextBox 44">
                <a:extLst>
                  <a:ext uri="{FF2B5EF4-FFF2-40B4-BE49-F238E27FC236}">
                    <a16:creationId xmlns:a16="http://schemas.microsoft.com/office/drawing/2014/main" id="{11A9BB82-2370-47A2-8081-5E185B423F10}"/>
                  </a:ext>
                </a:extLst>
              </p:cNvPr>
              <p:cNvSpPr txBox="1"/>
              <p:nvPr/>
            </p:nvSpPr>
            <p:spPr>
              <a:xfrm>
                <a:off x="5868865" y="1774299"/>
                <a:ext cx="1125039" cy="338554"/>
              </a:xfrm>
              <a:prstGeom prst="rect">
                <a:avLst/>
              </a:prstGeom>
              <a:noFill/>
            </p:spPr>
            <p:txBody>
              <a:bodyPr wrap="square" rtlCol="0">
                <a:spAutoFit/>
              </a:bodyPr>
              <a:lstStyle/>
              <a:p>
                <a:r>
                  <a:rPr lang="en-US" sz="1600" b="1" dirty="0">
                    <a:solidFill>
                      <a:schemeClr val="accent3"/>
                    </a:solidFill>
                    <a:latin typeface="Roboto Slab" pitchFamily="2" charset="0"/>
                    <a:ea typeface="Roboto Slab" pitchFamily="2" charset="0"/>
                  </a:rPr>
                  <a:t>2017</a:t>
                </a:r>
              </a:p>
            </p:txBody>
          </p:sp>
          <p:sp>
            <p:nvSpPr>
              <p:cNvPr id="46" name="Rectangle 45">
                <a:extLst>
                  <a:ext uri="{FF2B5EF4-FFF2-40B4-BE49-F238E27FC236}">
                    <a16:creationId xmlns:a16="http://schemas.microsoft.com/office/drawing/2014/main" id="{2A8AFA04-B8DC-48FA-966F-1C6FEA25C7F5}"/>
                  </a:ext>
                </a:extLst>
              </p:cNvPr>
              <p:cNvSpPr/>
              <p:nvPr/>
            </p:nvSpPr>
            <p:spPr>
              <a:xfrm>
                <a:off x="5897845" y="2076993"/>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grpSp>
      </p:grpSp>
      <p:grpSp>
        <p:nvGrpSpPr>
          <p:cNvPr id="8" name="Group 7">
            <a:extLst>
              <a:ext uri="{FF2B5EF4-FFF2-40B4-BE49-F238E27FC236}">
                <a16:creationId xmlns:a16="http://schemas.microsoft.com/office/drawing/2014/main" id="{ED1B901C-2A28-454D-AD9C-1F85D77A5A42}"/>
              </a:ext>
            </a:extLst>
          </p:cNvPr>
          <p:cNvGrpSpPr/>
          <p:nvPr/>
        </p:nvGrpSpPr>
        <p:grpSpPr>
          <a:xfrm>
            <a:off x="732252" y="4647477"/>
            <a:ext cx="4210764" cy="858129"/>
            <a:chOff x="825874" y="4647477"/>
            <a:chExt cx="4210764" cy="858129"/>
          </a:xfrm>
        </p:grpSpPr>
        <p:sp>
          <p:nvSpPr>
            <p:cNvPr id="29" name="Oval 28">
              <a:extLst>
                <a:ext uri="{FF2B5EF4-FFF2-40B4-BE49-F238E27FC236}">
                  <a16:creationId xmlns:a16="http://schemas.microsoft.com/office/drawing/2014/main" id="{80078B7F-06BC-4037-93AD-87857D2142DA}"/>
                </a:ext>
              </a:extLst>
            </p:cNvPr>
            <p:cNvSpPr/>
            <p:nvPr/>
          </p:nvSpPr>
          <p:spPr>
            <a:xfrm>
              <a:off x="825874" y="4647477"/>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2" name="Group 31">
              <a:extLst>
                <a:ext uri="{FF2B5EF4-FFF2-40B4-BE49-F238E27FC236}">
                  <a16:creationId xmlns:a16="http://schemas.microsoft.com/office/drawing/2014/main" id="{71BC6062-97E6-486C-893B-FB1594314CD1}"/>
                </a:ext>
              </a:extLst>
            </p:cNvPr>
            <p:cNvGrpSpPr/>
            <p:nvPr/>
          </p:nvGrpSpPr>
          <p:grpSpPr>
            <a:xfrm>
              <a:off x="940612" y="4762215"/>
              <a:ext cx="628652" cy="628652"/>
              <a:chOff x="-2603000" y="3156174"/>
              <a:chExt cx="469452" cy="469452"/>
            </a:xfrm>
          </p:grpSpPr>
          <p:grpSp>
            <p:nvGrpSpPr>
              <p:cNvPr id="49" name="Group 48">
                <a:extLst>
                  <a:ext uri="{FF2B5EF4-FFF2-40B4-BE49-F238E27FC236}">
                    <a16:creationId xmlns:a16="http://schemas.microsoft.com/office/drawing/2014/main" id="{2AE2C235-9955-4C86-8885-136B989B1F7E}"/>
                  </a:ext>
                </a:extLst>
              </p:cNvPr>
              <p:cNvGrpSpPr/>
              <p:nvPr/>
            </p:nvGrpSpPr>
            <p:grpSpPr>
              <a:xfrm>
                <a:off x="-2460831" y="3272238"/>
                <a:ext cx="185114" cy="237324"/>
                <a:chOff x="2522538" y="3189288"/>
                <a:chExt cx="371475" cy="476250"/>
              </a:xfrm>
              <a:solidFill>
                <a:schemeClr val="tx1">
                  <a:lumMod val="85000"/>
                  <a:lumOff val="15000"/>
                </a:schemeClr>
              </a:solidFill>
            </p:grpSpPr>
            <p:sp>
              <p:nvSpPr>
                <p:cNvPr id="58" name="Freeform 5">
                  <a:extLst>
                    <a:ext uri="{FF2B5EF4-FFF2-40B4-BE49-F238E27FC236}">
                      <a16:creationId xmlns:a16="http://schemas.microsoft.com/office/drawing/2014/main" id="{7EC66BCE-F3D2-4F24-BEB2-14F6AA605AB3}"/>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9" name="Freeform 6">
                  <a:extLst>
                    <a:ext uri="{FF2B5EF4-FFF2-40B4-BE49-F238E27FC236}">
                      <a16:creationId xmlns:a16="http://schemas.microsoft.com/office/drawing/2014/main" id="{6B2EA7ED-4A2B-49A9-AC2B-B71F04202009}"/>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60" name="Freeform 7">
                  <a:extLst>
                    <a:ext uri="{FF2B5EF4-FFF2-40B4-BE49-F238E27FC236}">
                      <a16:creationId xmlns:a16="http://schemas.microsoft.com/office/drawing/2014/main" id="{8A7405D6-DF29-4FF7-A3C7-B2C72153AE40}"/>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57" name="Oval 56">
                <a:extLst>
                  <a:ext uri="{FF2B5EF4-FFF2-40B4-BE49-F238E27FC236}">
                    <a16:creationId xmlns:a16="http://schemas.microsoft.com/office/drawing/2014/main" id="{7FB910EC-D65F-498E-B960-085986A3BDEB}"/>
                  </a:ext>
                </a:extLst>
              </p:cNvPr>
              <p:cNvSpPr/>
              <p:nvPr/>
            </p:nvSpPr>
            <p:spPr>
              <a:xfrm>
                <a:off x="-2603000" y="3156174"/>
                <a:ext cx="469452" cy="469452"/>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35" name="Group 34">
              <a:extLst>
                <a:ext uri="{FF2B5EF4-FFF2-40B4-BE49-F238E27FC236}">
                  <a16:creationId xmlns:a16="http://schemas.microsoft.com/office/drawing/2014/main" id="{7D67A7BF-F784-40A7-9AF4-74866F631B17}"/>
                </a:ext>
              </a:extLst>
            </p:cNvPr>
            <p:cNvGrpSpPr/>
            <p:nvPr/>
          </p:nvGrpSpPr>
          <p:grpSpPr>
            <a:xfrm>
              <a:off x="1786903" y="4699491"/>
              <a:ext cx="3249735" cy="754100"/>
              <a:chOff x="5868865" y="1774299"/>
              <a:chExt cx="3249735" cy="754100"/>
            </a:xfrm>
          </p:grpSpPr>
          <p:sp>
            <p:nvSpPr>
              <p:cNvPr id="43" name="TextBox 42">
                <a:extLst>
                  <a:ext uri="{FF2B5EF4-FFF2-40B4-BE49-F238E27FC236}">
                    <a16:creationId xmlns:a16="http://schemas.microsoft.com/office/drawing/2014/main" id="{FFEC5963-0D20-43CE-A74D-FE4E89F9D8FA}"/>
                  </a:ext>
                </a:extLst>
              </p:cNvPr>
              <p:cNvSpPr txBox="1"/>
              <p:nvPr/>
            </p:nvSpPr>
            <p:spPr>
              <a:xfrm>
                <a:off x="5868865" y="1774299"/>
                <a:ext cx="1125039" cy="338554"/>
              </a:xfrm>
              <a:prstGeom prst="rect">
                <a:avLst/>
              </a:prstGeom>
              <a:noFill/>
            </p:spPr>
            <p:txBody>
              <a:bodyPr wrap="square" rtlCol="0">
                <a:spAutoFit/>
              </a:bodyPr>
              <a:lstStyle/>
              <a:p>
                <a:r>
                  <a:rPr lang="en-US" sz="1600" b="1" dirty="0">
                    <a:solidFill>
                      <a:schemeClr val="accent3"/>
                    </a:solidFill>
                    <a:latin typeface="Roboto Slab" pitchFamily="2" charset="0"/>
                    <a:ea typeface="Roboto Slab" pitchFamily="2" charset="0"/>
                  </a:rPr>
                  <a:t>2018</a:t>
                </a:r>
              </a:p>
            </p:txBody>
          </p:sp>
          <p:sp>
            <p:nvSpPr>
              <p:cNvPr id="44" name="Rectangle 43">
                <a:extLst>
                  <a:ext uri="{FF2B5EF4-FFF2-40B4-BE49-F238E27FC236}">
                    <a16:creationId xmlns:a16="http://schemas.microsoft.com/office/drawing/2014/main" id="{B14105D2-E27F-4A05-9632-A5E63F4172AB}"/>
                  </a:ext>
                </a:extLst>
              </p:cNvPr>
              <p:cNvSpPr/>
              <p:nvPr/>
            </p:nvSpPr>
            <p:spPr>
              <a:xfrm>
                <a:off x="5897845" y="2076993"/>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grpSp>
      </p:grpSp>
      <p:sp>
        <p:nvSpPr>
          <p:cNvPr id="17" name="Picture Placeholder 16">
            <a:extLst>
              <a:ext uri="{FF2B5EF4-FFF2-40B4-BE49-F238E27FC236}">
                <a16:creationId xmlns:a16="http://schemas.microsoft.com/office/drawing/2014/main" id="{9835CD6F-2DA7-4B38-9F49-45546ACBBF5B}"/>
              </a:ext>
            </a:extLst>
          </p:cNvPr>
          <p:cNvSpPr>
            <a:spLocks noGrp="1"/>
          </p:cNvSpPr>
          <p:nvPr>
            <p:ph type="pic" sz="quarter" idx="18"/>
          </p:nvPr>
        </p:nvSpPr>
        <p:spPr/>
      </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17</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Infographic</a:t>
            </a:r>
          </a:p>
        </p:txBody>
      </p:sp>
      <p:sp>
        <p:nvSpPr>
          <p:cNvPr id="7" name="Text Placeholder 6"/>
          <p:cNvSpPr>
            <a:spLocks noGrp="1"/>
          </p:cNvSpPr>
          <p:nvPr>
            <p:ph type="body" sz="quarter" idx="4294967295"/>
          </p:nvPr>
        </p:nvSpPr>
        <p:spPr>
          <a:xfrm>
            <a:off x="845455"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67" name="Rectangle 9">
            <a:extLst>
              <a:ext uri="{FF2B5EF4-FFF2-40B4-BE49-F238E27FC236}">
                <a16:creationId xmlns:a16="http://schemas.microsoft.com/office/drawing/2014/main" id="{DC39E135-B3C4-4C48-AE68-1B967A1EB748}"/>
              </a:ext>
            </a:extLst>
          </p:cNvPr>
          <p:cNvSpPr>
            <a:spLocks/>
          </p:cNvSpPr>
          <p:nvPr/>
        </p:nvSpPr>
        <p:spPr bwMode="auto">
          <a:xfrm>
            <a:off x="6763007" y="2878713"/>
            <a:ext cx="1321356" cy="21133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sp>
        <p:nvSpPr>
          <p:cNvPr id="68" name="Rectangle 9">
            <a:extLst>
              <a:ext uri="{FF2B5EF4-FFF2-40B4-BE49-F238E27FC236}">
                <a16:creationId xmlns:a16="http://schemas.microsoft.com/office/drawing/2014/main" id="{A6B21A8D-5C79-45B8-B0A0-702F0399B6CF}"/>
              </a:ext>
            </a:extLst>
          </p:cNvPr>
          <p:cNvSpPr>
            <a:spLocks/>
          </p:cNvSpPr>
          <p:nvPr/>
        </p:nvSpPr>
        <p:spPr bwMode="auto">
          <a:xfrm>
            <a:off x="9006627" y="2878713"/>
            <a:ext cx="1437194" cy="21133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grpSp>
        <p:nvGrpSpPr>
          <p:cNvPr id="20" name="Group 19">
            <a:extLst>
              <a:ext uri="{FF2B5EF4-FFF2-40B4-BE49-F238E27FC236}">
                <a16:creationId xmlns:a16="http://schemas.microsoft.com/office/drawing/2014/main" id="{F4F94E1E-642E-4159-B973-6314966A19FD}"/>
              </a:ext>
            </a:extLst>
          </p:cNvPr>
          <p:cNvGrpSpPr/>
          <p:nvPr/>
        </p:nvGrpSpPr>
        <p:grpSpPr>
          <a:xfrm>
            <a:off x="1726205" y="1914298"/>
            <a:ext cx="3938588" cy="3895726"/>
            <a:chOff x="1651000" y="2220913"/>
            <a:chExt cx="3938588" cy="3895726"/>
          </a:xfrm>
        </p:grpSpPr>
        <p:sp>
          <p:nvSpPr>
            <p:cNvPr id="21" name="Freeform 5">
              <a:extLst>
                <a:ext uri="{FF2B5EF4-FFF2-40B4-BE49-F238E27FC236}">
                  <a16:creationId xmlns:a16="http://schemas.microsoft.com/office/drawing/2014/main" id="{515281BF-8FAC-4CF8-8B35-D4924EE1FDDA}"/>
                </a:ext>
              </a:extLst>
            </p:cNvPr>
            <p:cNvSpPr>
              <a:spLocks noEditPoints="1"/>
            </p:cNvSpPr>
            <p:nvPr/>
          </p:nvSpPr>
          <p:spPr bwMode="auto">
            <a:xfrm>
              <a:off x="2540000" y="2220913"/>
              <a:ext cx="3049588" cy="3019425"/>
            </a:xfrm>
            <a:custGeom>
              <a:avLst/>
              <a:gdLst>
                <a:gd name="T0" fmla="*/ 333 w 1223"/>
                <a:gd name="T1" fmla="*/ 50 h 1213"/>
                <a:gd name="T2" fmla="*/ 309 w 1223"/>
                <a:gd name="T3" fmla="*/ 206 h 1213"/>
                <a:gd name="T4" fmla="*/ 157 w 1223"/>
                <a:gd name="T5" fmla="*/ 289 h 1213"/>
                <a:gd name="T6" fmla="*/ 50 w 1223"/>
                <a:gd name="T7" fmla="*/ 333 h 1213"/>
                <a:gd name="T8" fmla="*/ 62 w 1223"/>
                <a:gd name="T9" fmla="*/ 519 h 1213"/>
                <a:gd name="T10" fmla="*/ 175 w 1223"/>
                <a:gd name="T11" fmla="*/ 531 h 1213"/>
                <a:gd name="T12" fmla="*/ 86 w 1223"/>
                <a:gd name="T13" fmla="*/ 460 h 1213"/>
                <a:gd name="T14" fmla="*/ 108 w 1223"/>
                <a:gd name="T15" fmla="*/ 357 h 1213"/>
                <a:gd name="T16" fmla="*/ 133 w 1223"/>
                <a:gd name="T17" fmla="*/ 347 h 1213"/>
                <a:gd name="T18" fmla="*/ 243 w 1223"/>
                <a:gd name="T19" fmla="*/ 365 h 1213"/>
                <a:gd name="T20" fmla="*/ 377 w 1223"/>
                <a:gd name="T21" fmla="*/ 205 h 1213"/>
                <a:gd name="T22" fmla="*/ 358 w 1223"/>
                <a:gd name="T23" fmla="*/ 108 h 1213"/>
                <a:gd name="T24" fmla="*/ 450 w 1223"/>
                <a:gd name="T25" fmla="*/ 76 h 1213"/>
                <a:gd name="T26" fmla="*/ 490 w 1223"/>
                <a:gd name="T27" fmla="*/ 158 h 1213"/>
                <a:gd name="T28" fmla="*/ 698 w 1223"/>
                <a:gd name="T29" fmla="*/ 177 h 1213"/>
                <a:gd name="T30" fmla="*/ 763 w 1223"/>
                <a:gd name="T31" fmla="*/ 86 h 1213"/>
                <a:gd name="T32" fmla="*/ 866 w 1223"/>
                <a:gd name="T33" fmla="*/ 109 h 1213"/>
                <a:gd name="T34" fmla="*/ 877 w 1223"/>
                <a:gd name="T35" fmla="*/ 133 h 1213"/>
                <a:gd name="T36" fmla="*/ 858 w 1223"/>
                <a:gd name="T37" fmla="*/ 244 h 1213"/>
                <a:gd name="T38" fmla="*/ 1019 w 1223"/>
                <a:gd name="T39" fmla="*/ 377 h 1213"/>
                <a:gd name="T40" fmla="*/ 1105 w 1223"/>
                <a:gd name="T41" fmla="*/ 348 h 1213"/>
                <a:gd name="T42" fmla="*/ 1148 w 1223"/>
                <a:gd name="T43" fmla="*/ 436 h 1213"/>
                <a:gd name="T44" fmla="*/ 1137 w 1223"/>
                <a:gd name="T45" fmla="*/ 461 h 1213"/>
                <a:gd name="T46" fmla="*/ 1047 w 1223"/>
                <a:gd name="T47" fmla="*/ 526 h 1213"/>
                <a:gd name="T48" fmla="*/ 1065 w 1223"/>
                <a:gd name="T49" fmla="*/ 734 h 1213"/>
                <a:gd name="T50" fmla="*/ 1148 w 1223"/>
                <a:gd name="T51" fmla="*/ 788 h 1213"/>
                <a:gd name="T52" fmla="*/ 1090 w 1223"/>
                <a:gd name="T53" fmla="*/ 877 h 1213"/>
                <a:gd name="T54" fmla="*/ 980 w 1223"/>
                <a:gd name="T55" fmla="*/ 859 h 1213"/>
                <a:gd name="T56" fmla="*/ 846 w 1223"/>
                <a:gd name="T57" fmla="*/ 1019 h 1213"/>
                <a:gd name="T58" fmla="*/ 876 w 1223"/>
                <a:gd name="T59" fmla="*/ 1105 h 1213"/>
                <a:gd name="T60" fmla="*/ 787 w 1223"/>
                <a:gd name="T61" fmla="*/ 1148 h 1213"/>
                <a:gd name="T62" fmla="*/ 763 w 1223"/>
                <a:gd name="T63" fmla="*/ 1138 h 1213"/>
                <a:gd name="T64" fmla="*/ 692 w 1223"/>
                <a:gd name="T65" fmla="*/ 1048 h 1213"/>
                <a:gd name="T66" fmla="*/ 704 w 1223"/>
                <a:gd name="T67" fmla="*/ 1162 h 1213"/>
                <a:gd name="T68" fmla="*/ 780 w 1223"/>
                <a:gd name="T69" fmla="*/ 1213 h 1213"/>
                <a:gd name="T70" fmla="*/ 890 w 1223"/>
                <a:gd name="T71" fmla="*/ 1174 h 1213"/>
                <a:gd name="T72" fmla="*/ 934 w 1223"/>
                <a:gd name="T73" fmla="*/ 1067 h 1213"/>
                <a:gd name="T74" fmla="*/ 1017 w 1223"/>
                <a:gd name="T75" fmla="*/ 915 h 1213"/>
                <a:gd name="T76" fmla="*/ 1173 w 1223"/>
                <a:gd name="T77" fmla="*/ 891 h 1213"/>
                <a:gd name="T78" fmla="*/ 1161 w 1223"/>
                <a:gd name="T79" fmla="*/ 705 h 1213"/>
                <a:gd name="T80" fmla="*/ 1112 w 1223"/>
                <a:gd name="T81" fmla="*/ 539 h 1213"/>
                <a:gd name="T82" fmla="*/ 1206 w 1223"/>
                <a:gd name="T83" fmla="*/ 475 h 1213"/>
                <a:gd name="T84" fmla="*/ 1173 w 1223"/>
                <a:gd name="T85" fmla="*/ 334 h 1213"/>
                <a:gd name="T86" fmla="*/ 1066 w 1223"/>
                <a:gd name="T87" fmla="*/ 289 h 1213"/>
                <a:gd name="T88" fmla="*/ 915 w 1223"/>
                <a:gd name="T89" fmla="*/ 206 h 1213"/>
                <a:gd name="T90" fmla="*/ 935 w 1223"/>
                <a:gd name="T91" fmla="*/ 95 h 1213"/>
                <a:gd name="T92" fmla="*/ 812 w 1223"/>
                <a:gd name="T93" fmla="*/ 18 h 1213"/>
                <a:gd name="T94" fmla="*/ 685 w 1223"/>
                <a:gd name="T95" fmla="*/ 111 h 1213"/>
                <a:gd name="T96" fmla="*/ 519 w 1223"/>
                <a:gd name="T97" fmla="*/ 62 h 1213"/>
                <a:gd name="T98" fmla="*/ 412 w 1223"/>
                <a:gd name="T99" fmla="*/ 18 h 1213"/>
                <a:gd name="T100" fmla="*/ 412 w 1223"/>
                <a:gd name="T101" fmla="*/ 18 h 12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1223" h="1213">
                  <a:moveTo>
                    <a:pt x="412" y="18"/>
                  </a:moveTo>
                  <a:cubicBezTo>
                    <a:pt x="333" y="50"/>
                    <a:pt x="333" y="50"/>
                    <a:pt x="333" y="50"/>
                  </a:cubicBezTo>
                  <a:cubicBezTo>
                    <a:pt x="291" y="67"/>
                    <a:pt x="272" y="116"/>
                    <a:pt x="289" y="157"/>
                  </a:cubicBezTo>
                  <a:cubicBezTo>
                    <a:pt x="309" y="206"/>
                    <a:pt x="309" y="206"/>
                    <a:pt x="309" y="206"/>
                  </a:cubicBezTo>
                  <a:cubicBezTo>
                    <a:pt x="270" y="235"/>
                    <a:pt x="235" y="270"/>
                    <a:pt x="206" y="309"/>
                  </a:cubicBezTo>
                  <a:cubicBezTo>
                    <a:pt x="157" y="289"/>
                    <a:pt x="157" y="289"/>
                    <a:pt x="157" y="289"/>
                  </a:cubicBezTo>
                  <a:cubicBezTo>
                    <a:pt x="137" y="280"/>
                    <a:pt x="115" y="280"/>
                    <a:pt x="95" y="289"/>
                  </a:cubicBezTo>
                  <a:cubicBezTo>
                    <a:pt x="74" y="297"/>
                    <a:pt x="58" y="313"/>
                    <a:pt x="50" y="333"/>
                  </a:cubicBezTo>
                  <a:cubicBezTo>
                    <a:pt x="17" y="412"/>
                    <a:pt x="17" y="412"/>
                    <a:pt x="17" y="412"/>
                  </a:cubicBezTo>
                  <a:cubicBezTo>
                    <a:pt x="0" y="454"/>
                    <a:pt x="20" y="502"/>
                    <a:pt x="62" y="519"/>
                  </a:cubicBezTo>
                  <a:cubicBezTo>
                    <a:pt x="134" y="549"/>
                    <a:pt x="134" y="549"/>
                    <a:pt x="134" y="549"/>
                  </a:cubicBezTo>
                  <a:cubicBezTo>
                    <a:pt x="150" y="555"/>
                    <a:pt x="168" y="548"/>
                    <a:pt x="175" y="531"/>
                  </a:cubicBezTo>
                  <a:cubicBezTo>
                    <a:pt x="182" y="515"/>
                    <a:pt x="174" y="497"/>
                    <a:pt x="158" y="490"/>
                  </a:cubicBezTo>
                  <a:cubicBezTo>
                    <a:pt x="86" y="460"/>
                    <a:pt x="86" y="460"/>
                    <a:pt x="86" y="460"/>
                  </a:cubicBezTo>
                  <a:cubicBezTo>
                    <a:pt x="76" y="456"/>
                    <a:pt x="72" y="445"/>
                    <a:pt x="76" y="436"/>
                  </a:cubicBezTo>
                  <a:cubicBezTo>
                    <a:pt x="108" y="357"/>
                    <a:pt x="108" y="357"/>
                    <a:pt x="108" y="357"/>
                  </a:cubicBezTo>
                  <a:cubicBezTo>
                    <a:pt x="110" y="353"/>
                    <a:pt x="114" y="349"/>
                    <a:pt x="119" y="347"/>
                  </a:cubicBezTo>
                  <a:cubicBezTo>
                    <a:pt x="123" y="345"/>
                    <a:pt x="128" y="345"/>
                    <a:pt x="133" y="347"/>
                  </a:cubicBezTo>
                  <a:cubicBezTo>
                    <a:pt x="205" y="377"/>
                    <a:pt x="205" y="377"/>
                    <a:pt x="205" y="377"/>
                  </a:cubicBezTo>
                  <a:cubicBezTo>
                    <a:pt x="219" y="382"/>
                    <a:pt x="235" y="378"/>
                    <a:pt x="243" y="365"/>
                  </a:cubicBezTo>
                  <a:cubicBezTo>
                    <a:pt x="276" y="317"/>
                    <a:pt x="317" y="276"/>
                    <a:pt x="365" y="243"/>
                  </a:cubicBezTo>
                  <a:cubicBezTo>
                    <a:pt x="378" y="235"/>
                    <a:pt x="383" y="219"/>
                    <a:pt x="377" y="205"/>
                  </a:cubicBezTo>
                  <a:cubicBezTo>
                    <a:pt x="347" y="133"/>
                    <a:pt x="347" y="133"/>
                    <a:pt x="347" y="133"/>
                  </a:cubicBezTo>
                  <a:cubicBezTo>
                    <a:pt x="344" y="123"/>
                    <a:pt x="348" y="112"/>
                    <a:pt x="358" y="108"/>
                  </a:cubicBezTo>
                  <a:cubicBezTo>
                    <a:pt x="436" y="76"/>
                    <a:pt x="436" y="76"/>
                    <a:pt x="436" y="76"/>
                  </a:cubicBezTo>
                  <a:cubicBezTo>
                    <a:pt x="440" y="74"/>
                    <a:pt x="446" y="74"/>
                    <a:pt x="450" y="76"/>
                  </a:cubicBezTo>
                  <a:cubicBezTo>
                    <a:pt x="455" y="78"/>
                    <a:pt x="459" y="81"/>
                    <a:pt x="461" y="86"/>
                  </a:cubicBezTo>
                  <a:cubicBezTo>
                    <a:pt x="490" y="158"/>
                    <a:pt x="490" y="158"/>
                    <a:pt x="490" y="158"/>
                  </a:cubicBezTo>
                  <a:cubicBezTo>
                    <a:pt x="496" y="172"/>
                    <a:pt x="511" y="180"/>
                    <a:pt x="526" y="177"/>
                  </a:cubicBezTo>
                  <a:cubicBezTo>
                    <a:pt x="583" y="166"/>
                    <a:pt x="641" y="166"/>
                    <a:pt x="698" y="177"/>
                  </a:cubicBezTo>
                  <a:cubicBezTo>
                    <a:pt x="713" y="180"/>
                    <a:pt x="728" y="172"/>
                    <a:pt x="734" y="158"/>
                  </a:cubicBezTo>
                  <a:cubicBezTo>
                    <a:pt x="763" y="86"/>
                    <a:pt x="763" y="86"/>
                    <a:pt x="763" y="86"/>
                  </a:cubicBezTo>
                  <a:cubicBezTo>
                    <a:pt x="767" y="77"/>
                    <a:pt x="778" y="72"/>
                    <a:pt x="788" y="76"/>
                  </a:cubicBezTo>
                  <a:cubicBezTo>
                    <a:pt x="866" y="109"/>
                    <a:pt x="866" y="109"/>
                    <a:pt x="866" y="109"/>
                  </a:cubicBezTo>
                  <a:cubicBezTo>
                    <a:pt x="871" y="110"/>
                    <a:pt x="875" y="114"/>
                    <a:pt x="877" y="119"/>
                  </a:cubicBezTo>
                  <a:cubicBezTo>
                    <a:pt x="879" y="123"/>
                    <a:pt x="879" y="128"/>
                    <a:pt x="877" y="133"/>
                  </a:cubicBezTo>
                  <a:cubicBezTo>
                    <a:pt x="847" y="205"/>
                    <a:pt x="847" y="205"/>
                    <a:pt x="847" y="205"/>
                  </a:cubicBezTo>
                  <a:cubicBezTo>
                    <a:pt x="841" y="219"/>
                    <a:pt x="846" y="235"/>
                    <a:pt x="858" y="244"/>
                  </a:cubicBezTo>
                  <a:cubicBezTo>
                    <a:pt x="907" y="276"/>
                    <a:pt x="948" y="317"/>
                    <a:pt x="980" y="366"/>
                  </a:cubicBezTo>
                  <a:cubicBezTo>
                    <a:pt x="989" y="378"/>
                    <a:pt x="1005" y="383"/>
                    <a:pt x="1019" y="377"/>
                  </a:cubicBezTo>
                  <a:cubicBezTo>
                    <a:pt x="1091" y="348"/>
                    <a:pt x="1091" y="348"/>
                    <a:pt x="1091" y="348"/>
                  </a:cubicBezTo>
                  <a:cubicBezTo>
                    <a:pt x="1096" y="346"/>
                    <a:pt x="1100" y="346"/>
                    <a:pt x="1105" y="348"/>
                  </a:cubicBezTo>
                  <a:cubicBezTo>
                    <a:pt x="1110" y="350"/>
                    <a:pt x="1113" y="353"/>
                    <a:pt x="1115" y="358"/>
                  </a:cubicBezTo>
                  <a:cubicBezTo>
                    <a:pt x="1148" y="436"/>
                    <a:pt x="1148" y="436"/>
                    <a:pt x="1148" y="436"/>
                  </a:cubicBezTo>
                  <a:cubicBezTo>
                    <a:pt x="1150" y="441"/>
                    <a:pt x="1150" y="446"/>
                    <a:pt x="1148" y="451"/>
                  </a:cubicBezTo>
                  <a:cubicBezTo>
                    <a:pt x="1146" y="455"/>
                    <a:pt x="1142" y="459"/>
                    <a:pt x="1137" y="461"/>
                  </a:cubicBezTo>
                  <a:cubicBezTo>
                    <a:pt x="1065" y="491"/>
                    <a:pt x="1065" y="491"/>
                    <a:pt x="1065" y="491"/>
                  </a:cubicBezTo>
                  <a:cubicBezTo>
                    <a:pt x="1051" y="496"/>
                    <a:pt x="1044" y="511"/>
                    <a:pt x="1047" y="526"/>
                  </a:cubicBezTo>
                  <a:cubicBezTo>
                    <a:pt x="1058" y="583"/>
                    <a:pt x="1058" y="641"/>
                    <a:pt x="1047" y="698"/>
                  </a:cubicBezTo>
                  <a:cubicBezTo>
                    <a:pt x="1044" y="713"/>
                    <a:pt x="1052" y="728"/>
                    <a:pt x="1065" y="734"/>
                  </a:cubicBezTo>
                  <a:cubicBezTo>
                    <a:pt x="1137" y="764"/>
                    <a:pt x="1137" y="764"/>
                    <a:pt x="1137" y="764"/>
                  </a:cubicBezTo>
                  <a:cubicBezTo>
                    <a:pt x="1147" y="767"/>
                    <a:pt x="1152" y="779"/>
                    <a:pt x="1148" y="788"/>
                  </a:cubicBezTo>
                  <a:cubicBezTo>
                    <a:pt x="1115" y="867"/>
                    <a:pt x="1115" y="867"/>
                    <a:pt x="1115" y="867"/>
                  </a:cubicBezTo>
                  <a:cubicBezTo>
                    <a:pt x="1111" y="876"/>
                    <a:pt x="1100" y="881"/>
                    <a:pt x="1090" y="877"/>
                  </a:cubicBezTo>
                  <a:cubicBezTo>
                    <a:pt x="1018" y="847"/>
                    <a:pt x="1018" y="847"/>
                    <a:pt x="1018" y="847"/>
                  </a:cubicBezTo>
                  <a:cubicBezTo>
                    <a:pt x="1004" y="841"/>
                    <a:pt x="988" y="846"/>
                    <a:pt x="980" y="859"/>
                  </a:cubicBezTo>
                  <a:cubicBezTo>
                    <a:pt x="948" y="907"/>
                    <a:pt x="907" y="948"/>
                    <a:pt x="858" y="981"/>
                  </a:cubicBezTo>
                  <a:cubicBezTo>
                    <a:pt x="846" y="989"/>
                    <a:pt x="840" y="1005"/>
                    <a:pt x="846" y="1019"/>
                  </a:cubicBezTo>
                  <a:cubicBezTo>
                    <a:pt x="876" y="1091"/>
                    <a:pt x="876" y="1091"/>
                    <a:pt x="876" y="1091"/>
                  </a:cubicBezTo>
                  <a:cubicBezTo>
                    <a:pt x="878" y="1095"/>
                    <a:pt x="878" y="1101"/>
                    <a:pt x="876" y="1105"/>
                  </a:cubicBezTo>
                  <a:cubicBezTo>
                    <a:pt x="874" y="1110"/>
                    <a:pt x="871" y="1114"/>
                    <a:pt x="866" y="1116"/>
                  </a:cubicBezTo>
                  <a:cubicBezTo>
                    <a:pt x="787" y="1148"/>
                    <a:pt x="787" y="1148"/>
                    <a:pt x="787" y="1148"/>
                  </a:cubicBezTo>
                  <a:cubicBezTo>
                    <a:pt x="783" y="1150"/>
                    <a:pt x="778" y="1150"/>
                    <a:pt x="773" y="1148"/>
                  </a:cubicBezTo>
                  <a:cubicBezTo>
                    <a:pt x="768" y="1146"/>
                    <a:pt x="765" y="1142"/>
                    <a:pt x="763" y="1138"/>
                  </a:cubicBezTo>
                  <a:cubicBezTo>
                    <a:pt x="733" y="1066"/>
                    <a:pt x="733" y="1066"/>
                    <a:pt x="733" y="1066"/>
                  </a:cubicBezTo>
                  <a:cubicBezTo>
                    <a:pt x="726" y="1049"/>
                    <a:pt x="708" y="1042"/>
                    <a:pt x="692" y="1048"/>
                  </a:cubicBezTo>
                  <a:cubicBezTo>
                    <a:pt x="675" y="1055"/>
                    <a:pt x="668" y="1074"/>
                    <a:pt x="674" y="1090"/>
                  </a:cubicBezTo>
                  <a:cubicBezTo>
                    <a:pt x="704" y="1162"/>
                    <a:pt x="704" y="1162"/>
                    <a:pt x="704" y="1162"/>
                  </a:cubicBezTo>
                  <a:cubicBezTo>
                    <a:pt x="712" y="1182"/>
                    <a:pt x="728" y="1198"/>
                    <a:pt x="749" y="1206"/>
                  </a:cubicBezTo>
                  <a:cubicBezTo>
                    <a:pt x="759" y="1210"/>
                    <a:pt x="769" y="1213"/>
                    <a:pt x="780" y="1213"/>
                  </a:cubicBezTo>
                  <a:cubicBezTo>
                    <a:pt x="791" y="1213"/>
                    <a:pt x="801" y="1210"/>
                    <a:pt x="811" y="1206"/>
                  </a:cubicBezTo>
                  <a:cubicBezTo>
                    <a:pt x="890" y="1174"/>
                    <a:pt x="890" y="1174"/>
                    <a:pt x="890" y="1174"/>
                  </a:cubicBezTo>
                  <a:cubicBezTo>
                    <a:pt x="910" y="1166"/>
                    <a:pt x="926" y="1150"/>
                    <a:pt x="934" y="1129"/>
                  </a:cubicBezTo>
                  <a:cubicBezTo>
                    <a:pt x="943" y="1109"/>
                    <a:pt x="943" y="1087"/>
                    <a:pt x="934" y="1067"/>
                  </a:cubicBezTo>
                  <a:cubicBezTo>
                    <a:pt x="914" y="1018"/>
                    <a:pt x="914" y="1018"/>
                    <a:pt x="914" y="1018"/>
                  </a:cubicBezTo>
                  <a:cubicBezTo>
                    <a:pt x="953" y="989"/>
                    <a:pt x="988" y="954"/>
                    <a:pt x="1017" y="915"/>
                  </a:cubicBezTo>
                  <a:cubicBezTo>
                    <a:pt x="1066" y="935"/>
                    <a:pt x="1066" y="935"/>
                    <a:pt x="1066" y="935"/>
                  </a:cubicBezTo>
                  <a:cubicBezTo>
                    <a:pt x="1108" y="952"/>
                    <a:pt x="1156" y="933"/>
                    <a:pt x="1173" y="891"/>
                  </a:cubicBezTo>
                  <a:cubicBezTo>
                    <a:pt x="1206" y="812"/>
                    <a:pt x="1206" y="812"/>
                    <a:pt x="1206" y="812"/>
                  </a:cubicBezTo>
                  <a:cubicBezTo>
                    <a:pt x="1223" y="770"/>
                    <a:pt x="1203" y="722"/>
                    <a:pt x="1161" y="705"/>
                  </a:cubicBezTo>
                  <a:cubicBezTo>
                    <a:pt x="1112" y="685"/>
                    <a:pt x="1112" y="685"/>
                    <a:pt x="1112" y="685"/>
                  </a:cubicBezTo>
                  <a:cubicBezTo>
                    <a:pt x="1120" y="637"/>
                    <a:pt x="1120" y="588"/>
                    <a:pt x="1112" y="539"/>
                  </a:cubicBezTo>
                  <a:cubicBezTo>
                    <a:pt x="1161" y="519"/>
                    <a:pt x="1161" y="519"/>
                    <a:pt x="1161" y="519"/>
                  </a:cubicBezTo>
                  <a:cubicBezTo>
                    <a:pt x="1181" y="511"/>
                    <a:pt x="1197" y="495"/>
                    <a:pt x="1206" y="475"/>
                  </a:cubicBezTo>
                  <a:cubicBezTo>
                    <a:pt x="1214" y="454"/>
                    <a:pt x="1214" y="432"/>
                    <a:pt x="1206" y="412"/>
                  </a:cubicBezTo>
                  <a:cubicBezTo>
                    <a:pt x="1173" y="334"/>
                    <a:pt x="1173" y="334"/>
                    <a:pt x="1173" y="334"/>
                  </a:cubicBezTo>
                  <a:cubicBezTo>
                    <a:pt x="1165" y="313"/>
                    <a:pt x="1149" y="297"/>
                    <a:pt x="1129" y="289"/>
                  </a:cubicBezTo>
                  <a:cubicBezTo>
                    <a:pt x="1109" y="281"/>
                    <a:pt x="1086" y="281"/>
                    <a:pt x="1066" y="289"/>
                  </a:cubicBezTo>
                  <a:cubicBezTo>
                    <a:pt x="1017" y="309"/>
                    <a:pt x="1017" y="309"/>
                    <a:pt x="1017" y="309"/>
                  </a:cubicBezTo>
                  <a:cubicBezTo>
                    <a:pt x="988" y="270"/>
                    <a:pt x="954" y="235"/>
                    <a:pt x="915" y="206"/>
                  </a:cubicBezTo>
                  <a:cubicBezTo>
                    <a:pt x="935" y="158"/>
                    <a:pt x="935" y="158"/>
                    <a:pt x="935" y="158"/>
                  </a:cubicBezTo>
                  <a:cubicBezTo>
                    <a:pt x="943" y="137"/>
                    <a:pt x="943" y="115"/>
                    <a:pt x="935" y="95"/>
                  </a:cubicBezTo>
                  <a:cubicBezTo>
                    <a:pt x="927" y="75"/>
                    <a:pt x="911" y="59"/>
                    <a:pt x="890" y="50"/>
                  </a:cubicBezTo>
                  <a:cubicBezTo>
                    <a:pt x="812" y="18"/>
                    <a:pt x="812" y="18"/>
                    <a:pt x="812" y="18"/>
                  </a:cubicBezTo>
                  <a:cubicBezTo>
                    <a:pt x="770" y="0"/>
                    <a:pt x="722" y="20"/>
                    <a:pt x="705" y="62"/>
                  </a:cubicBezTo>
                  <a:cubicBezTo>
                    <a:pt x="685" y="111"/>
                    <a:pt x="685" y="111"/>
                    <a:pt x="685" y="111"/>
                  </a:cubicBezTo>
                  <a:cubicBezTo>
                    <a:pt x="636" y="104"/>
                    <a:pt x="587" y="104"/>
                    <a:pt x="539" y="111"/>
                  </a:cubicBezTo>
                  <a:cubicBezTo>
                    <a:pt x="519" y="62"/>
                    <a:pt x="519" y="62"/>
                    <a:pt x="519" y="62"/>
                  </a:cubicBezTo>
                  <a:cubicBezTo>
                    <a:pt x="511" y="42"/>
                    <a:pt x="495" y="26"/>
                    <a:pt x="474" y="18"/>
                  </a:cubicBezTo>
                  <a:cubicBezTo>
                    <a:pt x="454" y="9"/>
                    <a:pt x="432" y="9"/>
                    <a:pt x="412" y="18"/>
                  </a:cubicBezTo>
                  <a:close/>
                  <a:moveTo>
                    <a:pt x="412" y="18"/>
                  </a:moveTo>
                  <a:cubicBezTo>
                    <a:pt x="412" y="18"/>
                    <a:pt x="412" y="18"/>
                    <a:pt x="412" y="18"/>
                  </a:cubicBezTo>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6">
              <a:extLst>
                <a:ext uri="{FF2B5EF4-FFF2-40B4-BE49-F238E27FC236}">
                  <a16:creationId xmlns:a16="http://schemas.microsoft.com/office/drawing/2014/main" id="{4DEB1AE6-0F42-4509-8525-E0FD084DE492}"/>
                </a:ext>
              </a:extLst>
            </p:cNvPr>
            <p:cNvSpPr>
              <a:spLocks noEditPoints="1"/>
            </p:cNvSpPr>
            <p:nvPr/>
          </p:nvSpPr>
          <p:spPr bwMode="auto">
            <a:xfrm>
              <a:off x="3419475" y="3101976"/>
              <a:ext cx="1289050" cy="1284288"/>
            </a:xfrm>
            <a:custGeom>
              <a:avLst/>
              <a:gdLst>
                <a:gd name="T0" fmla="*/ 516 w 517"/>
                <a:gd name="T1" fmla="*/ 256 h 516"/>
                <a:gd name="T2" fmla="*/ 259 w 517"/>
                <a:gd name="T3" fmla="*/ 0 h 516"/>
                <a:gd name="T4" fmla="*/ 257 w 517"/>
                <a:gd name="T5" fmla="*/ 0 h 516"/>
                <a:gd name="T6" fmla="*/ 75 w 517"/>
                <a:gd name="T7" fmla="*/ 77 h 516"/>
                <a:gd name="T8" fmla="*/ 1 w 517"/>
                <a:gd name="T9" fmla="*/ 260 h 516"/>
                <a:gd name="T10" fmla="*/ 32 w 517"/>
                <a:gd name="T11" fmla="*/ 291 h 516"/>
                <a:gd name="T12" fmla="*/ 33 w 517"/>
                <a:gd name="T13" fmla="*/ 291 h 516"/>
                <a:gd name="T14" fmla="*/ 64 w 517"/>
                <a:gd name="T15" fmla="*/ 259 h 516"/>
                <a:gd name="T16" fmla="*/ 120 w 517"/>
                <a:gd name="T17" fmla="*/ 121 h 516"/>
                <a:gd name="T18" fmla="*/ 257 w 517"/>
                <a:gd name="T19" fmla="*/ 63 h 516"/>
                <a:gd name="T20" fmla="*/ 258 w 517"/>
                <a:gd name="T21" fmla="*/ 63 h 516"/>
                <a:gd name="T22" fmla="*/ 453 w 517"/>
                <a:gd name="T23" fmla="*/ 256 h 516"/>
                <a:gd name="T24" fmla="*/ 260 w 517"/>
                <a:gd name="T25" fmla="*/ 452 h 516"/>
                <a:gd name="T26" fmla="*/ 228 w 517"/>
                <a:gd name="T27" fmla="*/ 484 h 516"/>
                <a:gd name="T28" fmla="*/ 260 w 517"/>
                <a:gd name="T29" fmla="*/ 516 h 516"/>
                <a:gd name="T30" fmla="*/ 260 w 517"/>
                <a:gd name="T31" fmla="*/ 516 h 516"/>
                <a:gd name="T32" fmla="*/ 516 w 517"/>
                <a:gd name="T33" fmla="*/ 256 h 516"/>
                <a:gd name="T34" fmla="*/ 516 w 517"/>
                <a:gd name="T35" fmla="*/ 256 h 516"/>
                <a:gd name="T36" fmla="*/ 516 w 517"/>
                <a:gd name="T37" fmla="*/ 256 h 5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517" h="516">
                  <a:moveTo>
                    <a:pt x="516" y="256"/>
                  </a:moveTo>
                  <a:cubicBezTo>
                    <a:pt x="515" y="115"/>
                    <a:pt x="400" y="0"/>
                    <a:pt x="259" y="0"/>
                  </a:cubicBezTo>
                  <a:cubicBezTo>
                    <a:pt x="257" y="0"/>
                    <a:pt x="257" y="0"/>
                    <a:pt x="257" y="0"/>
                  </a:cubicBezTo>
                  <a:cubicBezTo>
                    <a:pt x="188" y="1"/>
                    <a:pt x="123" y="28"/>
                    <a:pt x="75" y="77"/>
                  </a:cubicBezTo>
                  <a:cubicBezTo>
                    <a:pt x="27" y="126"/>
                    <a:pt x="0" y="191"/>
                    <a:pt x="1" y="260"/>
                  </a:cubicBezTo>
                  <a:cubicBezTo>
                    <a:pt x="1" y="277"/>
                    <a:pt x="15" y="291"/>
                    <a:pt x="32" y="291"/>
                  </a:cubicBezTo>
                  <a:cubicBezTo>
                    <a:pt x="33" y="291"/>
                    <a:pt x="33" y="291"/>
                    <a:pt x="33" y="291"/>
                  </a:cubicBezTo>
                  <a:cubicBezTo>
                    <a:pt x="50" y="291"/>
                    <a:pt x="64" y="277"/>
                    <a:pt x="64" y="259"/>
                  </a:cubicBezTo>
                  <a:cubicBezTo>
                    <a:pt x="64" y="207"/>
                    <a:pt x="84" y="158"/>
                    <a:pt x="120" y="121"/>
                  </a:cubicBezTo>
                  <a:cubicBezTo>
                    <a:pt x="157" y="84"/>
                    <a:pt x="205" y="64"/>
                    <a:pt x="257" y="63"/>
                  </a:cubicBezTo>
                  <a:cubicBezTo>
                    <a:pt x="258" y="63"/>
                    <a:pt x="258" y="63"/>
                    <a:pt x="258" y="63"/>
                  </a:cubicBezTo>
                  <a:cubicBezTo>
                    <a:pt x="365" y="63"/>
                    <a:pt x="452" y="150"/>
                    <a:pt x="453" y="256"/>
                  </a:cubicBezTo>
                  <a:cubicBezTo>
                    <a:pt x="453" y="364"/>
                    <a:pt x="367" y="451"/>
                    <a:pt x="260" y="452"/>
                  </a:cubicBezTo>
                  <a:cubicBezTo>
                    <a:pt x="242" y="452"/>
                    <a:pt x="228" y="467"/>
                    <a:pt x="228" y="484"/>
                  </a:cubicBezTo>
                  <a:cubicBezTo>
                    <a:pt x="228" y="501"/>
                    <a:pt x="243" y="516"/>
                    <a:pt x="260" y="516"/>
                  </a:cubicBezTo>
                  <a:cubicBezTo>
                    <a:pt x="260" y="516"/>
                    <a:pt x="260" y="516"/>
                    <a:pt x="260" y="516"/>
                  </a:cubicBezTo>
                  <a:cubicBezTo>
                    <a:pt x="403" y="515"/>
                    <a:pt x="517" y="398"/>
                    <a:pt x="516" y="256"/>
                  </a:cubicBezTo>
                  <a:close/>
                  <a:moveTo>
                    <a:pt x="516" y="256"/>
                  </a:moveTo>
                  <a:cubicBezTo>
                    <a:pt x="516" y="256"/>
                    <a:pt x="516" y="256"/>
                    <a:pt x="516" y="256"/>
                  </a:cubicBezTo>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7">
              <a:extLst>
                <a:ext uri="{FF2B5EF4-FFF2-40B4-BE49-F238E27FC236}">
                  <a16:creationId xmlns:a16="http://schemas.microsoft.com/office/drawing/2014/main" id="{500B845F-812E-4147-B8B2-BBA932B092BA}"/>
                </a:ext>
              </a:extLst>
            </p:cNvPr>
            <p:cNvSpPr>
              <a:spLocks noEditPoints="1"/>
            </p:cNvSpPr>
            <p:nvPr/>
          </p:nvSpPr>
          <p:spPr bwMode="auto">
            <a:xfrm>
              <a:off x="1651000" y="3810001"/>
              <a:ext cx="2314575" cy="2306638"/>
            </a:xfrm>
            <a:custGeom>
              <a:avLst/>
              <a:gdLst>
                <a:gd name="T0" fmla="*/ 563 w 928"/>
                <a:gd name="T1" fmla="*/ 859 h 927"/>
                <a:gd name="T2" fmla="*/ 673 w 928"/>
                <a:gd name="T3" fmla="*/ 813 h 927"/>
                <a:gd name="T4" fmla="*/ 813 w 928"/>
                <a:gd name="T5" fmla="*/ 769 h 927"/>
                <a:gd name="T6" fmla="*/ 791 w 928"/>
                <a:gd name="T7" fmla="*/ 650 h 927"/>
                <a:gd name="T8" fmla="*/ 928 w 928"/>
                <a:gd name="T9" fmla="*/ 494 h 927"/>
                <a:gd name="T10" fmla="*/ 828 w 928"/>
                <a:gd name="T11" fmla="*/ 364 h 927"/>
                <a:gd name="T12" fmla="*/ 834 w 928"/>
                <a:gd name="T13" fmla="*/ 206 h 927"/>
                <a:gd name="T14" fmla="*/ 722 w 928"/>
                <a:gd name="T15" fmla="*/ 94 h 927"/>
                <a:gd name="T16" fmla="*/ 563 w 928"/>
                <a:gd name="T17" fmla="*/ 100 h 927"/>
                <a:gd name="T18" fmla="*/ 433 w 928"/>
                <a:gd name="T19" fmla="*/ 0 h 927"/>
                <a:gd name="T20" fmla="*/ 277 w 928"/>
                <a:gd name="T21" fmla="*/ 136 h 927"/>
                <a:gd name="T22" fmla="*/ 158 w 928"/>
                <a:gd name="T23" fmla="*/ 114 h 927"/>
                <a:gd name="T24" fmla="*/ 137 w 928"/>
                <a:gd name="T25" fmla="*/ 276 h 927"/>
                <a:gd name="T26" fmla="*/ 0 w 928"/>
                <a:gd name="T27" fmla="*/ 432 h 927"/>
                <a:gd name="T28" fmla="*/ 100 w 928"/>
                <a:gd name="T29" fmla="*/ 563 h 927"/>
                <a:gd name="T30" fmla="*/ 114 w 928"/>
                <a:gd name="T31" fmla="*/ 769 h 927"/>
                <a:gd name="T32" fmla="*/ 254 w 928"/>
                <a:gd name="T33" fmla="*/ 813 h 927"/>
                <a:gd name="T34" fmla="*/ 364 w 928"/>
                <a:gd name="T35" fmla="*/ 859 h 927"/>
                <a:gd name="T36" fmla="*/ 272 w 928"/>
                <a:gd name="T37" fmla="*/ 719 h 927"/>
                <a:gd name="T38" fmla="*/ 206 w 928"/>
                <a:gd name="T39" fmla="*/ 770 h 927"/>
                <a:gd name="T40" fmla="*/ 159 w 928"/>
                <a:gd name="T41" fmla="*/ 718 h 927"/>
                <a:gd name="T42" fmla="*/ 156 w 928"/>
                <a:gd name="T43" fmla="*/ 525 h 927"/>
                <a:gd name="T44" fmla="*/ 64 w 928"/>
                <a:gd name="T45" fmla="*/ 494 h 927"/>
                <a:gd name="T46" fmla="*/ 125 w 928"/>
                <a:gd name="T47" fmla="*/ 427 h 927"/>
                <a:gd name="T48" fmla="*/ 199 w 928"/>
                <a:gd name="T49" fmla="*/ 249 h 927"/>
                <a:gd name="T50" fmla="*/ 203 w 928"/>
                <a:gd name="T51" fmla="*/ 159 h 927"/>
                <a:gd name="T52" fmla="*/ 250 w 928"/>
                <a:gd name="T53" fmla="*/ 199 h 927"/>
                <a:gd name="T54" fmla="*/ 428 w 928"/>
                <a:gd name="T55" fmla="*/ 125 h 927"/>
                <a:gd name="T56" fmla="*/ 495 w 928"/>
                <a:gd name="T57" fmla="*/ 64 h 927"/>
                <a:gd name="T58" fmla="*/ 526 w 928"/>
                <a:gd name="T59" fmla="*/ 156 h 927"/>
                <a:gd name="T60" fmla="*/ 718 w 928"/>
                <a:gd name="T61" fmla="*/ 159 h 927"/>
                <a:gd name="T62" fmla="*/ 769 w 928"/>
                <a:gd name="T63" fmla="*/ 203 h 927"/>
                <a:gd name="T64" fmla="*/ 729 w 928"/>
                <a:gd name="T65" fmla="*/ 250 h 927"/>
                <a:gd name="T66" fmla="*/ 803 w 928"/>
                <a:gd name="T67" fmla="*/ 428 h 927"/>
                <a:gd name="T68" fmla="*/ 865 w 928"/>
                <a:gd name="T69" fmla="*/ 495 h 927"/>
                <a:gd name="T70" fmla="*/ 772 w 928"/>
                <a:gd name="T71" fmla="*/ 526 h 927"/>
                <a:gd name="T72" fmla="*/ 769 w 928"/>
                <a:gd name="T73" fmla="*/ 718 h 927"/>
                <a:gd name="T74" fmla="*/ 725 w 928"/>
                <a:gd name="T75" fmla="*/ 769 h 927"/>
                <a:gd name="T76" fmla="*/ 678 w 928"/>
                <a:gd name="T77" fmla="*/ 729 h 927"/>
                <a:gd name="T78" fmla="*/ 500 w 928"/>
                <a:gd name="T79" fmla="*/ 803 h 927"/>
                <a:gd name="T80" fmla="*/ 433 w 928"/>
                <a:gd name="T81" fmla="*/ 864 h 927"/>
                <a:gd name="T82" fmla="*/ 403 w 928"/>
                <a:gd name="T83" fmla="*/ 772 h 927"/>
                <a:gd name="T84" fmla="*/ 290 w 928"/>
                <a:gd name="T85" fmla="*/ 724 h 9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928" h="927">
                  <a:moveTo>
                    <a:pt x="433" y="927"/>
                  </a:moveTo>
                  <a:cubicBezTo>
                    <a:pt x="495" y="927"/>
                    <a:pt x="495" y="927"/>
                    <a:pt x="495" y="927"/>
                  </a:cubicBezTo>
                  <a:cubicBezTo>
                    <a:pt x="532" y="927"/>
                    <a:pt x="563" y="896"/>
                    <a:pt x="563" y="859"/>
                  </a:cubicBezTo>
                  <a:cubicBezTo>
                    <a:pt x="563" y="827"/>
                    <a:pt x="563" y="827"/>
                    <a:pt x="563" y="827"/>
                  </a:cubicBezTo>
                  <a:cubicBezTo>
                    <a:pt x="594" y="819"/>
                    <a:pt x="623" y="807"/>
                    <a:pt x="651" y="791"/>
                  </a:cubicBezTo>
                  <a:cubicBezTo>
                    <a:pt x="673" y="813"/>
                    <a:pt x="673" y="813"/>
                    <a:pt x="673" y="813"/>
                  </a:cubicBezTo>
                  <a:cubicBezTo>
                    <a:pt x="686" y="826"/>
                    <a:pt x="703" y="833"/>
                    <a:pt x="722" y="833"/>
                  </a:cubicBezTo>
                  <a:cubicBezTo>
                    <a:pt x="740" y="833"/>
                    <a:pt x="757" y="826"/>
                    <a:pt x="770" y="813"/>
                  </a:cubicBezTo>
                  <a:cubicBezTo>
                    <a:pt x="813" y="769"/>
                    <a:pt x="813" y="769"/>
                    <a:pt x="813" y="769"/>
                  </a:cubicBezTo>
                  <a:cubicBezTo>
                    <a:pt x="826" y="757"/>
                    <a:pt x="834" y="739"/>
                    <a:pt x="834" y="721"/>
                  </a:cubicBezTo>
                  <a:cubicBezTo>
                    <a:pt x="834" y="703"/>
                    <a:pt x="827" y="686"/>
                    <a:pt x="813" y="673"/>
                  </a:cubicBezTo>
                  <a:cubicBezTo>
                    <a:pt x="791" y="650"/>
                    <a:pt x="791" y="650"/>
                    <a:pt x="791" y="650"/>
                  </a:cubicBezTo>
                  <a:cubicBezTo>
                    <a:pt x="807" y="623"/>
                    <a:pt x="819" y="593"/>
                    <a:pt x="828" y="563"/>
                  </a:cubicBezTo>
                  <a:cubicBezTo>
                    <a:pt x="859" y="563"/>
                    <a:pt x="859" y="563"/>
                    <a:pt x="859" y="563"/>
                  </a:cubicBezTo>
                  <a:cubicBezTo>
                    <a:pt x="897" y="563"/>
                    <a:pt x="928" y="532"/>
                    <a:pt x="928" y="494"/>
                  </a:cubicBezTo>
                  <a:cubicBezTo>
                    <a:pt x="928" y="432"/>
                    <a:pt x="928" y="432"/>
                    <a:pt x="928" y="432"/>
                  </a:cubicBezTo>
                  <a:cubicBezTo>
                    <a:pt x="928" y="395"/>
                    <a:pt x="897" y="364"/>
                    <a:pt x="859" y="364"/>
                  </a:cubicBezTo>
                  <a:cubicBezTo>
                    <a:pt x="828" y="364"/>
                    <a:pt x="828" y="364"/>
                    <a:pt x="828" y="364"/>
                  </a:cubicBezTo>
                  <a:cubicBezTo>
                    <a:pt x="819" y="333"/>
                    <a:pt x="807" y="304"/>
                    <a:pt x="791" y="276"/>
                  </a:cubicBezTo>
                  <a:cubicBezTo>
                    <a:pt x="813" y="254"/>
                    <a:pt x="813" y="254"/>
                    <a:pt x="813" y="254"/>
                  </a:cubicBezTo>
                  <a:cubicBezTo>
                    <a:pt x="826" y="241"/>
                    <a:pt x="834" y="224"/>
                    <a:pt x="834" y="206"/>
                  </a:cubicBezTo>
                  <a:cubicBezTo>
                    <a:pt x="834" y="187"/>
                    <a:pt x="827" y="170"/>
                    <a:pt x="813" y="157"/>
                  </a:cubicBezTo>
                  <a:cubicBezTo>
                    <a:pt x="770" y="114"/>
                    <a:pt x="770" y="114"/>
                    <a:pt x="770" y="114"/>
                  </a:cubicBezTo>
                  <a:cubicBezTo>
                    <a:pt x="757" y="101"/>
                    <a:pt x="740" y="94"/>
                    <a:pt x="722" y="94"/>
                  </a:cubicBezTo>
                  <a:cubicBezTo>
                    <a:pt x="703" y="94"/>
                    <a:pt x="686" y="101"/>
                    <a:pt x="673" y="114"/>
                  </a:cubicBezTo>
                  <a:cubicBezTo>
                    <a:pt x="651" y="136"/>
                    <a:pt x="651" y="136"/>
                    <a:pt x="651" y="136"/>
                  </a:cubicBezTo>
                  <a:cubicBezTo>
                    <a:pt x="623" y="120"/>
                    <a:pt x="594" y="108"/>
                    <a:pt x="563" y="100"/>
                  </a:cubicBezTo>
                  <a:cubicBezTo>
                    <a:pt x="563" y="68"/>
                    <a:pt x="563" y="68"/>
                    <a:pt x="563" y="68"/>
                  </a:cubicBezTo>
                  <a:cubicBezTo>
                    <a:pt x="563" y="30"/>
                    <a:pt x="532" y="0"/>
                    <a:pt x="495" y="0"/>
                  </a:cubicBezTo>
                  <a:cubicBezTo>
                    <a:pt x="433" y="0"/>
                    <a:pt x="433" y="0"/>
                    <a:pt x="433" y="0"/>
                  </a:cubicBezTo>
                  <a:cubicBezTo>
                    <a:pt x="395" y="0"/>
                    <a:pt x="364" y="30"/>
                    <a:pt x="364" y="68"/>
                  </a:cubicBezTo>
                  <a:cubicBezTo>
                    <a:pt x="364" y="100"/>
                    <a:pt x="364" y="100"/>
                    <a:pt x="364" y="100"/>
                  </a:cubicBezTo>
                  <a:cubicBezTo>
                    <a:pt x="334" y="108"/>
                    <a:pt x="304" y="120"/>
                    <a:pt x="277" y="136"/>
                  </a:cubicBezTo>
                  <a:cubicBezTo>
                    <a:pt x="254" y="114"/>
                    <a:pt x="254" y="114"/>
                    <a:pt x="254" y="114"/>
                  </a:cubicBezTo>
                  <a:cubicBezTo>
                    <a:pt x="242" y="101"/>
                    <a:pt x="224" y="94"/>
                    <a:pt x="206" y="94"/>
                  </a:cubicBezTo>
                  <a:cubicBezTo>
                    <a:pt x="188" y="94"/>
                    <a:pt x="171" y="101"/>
                    <a:pt x="158" y="114"/>
                  </a:cubicBezTo>
                  <a:cubicBezTo>
                    <a:pt x="114" y="157"/>
                    <a:pt x="114" y="157"/>
                    <a:pt x="114" y="157"/>
                  </a:cubicBezTo>
                  <a:cubicBezTo>
                    <a:pt x="88" y="184"/>
                    <a:pt x="88" y="227"/>
                    <a:pt x="114" y="254"/>
                  </a:cubicBezTo>
                  <a:cubicBezTo>
                    <a:pt x="137" y="276"/>
                    <a:pt x="137" y="276"/>
                    <a:pt x="137" y="276"/>
                  </a:cubicBezTo>
                  <a:cubicBezTo>
                    <a:pt x="121" y="304"/>
                    <a:pt x="108" y="333"/>
                    <a:pt x="100" y="364"/>
                  </a:cubicBezTo>
                  <a:cubicBezTo>
                    <a:pt x="68" y="364"/>
                    <a:pt x="68" y="364"/>
                    <a:pt x="68" y="364"/>
                  </a:cubicBezTo>
                  <a:cubicBezTo>
                    <a:pt x="31" y="364"/>
                    <a:pt x="0" y="395"/>
                    <a:pt x="0" y="432"/>
                  </a:cubicBezTo>
                  <a:cubicBezTo>
                    <a:pt x="0" y="494"/>
                    <a:pt x="0" y="494"/>
                    <a:pt x="0" y="494"/>
                  </a:cubicBezTo>
                  <a:cubicBezTo>
                    <a:pt x="0" y="532"/>
                    <a:pt x="31" y="563"/>
                    <a:pt x="68" y="563"/>
                  </a:cubicBezTo>
                  <a:cubicBezTo>
                    <a:pt x="100" y="563"/>
                    <a:pt x="100" y="563"/>
                    <a:pt x="100" y="563"/>
                  </a:cubicBezTo>
                  <a:cubicBezTo>
                    <a:pt x="108" y="593"/>
                    <a:pt x="121" y="623"/>
                    <a:pt x="137" y="650"/>
                  </a:cubicBezTo>
                  <a:cubicBezTo>
                    <a:pt x="114" y="673"/>
                    <a:pt x="114" y="673"/>
                    <a:pt x="114" y="673"/>
                  </a:cubicBezTo>
                  <a:cubicBezTo>
                    <a:pt x="88" y="699"/>
                    <a:pt x="88" y="743"/>
                    <a:pt x="114" y="769"/>
                  </a:cubicBezTo>
                  <a:cubicBezTo>
                    <a:pt x="158" y="813"/>
                    <a:pt x="158" y="813"/>
                    <a:pt x="158" y="813"/>
                  </a:cubicBezTo>
                  <a:cubicBezTo>
                    <a:pt x="171" y="826"/>
                    <a:pt x="188" y="833"/>
                    <a:pt x="206" y="833"/>
                  </a:cubicBezTo>
                  <a:cubicBezTo>
                    <a:pt x="224" y="833"/>
                    <a:pt x="242" y="826"/>
                    <a:pt x="254" y="813"/>
                  </a:cubicBezTo>
                  <a:cubicBezTo>
                    <a:pt x="277" y="791"/>
                    <a:pt x="277" y="791"/>
                    <a:pt x="277" y="791"/>
                  </a:cubicBezTo>
                  <a:cubicBezTo>
                    <a:pt x="304" y="807"/>
                    <a:pt x="334" y="819"/>
                    <a:pt x="364" y="827"/>
                  </a:cubicBezTo>
                  <a:cubicBezTo>
                    <a:pt x="364" y="859"/>
                    <a:pt x="364" y="859"/>
                    <a:pt x="364" y="859"/>
                  </a:cubicBezTo>
                  <a:cubicBezTo>
                    <a:pt x="365" y="896"/>
                    <a:pt x="396" y="927"/>
                    <a:pt x="433" y="927"/>
                  </a:cubicBezTo>
                  <a:close/>
                  <a:moveTo>
                    <a:pt x="290" y="724"/>
                  </a:moveTo>
                  <a:cubicBezTo>
                    <a:pt x="284" y="721"/>
                    <a:pt x="278" y="719"/>
                    <a:pt x="272" y="719"/>
                  </a:cubicBezTo>
                  <a:cubicBezTo>
                    <a:pt x="264" y="719"/>
                    <a:pt x="256" y="722"/>
                    <a:pt x="250" y="728"/>
                  </a:cubicBezTo>
                  <a:cubicBezTo>
                    <a:pt x="210" y="768"/>
                    <a:pt x="210" y="768"/>
                    <a:pt x="210" y="768"/>
                  </a:cubicBezTo>
                  <a:cubicBezTo>
                    <a:pt x="209" y="769"/>
                    <a:pt x="207" y="770"/>
                    <a:pt x="206" y="770"/>
                  </a:cubicBezTo>
                  <a:cubicBezTo>
                    <a:pt x="205" y="770"/>
                    <a:pt x="204" y="769"/>
                    <a:pt x="203" y="768"/>
                  </a:cubicBezTo>
                  <a:cubicBezTo>
                    <a:pt x="159" y="725"/>
                    <a:pt x="159" y="725"/>
                    <a:pt x="159" y="725"/>
                  </a:cubicBezTo>
                  <a:cubicBezTo>
                    <a:pt x="157" y="723"/>
                    <a:pt x="157" y="720"/>
                    <a:pt x="159" y="718"/>
                  </a:cubicBezTo>
                  <a:cubicBezTo>
                    <a:pt x="199" y="678"/>
                    <a:pt x="199" y="678"/>
                    <a:pt x="199" y="678"/>
                  </a:cubicBezTo>
                  <a:cubicBezTo>
                    <a:pt x="210" y="667"/>
                    <a:pt x="212" y="650"/>
                    <a:pt x="203" y="638"/>
                  </a:cubicBezTo>
                  <a:cubicBezTo>
                    <a:pt x="180" y="603"/>
                    <a:pt x="164" y="565"/>
                    <a:pt x="156" y="525"/>
                  </a:cubicBezTo>
                  <a:cubicBezTo>
                    <a:pt x="154" y="510"/>
                    <a:pt x="140" y="499"/>
                    <a:pt x="125" y="499"/>
                  </a:cubicBezTo>
                  <a:cubicBezTo>
                    <a:pt x="69" y="499"/>
                    <a:pt x="69" y="499"/>
                    <a:pt x="69" y="499"/>
                  </a:cubicBezTo>
                  <a:cubicBezTo>
                    <a:pt x="66" y="499"/>
                    <a:pt x="64" y="497"/>
                    <a:pt x="64" y="494"/>
                  </a:cubicBezTo>
                  <a:cubicBezTo>
                    <a:pt x="64" y="432"/>
                    <a:pt x="64" y="432"/>
                    <a:pt x="64" y="432"/>
                  </a:cubicBezTo>
                  <a:cubicBezTo>
                    <a:pt x="64" y="430"/>
                    <a:pt x="66" y="427"/>
                    <a:pt x="69" y="427"/>
                  </a:cubicBezTo>
                  <a:cubicBezTo>
                    <a:pt x="125" y="427"/>
                    <a:pt x="125" y="427"/>
                    <a:pt x="125" y="427"/>
                  </a:cubicBezTo>
                  <a:cubicBezTo>
                    <a:pt x="140" y="427"/>
                    <a:pt x="154" y="417"/>
                    <a:pt x="156" y="402"/>
                  </a:cubicBezTo>
                  <a:cubicBezTo>
                    <a:pt x="164" y="361"/>
                    <a:pt x="180" y="323"/>
                    <a:pt x="203" y="289"/>
                  </a:cubicBezTo>
                  <a:cubicBezTo>
                    <a:pt x="212" y="277"/>
                    <a:pt x="210" y="260"/>
                    <a:pt x="199" y="249"/>
                  </a:cubicBezTo>
                  <a:cubicBezTo>
                    <a:pt x="159" y="209"/>
                    <a:pt x="159" y="209"/>
                    <a:pt x="159" y="209"/>
                  </a:cubicBezTo>
                  <a:cubicBezTo>
                    <a:pt x="157" y="207"/>
                    <a:pt x="157" y="204"/>
                    <a:pt x="159" y="202"/>
                  </a:cubicBezTo>
                  <a:cubicBezTo>
                    <a:pt x="203" y="159"/>
                    <a:pt x="203" y="159"/>
                    <a:pt x="203" y="159"/>
                  </a:cubicBezTo>
                  <a:cubicBezTo>
                    <a:pt x="204" y="157"/>
                    <a:pt x="205" y="157"/>
                    <a:pt x="206" y="157"/>
                  </a:cubicBezTo>
                  <a:cubicBezTo>
                    <a:pt x="207" y="157"/>
                    <a:pt x="209" y="157"/>
                    <a:pt x="210" y="159"/>
                  </a:cubicBezTo>
                  <a:cubicBezTo>
                    <a:pt x="250" y="199"/>
                    <a:pt x="250" y="199"/>
                    <a:pt x="250" y="199"/>
                  </a:cubicBezTo>
                  <a:cubicBezTo>
                    <a:pt x="260" y="210"/>
                    <a:pt x="277" y="212"/>
                    <a:pt x="290" y="203"/>
                  </a:cubicBezTo>
                  <a:cubicBezTo>
                    <a:pt x="324" y="180"/>
                    <a:pt x="362" y="164"/>
                    <a:pt x="403" y="156"/>
                  </a:cubicBezTo>
                  <a:cubicBezTo>
                    <a:pt x="417" y="153"/>
                    <a:pt x="428" y="140"/>
                    <a:pt x="428" y="125"/>
                  </a:cubicBezTo>
                  <a:cubicBezTo>
                    <a:pt x="428" y="69"/>
                    <a:pt x="428" y="69"/>
                    <a:pt x="428" y="69"/>
                  </a:cubicBezTo>
                  <a:cubicBezTo>
                    <a:pt x="428" y="66"/>
                    <a:pt x="430" y="64"/>
                    <a:pt x="433" y="64"/>
                  </a:cubicBezTo>
                  <a:cubicBezTo>
                    <a:pt x="495" y="64"/>
                    <a:pt x="495" y="64"/>
                    <a:pt x="495" y="64"/>
                  </a:cubicBezTo>
                  <a:cubicBezTo>
                    <a:pt x="498" y="64"/>
                    <a:pt x="500" y="66"/>
                    <a:pt x="500" y="69"/>
                  </a:cubicBezTo>
                  <a:cubicBezTo>
                    <a:pt x="500" y="125"/>
                    <a:pt x="500" y="125"/>
                    <a:pt x="500" y="125"/>
                  </a:cubicBezTo>
                  <a:cubicBezTo>
                    <a:pt x="500" y="140"/>
                    <a:pt x="511" y="153"/>
                    <a:pt x="526" y="156"/>
                  </a:cubicBezTo>
                  <a:cubicBezTo>
                    <a:pt x="566" y="164"/>
                    <a:pt x="604" y="180"/>
                    <a:pt x="638" y="203"/>
                  </a:cubicBezTo>
                  <a:cubicBezTo>
                    <a:pt x="651" y="211"/>
                    <a:pt x="668" y="210"/>
                    <a:pt x="678" y="199"/>
                  </a:cubicBezTo>
                  <a:cubicBezTo>
                    <a:pt x="718" y="159"/>
                    <a:pt x="718" y="159"/>
                    <a:pt x="718" y="159"/>
                  </a:cubicBezTo>
                  <a:cubicBezTo>
                    <a:pt x="720" y="158"/>
                    <a:pt x="721" y="158"/>
                    <a:pt x="722" y="158"/>
                  </a:cubicBezTo>
                  <a:cubicBezTo>
                    <a:pt x="723" y="158"/>
                    <a:pt x="724" y="158"/>
                    <a:pt x="725" y="159"/>
                  </a:cubicBezTo>
                  <a:cubicBezTo>
                    <a:pt x="769" y="203"/>
                    <a:pt x="769" y="203"/>
                    <a:pt x="769" y="203"/>
                  </a:cubicBezTo>
                  <a:cubicBezTo>
                    <a:pt x="770" y="204"/>
                    <a:pt x="771" y="205"/>
                    <a:pt x="771" y="206"/>
                  </a:cubicBezTo>
                  <a:cubicBezTo>
                    <a:pt x="771" y="207"/>
                    <a:pt x="770" y="208"/>
                    <a:pt x="769" y="210"/>
                  </a:cubicBezTo>
                  <a:cubicBezTo>
                    <a:pt x="729" y="250"/>
                    <a:pt x="729" y="250"/>
                    <a:pt x="729" y="250"/>
                  </a:cubicBezTo>
                  <a:cubicBezTo>
                    <a:pt x="718" y="260"/>
                    <a:pt x="716" y="277"/>
                    <a:pt x="725" y="290"/>
                  </a:cubicBezTo>
                  <a:cubicBezTo>
                    <a:pt x="748" y="324"/>
                    <a:pt x="764" y="362"/>
                    <a:pt x="772" y="402"/>
                  </a:cubicBezTo>
                  <a:cubicBezTo>
                    <a:pt x="775" y="417"/>
                    <a:pt x="788" y="428"/>
                    <a:pt x="803" y="428"/>
                  </a:cubicBezTo>
                  <a:cubicBezTo>
                    <a:pt x="860" y="428"/>
                    <a:pt x="860" y="428"/>
                    <a:pt x="860" y="428"/>
                  </a:cubicBezTo>
                  <a:cubicBezTo>
                    <a:pt x="862" y="428"/>
                    <a:pt x="865" y="430"/>
                    <a:pt x="865" y="433"/>
                  </a:cubicBezTo>
                  <a:cubicBezTo>
                    <a:pt x="865" y="495"/>
                    <a:pt x="865" y="495"/>
                    <a:pt x="865" y="495"/>
                  </a:cubicBezTo>
                  <a:cubicBezTo>
                    <a:pt x="865" y="498"/>
                    <a:pt x="862" y="500"/>
                    <a:pt x="860" y="500"/>
                  </a:cubicBezTo>
                  <a:cubicBezTo>
                    <a:pt x="803" y="500"/>
                    <a:pt x="803" y="500"/>
                    <a:pt x="803" y="500"/>
                  </a:cubicBezTo>
                  <a:cubicBezTo>
                    <a:pt x="788" y="500"/>
                    <a:pt x="775" y="511"/>
                    <a:pt x="772" y="526"/>
                  </a:cubicBezTo>
                  <a:cubicBezTo>
                    <a:pt x="764" y="566"/>
                    <a:pt x="748" y="604"/>
                    <a:pt x="725" y="638"/>
                  </a:cubicBezTo>
                  <a:cubicBezTo>
                    <a:pt x="717" y="651"/>
                    <a:pt x="718" y="668"/>
                    <a:pt x="729" y="678"/>
                  </a:cubicBezTo>
                  <a:cubicBezTo>
                    <a:pt x="769" y="718"/>
                    <a:pt x="769" y="718"/>
                    <a:pt x="769" y="718"/>
                  </a:cubicBezTo>
                  <a:cubicBezTo>
                    <a:pt x="770" y="720"/>
                    <a:pt x="771" y="721"/>
                    <a:pt x="771" y="722"/>
                  </a:cubicBezTo>
                  <a:cubicBezTo>
                    <a:pt x="771" y="723"/>
                    <a:pt x="770" y="724"/>
                    <a:pt x="769" y="725"/>
                  </a:cubicBezTo>
                  <a:cubicBezTo>
                    <a:pt x="725" y="769"/>
                    <a:pt x="725" y="769"/>
                    <a:pt x="725" y="769"/>
                  </a:cubicBezTo>
                  <a:cubicBezTo>
                    <a:pt x="724" y="770"/>
                    <a:pt x="723" y="770"/>
                    <a:pt x="722" y="770"/>
                  </a:cubicBezTo>
                  <a:cubicBezTo>
                    <a:pt x="721" y="770"/>
                    <a:pt x="720" y="770"/>
                    <a:pt x="718" y="769"/>
                  </a:cubicBezTo>
                  <a:cubicBezTo>
                    <a:pt x="678" y="729"/>
                    <a:pt x="678" y="729"/>
                    <a:pt x="678" y="729"/>
                  </a:cubicBezTo>
                  <a:cubicBezTo>
                    <a:pt x="668" y="718"/>
                    <a:pt x="651" y="716"/>
                    <a:pt x="638" y="725"/>
                  </a:cubicBezTo>
                  <a:cubicBezTo>
                    <a:pt x="604" y="748"/>
                    <a:pt x="566" y="764"/>
                    <a:pt x="526" y="772"/>
                  </a:cubicBezTo>
                  <a:cubicBezTo>
                    <a:pt x="511" y="775"/>
                    <a:pt x="500" y="788"/>
                    <a:pt x="500" y="803"/>
                  </a:cubicBezTo>
                  <a:cubicBezTo>
                    <a:pt x="500" y="859"/>
                    <a:pt x="500" y="859"/>
                    <a:pt x="500" y="859"/>
                  </a:cubicBezTo>
                  <a:cubicBezTo>
                    <a:pt x="500" y="862"/>
                    <a:pt x="498" y="864"/>
                    <a:pt x="495" y="864"/>
                  </a:cubicBezTo>
                  <a:cubicBezTo>
                    <a:pt x="433" y="864"/>
                    <a:pt x="433" y="864"/>
                    <a:pt x="433" y="864"/>
                  </a:cubicBezTo>
                  <a:cubicBezTo>
                    <a:pt x="430" y="864"/>
                    <a:pt x="428" y="862"/>
                    <a:pt x="428" y="859"/>
                  </a:cubicBezTo>
                  <a:cubicBezTo>
                    <a:pt x="428" y="803"/>
                    <a:pt x="428" y="803"/>
                    <a:pt x="428" y="803"/>
                  </a:cubicBezTo>
                  <a:cubicBezTo>
                    <a:pt x="428" y="788"/>
                    <a:pt x="418" y="775"/>
                    <a:pt x="403" y="772"/>
                  </a:cubicBezTo>
                  <a:cubicBezTo>
                    <a:pt x="362" y="763"/>
                    <a:pt x="324" y="747"/>
                    <a:pt x="290" y="724"/>
                  </a:cubicBezTo>
                  <a:close/>
                  <a:moveTo>
                    <a:pt x="290" y="724"/>
                  </a:moveTo>
                  <a:cubicBezTo>
                    <a:pt x="290" y="724"/>
                    <a:pt x="290" y="724"/>
                    <a:pt x="290" y="724"/>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4" name="Freeform 8">
              <a:extLst>
                <a:ext uri="{FF2B5EF4-FFF2-40B4-BE49-F238E27FC236}">
                  <a16:creationId xmlns:a16="http://schemas.microsoft.com/office/drawing/2014/main" id="{3AFF7337-A15C-49AA-B0E1-B3B358907111}"/>
                </a:ext>
              </a:extLst>
            </p:cNvPr>
            <p:cNvSpPr>
              <a:spLocks noEditPoints="1"/>
            </p:cNvSpPr>
            <p:nvPr/>
          </p:nvSpPr>
          <p:spPr bwMode="auto">
            <a:xfrm>
              <a:off x="2339975" y="4495801"/>
              <a:ext cx="938213" cy="936625"/>
            </a:xfrm>
            <a:custGeom>
              <a:avLst/>
              <a:gdLst>
                <a:gd name="T0" fmla="*/ 376 w 376"/>
                <a:gd name="T1" fmla="*/ 188 h 376"/>
                <a:gd name="T2" fmla="*/ 188 w 376"/>
                <a:gd name="T3" fmla="*/ 0 h 376"/>
                <a:gd name="T4" fmla="*/ 0 w 376"/>
                <a:gd name="T5" fmla="*/ 188 h 376"/>
                <a:gd name="T6" fmla="*/ 188 w 376"/>
                <a:gd name="T7" fmla="*/ 376 h 376"/>
                <a:gd name="T8" fmla="*/ 376 w 376"/>
                <a:gd name="T9" fmla="*/ 188 h 376"/>
                <a:gd name="T10" fmla="*/ 63 w 376"/>
                <a:gd name="T11" fmla="*/ 188 h 376"/>
                <a:gd name="T12" fmla="*/ 188 w 376"/>
                <a:gd name="T13" fmla="*/ 63 h 376"/>
                <a:gd name="T14" fmla="*/ 313 w 376"/>
                <a:gd name="T15" fmla="*/ 188 h 376"/>
                <a:gd name="T16" fmla="*/ 188 w 376"/>
                <a:gd name="T17" fmla="*/ 313 h 376"/>
                <a:gd name="T18" fmla="*/ 63 w 376"/>
                <a:gd name="T19" fmla="*/ 188 h 376"/>
                <a:gd name="T20" fmla="*/ 63 w 376"/>
                <a:gd name="T21" fmla="*/ 188 h 376"/>
                <a:gd name="T22" fmla="*/ 63 w 376"/>
                <a:gd name="T23" fmla="*/ 188 h 3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6" h="376">
                  <a:moveTo>
                    <a:pt x="376" y="188"/>
                  </a:moveTo>
                  <a:cubicBezTo>
                    <a:pt x="376" y="84"/>
                    <a:pt x="291" y="0"/>
                    <a:pt x="188" y="0"/>
                  </a:cubicBezTo>
                  <a:cubicBezTo>
                    <a:pt x="84" y="0"/>
                    <a:pt x="0" y="84"/>
                    <a:pt x="0" y="188"/>
                  </a:cubicBezTo>
                  <a:cubicBezTo>
                    <a:pt x="0" y="292"/>
                    <a:pt x="84" y="376"/>
                    <a:pt x="188" y="376"/>
                  </a:cubicBezTo>
                  <a:cubicBezTo>
                    <a:pt x="292" y="376"/>
                    <a:pt x="376" y="292"/>
                    <a:pt x="376" y="188"/>
                  </a:cubicBezTo>
                  <a:close/>
                  <a:moveTo>
                    <a:pt x="63" y="188"/>
                  </a:moveTo>
                  <a:cubicBezTo>
                    <a:pt x="63" y="119"/>
                    <a:pt x="119" y="63"/>
                    <a:pt x="188" y="63"/>
                  </a:cubicBezTo>
                  <a:cubicBezTo>
                    <a:pt x="257" y="63"/>
                    <a:pt x="313" y="119"/>
                    <a:pt x="313" y="188"/>
                  </a:cubicBezTo>
                  <a:cubicBezTo>
                    <a:pt x="313" y="257"/>
                    <a:pt x="257" y="313"/>
                    <a:pt x="188" y="313"/>
                  </a:cubicBezTo>
                  <a:cubicBezTo>
                    <a:pt x="119" y="313"/>
                    <a:pt x="63" y="256"/>
                    <a:pt x="63" y="188"/>
                  </a:cubicBezTo>
                  <a:close/>
                  <a:moveTo>
                    <a:pt x="63" y="188"/>
                  </a:moveTo>
                  <a:cubicBezTo>
                    <a:pt x="63" y="188"/>
                    <a:pt x="63" y="188"/>
                    <a:pt x="63" y="188"/>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18</a:t>
            </a:fld>
            <a:endParaRPr lang="en-US" dirty="0">
              <a:latin typeface="Raleway" panose="020B0503030101060003" pitchFamily="34" charset="0"/>
            </a:endParaRP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Infographic</a:t>
            </a:r>
          </a:p>
        </p:txBody>
      </p:sp>
      <p:grpSp>
        <p:nvGrpSpPr>
          <p:cNvPr id="2" name="Group 1">
            <a:extLst>
              <a:ext uri="{FF2B5EF4-FFF2-40B4-BE49-F238E27FC236}">
                <a16:creationId xmlns:a16="http://schemas.microsoft.com/office/drawing/2014/main" id="{CBA02A77-57C8-4C48-AAC7-D0A85ECD73ED}"/>
              </a:ext>
            </a:extLst>
          </p:cNvPr>
          <p:cNvGrpSpPr/>
          <p:nvPr/>
        </p:nvGrpSpPr>
        <p:grpSpPr>
          <a:xfrm>
            <a:off x="838200" y="1862885"/>
            <a:ext cx="10515600" cy="3896512"/>
            <a:chOff x="838200" y="1862885"/>
            <a:chExt cx="10515600" cy="3896512"/>
          </a:xfrm>
        </p:grpSpPr>
        <p:graphicFrame>
          <p:nvGraphicFramePr>
            <p:cNvPr id="8" name="Chart 7"/>
            <p:cNvGraphicFramePr/>
            <p:nvPr>
              <p:extLst>
                <p:ext uri="{D42A27DB-BD31-4B8C-83A1-F6EECF244321}">
                  <p14:modId xmlns:p14="http://schemas.microsoft.com/office/powerpoint/2010/main" val="1613513742"/>
                </p:ext>
              </p:extLst>
            </p:nvPr>
          </p:nvGraphicFramePr>
          <p:xfrm>
            <a:off x="838200" y="1862885"/>
            <a:ext cx="6345702" cy="3896512"/>
          </p:xfrm>
          <a:graphic>
            <a:graphicData uri="http://schemas.openxmlformats.org/drawingml/2006/chart">
              <c:chart xmlns:c="http://schemas.openxmlformats.org/drawingml/2006/chart" xmlns:r="http://schemas.openxmlformats.org/officeDocument/2006/relationships" r:id="rId3"/>
            </a:graphicData>
          </a:graphic>
        </p:graphicFrame>
        <p:sp>
          <p:nvSpPr>
            <p:cNvPr id="9" name="Rectangle 9">
              <a:extLst>
                <a:ext uri="{FF2B5EF4-FFF2-40B4-BE49-F238E27FC236}">
                  <a16:creationId xmlns:a16="http://schemas.microsoft.com/office/drawing/2014/main" id="{BB655D3B-B2C2-4271-AED8-1A53B950F575}"/>
                </a:ext>
              </a:extLst>
            </p:cNvPr>
            <p:cNvSpPr>
              <a:spLocks/>
            </p:cNvSpPr>
            <p:nvPr/>
          </p:nvSpPr>
          <p:spPr bwMode="auto">
            <a:xfrm>
              <a:off x="7672986" y="2878713"/>
              <a:ext cx="1321356" cy="21133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sp>
          <p:nvSpPr>
            <p:cNvPr id="10" name="Rectangle 9">
              <a:extLst>
                <a:ext uri="{FF2B5EF4-FFF2-40B4-BE49-F238E27FC236}">
                  <a16:creationId xmlns:a16="http://schemas.microsoft.com/office/drawing/2014/main" id="{6CE3CC4B-B4E8-47BD-A56E-71B639041CFA}"/>
                </a:ext>
              </a:extLst>
            </p:cNvPr>
            <p:cNvSpPr>
              <a:spLocks/>
            </p:cNvSpPr>
            <p:nvPr/>
          </p:nvSpPr>
          <p:spPr bwMode="auto">
            <a:xfrm>
              <a:off x="9916606" y="2878713"/>
              <a:ext cx="1437194" cy="21133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gr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19</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1" name="Group 10">
            <a:extLst>
              <a:ext uri="{FF2B5EF4-FFF2-40B4-BE49-F238E27FC236}">
                <a16:creationId xmlns:a16="http://schemas.microsoft.com/office/drawing/2014/main" id="{7B3D7E18-513B-4804-AD55-6E83928754F6}"/>
              </a:ext>
            </a:extLst>
          </p:cNvPr>
          <p:cNvGrpSpPr/>
          <p:nvPr/>
        </p:nvGrpSpPr>
        <p:grpSpPr>
          <a:xfrm>
            <a:off x="950489" y="1980862"/>
            <a:ext cx="10291022" cy="3589518"/>
            <a:chOff x="838200" y="1790286"/>
            <a:chExt cx="10291022" cy="3589518"/>
          </a:xfrm>
        </p:grpSpPr>
        <p:grpSp>
          <p:nvGrpSpPr>
            <p:cNvPr id="10" name="Group 9">
              <a:extLst>
                <a:ext uri="{FF2B5EF4-FFF2-40B4-BE49-F238E27FC236}">
                  <a16:creationId xmlns:a16="http://schemas.microsoft.com/office/drawing/2014/main" id="{487223A2-386B-467A-A4FB-ED1BF866A523}"/>
                </a:ext>
              </a:extLst>
            </p:cNvPr>
            <p:cNvGrpSpPr/>
            <p:nvPr/>
          </p:nvGrpSpPr>
          <p:grpSpPr>
            <a:xfrm>
              <a:off x="838200" y="2830216"/>
              <a:ext cx="2585675" cy="2549588"/>
              <a:chOff x="838200" y="2374357"/>
              <a:chExt cx="2585675" cy="2549588"/>
            </a:xfrm>
          </p:grpSpPr>
          <p:grpSp>
            <p:nvGrpSpPr>
              <p:cNvPr id="187" name="Group 186">
                <a:extLst>
                  <a:ext uri="{FF2B5EF4-FFF2-40B4-BE49-F238E27FC236}">
                    <a16:creationId xmlns:a16="http://schemas.microsoft.com/office/drawing/2014/main" id="{948F72A9-229E-4D75-92BF-F1D639CA8101}"/>
                  </a:ext>
                </a:extLst>
              </p:cNvPr>
              <p:cNvGrpSpPr/>
              <p:nvPr/>
            </p:nvGrpSpPr>
            <p:grpSpPr>
              <a:xfrm>
                <a:off x="838200" y="2374357"/>
                <a:ext cx="2585675" cy="2549588"/>
                <a:chOff x="4512055" y="2369549"/>
                <a:chExt cx="2585675" cy="2549588"/>
              </a:xfrm>
            </p:grpSpPr>
            <p:sp>
              <p:nvSpPr>
                <p:cNvPr id="188" name="Shape 16">
                  <a:extLst>
                    <a:ext uri="{FF2B5EF4-FFF2-40B4-BE49-F238E27FC236}">
                      <a16:creationId xmlns:a16="http://schemas.microsoft.com/office/drawing/2014/main" id="{588AA598-8E39-4AFF-8666-F677C8E36F33}"/>
                    </a:ext>
                  </a:extLst>
                </p:cNvPr>
                <p:cNvSpPr/>
                <p:nvPr/>
              </p:nvSpPr>
              <p:spPr>
                <a:xfrm>
                  <a:off x="4620467" y="2441825"/>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5000"/>
                  </a:schemeClr>
                </a:solidFill>
                <a:ln w="16510">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0" name="Shape 16">
                  <a:extLst>
                    <a:ext uri="{FF2B5EF4-FFF2-40B4-BE49-F238E27FC236}">
                      <a16:creationId xmlns:a16="http://schemas.microsoft.com/office/drawing/2014/main" id="{4601E36E-1530-42AF-9609-6645D40B7328}"/>
                    </a:ext>
                  </a:extLst>
                </p:cNvPr>
                <p:cNvSpPr/>
                <p:nvPr/>
              </p:nvSpPr>
              <p:spPr>
                <a:xfrm>
                  <a:off x="4512055" y="2369549"/>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10000"/>
                  </a:schemeClr>
                </a:solidFill>
                <a:ln w="16510">
                  <a:solidFill>
                    <a:schemeClr val="tx1">
                      <a:alpha val="2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191" name="Oval 190">
                <a:extLst>
                  <a:ext uri="{FF2B5EF4-FFF2-40B4-BE49-F238E27FC236}">
                    <a16:creationId xmlns:a16="http://schemas.microsoft.com/office/drawing/2014/main" id="{C0B6A7C8-E6AB-4A4A-8EA8-3E913A9F3E05}"/>
                  </a:ext>
                </a:extLst>
              </p:cNvPr>
              <p:cNvSpPr/>
              <p:nvPr/>
            </p:nvSpPr>
            <p:spPr>
              <a:xfrm>
                <a:off x="1235648" y="2771830"/>
                <a:ext cx="1682366" cy="1682365"/>
              </a:xfrm>
              <a:prstGeom prst="ellipse">
                <a:avLst/>
              </a:prstGeom>
              <a:gradFill>
                <a:gsLst>
                  <a:gs pos="0">
                    <a:schemeClr val="tx2"/>
                  </a:gs>
                  <a:gs pos="100000">
                    <a:schemeClr val="tx2">
                      <a:lumMod val="50000"/>
                    </a:schemeClr>
                  </a:gs>
                </a:gsLst>
                <a:lin ang="4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2" name="Rectangle 201">
                <a:extLst>
                  <a:ext uri="{FF2B5EF4-FFF2-40B4-BE49-F238E27FC236}">
                    <a16:creationId xmlns:a16="http://schemas.microsoft.com/office/drawing/2014/main" id="{2E4414FE-E827-4453-9107-4EDB66C43395}"/>
                  </a:ext>
                </a:extLst>
              </p:cNvPr>
              <p:cNvSpPr/>
              <p:nvPr/>
            </p:nvSpPr>
            <p:spPr>
              <a:xfrm>
                <a:off x="1777859" y="2901332"/>
                <a:ext cx="595035"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5" name="TextBox 204">
                <a:extLst>
                  <a:ext uri="{FF2B5EF4-FFF2-40B4-BE49-F238E27FC236}">
                    <a16:creationId xmlns:a16="http://schemas.microsoft.com/office/drawing/2014/main" id="{0914FDD9-2329-4A4D-8216-E7DEE0E1E246}"/>
                  </a:ext>
                </a:extLst>
              </p:cNvPr>
              <p:cNvSpPr txBox="1"/>
              <p:nvPr/>
            </p:nvSpPr>
            <p:spPr>
              <a:xfrm>
                <a:off x="1348043" y="3525420"/>
                <a:ext cx="1390230" cy="592470"/>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 here with your own detailed.</a:t>
                </a:r>
              </a:p>
            </p:txBody>
          </p:sp>
        </p:grpSp>
        <p:grpSp>
          <p:nvGrpSpPr>
            <p:cNvPr id="3" name="Group 2">
              <a:extLst>
                <a:ext uri="{FF2B5EF4-FFF2-40B4-BE49-F238E27FC236}">
                  <a16:creationId xmlns:a16="http://schemas.microsoft.com/office/drawing/2014/main" id="{2E091D13-96AF-47F9-94B7-077C1C8D14E7}"/>
                </a:ext>
              </a:extLst>
            </p:cNvPr>
            <p:cNvGrpSpPr/>
            <p:nvPr/>
          </p:nvGrpSpPr>
          <p:grpSpPr>
            <a:xfrm>
              <a:off x="8543547" y="1980862"/>
              <a:ext cx="2585675" cy="2549588"/>
              <a:chOff x="4745169" y="2442304"/>
              <a:chExt cx="2585675" cy="2549588"/>
            </a:xfrm>
          </p:grpSpPr>
          <p:grpSp>
            <p:nvGrpSpPr>
              <p:cNvPr id="197" name="Group 196">
                <a:extLst>
                  <a:ext uri="{FF2B5EF4-FFF2-40B4-BE49-F238E27FC236}">
                    <a16:creationId xmlns:a16="http://schemas.microsoft.com/office/drawing/2014/main" id="{ACD96CB9-AA43-442B-8C3A-EA18BB907654}"/>
                  </a:ext>
                </a:extLst>
              </p:cNvPr>
              <p:cNvGrpSpPr/>
              <p:nvPr/>
            </p:nvGrpSpPr>
            <p:grpSpPr>
              <a:xfrm>
                <a:off x="4745169" y="2442304"/>
                <a:ext cx="2585675" cy="2549588"/>
                <a:chOff x="8419024" y="2437496"/>
                <a:chExt cx="2585675" cy="2549588"/>
              </a:xfrm>
            </p:grpSpPr>
            <p:sp>
              <p:nvSpPr>
                <p:cNvPr id="198" name="Shape 16">
                  <a:extLst>
                    <a:ext uri="{FF2B5EF4-FFF2-40B4-BE49-F238E27FC236}">
                      <a16:creationId xmlns:a16="http://schemas.microsoft.com/office/drawing/2014/main" id="{706DF4A8-CD90-4EC3-B029-B2AD988C93A7}"/>
                    </a:ext>
                  </a:extLst>
                </p:cNvPr>
                <p:cNvSpPr/>
                <p:nvPr/>
              </p:nvSpPr>
              <p:spPr>
                <a:xfrm>
                  <a:off x="8527436" y="2509772"/>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5000"/>
                  </a:schemeClr>
                </a:solidFill>
                <a:ln w="16510">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9" name="Shape 16">
                  <a:extLst>
                    <a:ext uri="{FF2B5EF4-FFF2-40B4-BE49-F238E27FC236}">
                      <a16:creationId xmlns:a16="http://schemas.microsoft.com/office/drawing/2014/main" id="{7FA7476F-0D89-46DA-8607-03C6762156A2}"/>
                    </a:ext>
                  </a:extLst>
                </p:cNvPr>
                <p:cNvSpPr/>
                <p:nvPr/>
              </p:nvSpPr>
              <p:spPr>
                <a:xfrm>
                  <a:off x="8419024" y="2437496"/>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bg1">
                    <a:alpha val="35000"/>
                  </a:schemeClr>
                </a:solidFill>
                <a:ln w="16510">
                  <a:solidFill>
                    <a:schemeClr val="tx1">
                      <a:alpha val="2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200" name="Oval 199">
                <a:extLst>
                  <a:ext uri="{FF2B5EF4-FFF2-40B4-BE49-F238E27FC236}">
                    <a16:creationId xmlns:a16="http://schemas.microsoft.com/office/drawing/2014/main" id="{EAD1C311-D94D-4BEC-8F9B-65D97A0A49B2}"/>
                  </a:ext>
                </a:extLst>
              </p:cNvPr>
              <p:cNvSpPr/>
              <p:nvPr/>
            </p:nvSpPr>
            <p:spPr>
              <a:xfrm>
                <a:off x="5142617" y="2839777"/>
                <a:ext cx="1682366" cy="1682365"/>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1" name="Rectangle 200">
                <a:extLst>
                  <a:ext uri="{FF2B5EF4-FFF2-40B4-BE49-F238E27FC236}">
                    <a16:creationId xmlns:a16="http://schemas.microsoft.com/office/drawing/2014/main" id="{3B352FC2-A4E4-4918-9848-F2C4BAA3C7AF}"/>
                  </a:ext>
                </a:extLst>
              </p:cNvPr>
              <p:cNvSpPr/>
              <p:nvPr/>
            </p:nvSpPr>
            <p:spPr>
              <a:xfrm>
                <a:off x="5711058" y="3008564"/>
                <a:ext cx="595035"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6" name="TextBox 205">
                <a:extLst>
                  <a:ext uri="{FF2B5EF4-FFF2-40B4-BE49-F238E27FC236}">
                    <a16:creationId xmlns:a16="http://schemas.microsoft.com/office/drawing/2014/main" id="{C9F3D5A1-3A5E-47AA-AD96-28591B38969F}"/>
                  </a:ext>
                </a:extLst>
              </p:cNvPr>
              <p:cNvSpPr txBox="1"/>
              <p:nvPr/>
            </p:nvSpPr>
            <p:spPr>
              <a:xfrm>
                <a:off x="5395629" y="3663575"/>
                <a:ext cx="1222832" cy="425758"/>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 here with</a:t>
                </a:r>
              </a:p>
            </p:txBody>
          </p:sp>
        </p:grpSp>
        <p:grpSp>
          <p:nvGrpSpPr>
            <p:cNvPr id="9" name="Group 8">
              <a:extLst>
                <a:ext uri="{FF2B5EF4-FFF2-40B4-BE49-F238E27FC236}">
                  <a16:creationId xmlns:a16="http://schemas.microsoft.com/office/drawing/2014/main" id="{0EA20739-5722-4EF4-AF34-748E1A48B5D7}"/>
                </a:ext>
              </a:extLst>
            </p:cNvPr>
            <p:cNvGrpSpPr/>
            <p:nvPr/>
          </p:nvGrpSpPr>
          <p:grpSpPr>
            <a:xfrm>
              <a:off x="3768222" y="1790286"/>
              <a:ext cx="1917571" cy="1890810"/>
              <a:chOff x="3134231" y="1930845"/>
              <a:chExt cx="1917571" cy="1890810"/>
            </a:xfrm>
          </p:grpSpPr>
          <p:grpSp>
            <p:nvGrpSpPr>
              <p:cNvPr id="192" name="Group 191">
                <a:extLst>
                  <a:ext uri="{FF2B5EF4-FFF2-40B4-BE49-F238E27FC236}">
                    <a16:creationId xmlns:a16="http://schemas.microsoft.com/office/drawing/2014/main" id="{F54D247B-3240-43B4-89F2-78F13C18C3DA}"/>
                  </a:ext>
                </a:extLst>
              </p:cNvPr>
              <p:cNvGrpSpPr/>
              <p:nvPr/>
            </p:nvGrpSpPr>
            <p:grpSpPr>
              <a:xfrm>
                <a:off x="3134231" y="1930845"/>
                <a:ext cx="1917571" cy="1890810"/>
                <a:chOff x="6808086" y="1926037"/>
                <a:chExt cx="1917571" cy="1890810"/>
              </a:xfrm>
            </p:grpSpPr>
            <p:sp>
              <p:nvSpPr>
                <p:cNvPr id="193" name="Shape 16">
                  <a:extLst>
                    <a:ext uri="{FF2B5EF4-FFF2-40B4-BE49-F238E27FC236}">
                      <a16:creationId xmlns:a16="http://schemas.microsoft.com/office/drawing/2014/main" id="{690F4CB1-9B3A-4696-8919-1C2F70413727}"/>
                    </a:ext>
                  </a:extLst>
                </p:cNvPr>
                <p:cNvSpPr/>
                <p:nvPr/>
              </p:nvSpPr>
              <p:spPr>
                <a:xfrm>
                  <a:off x="6888486" y="1979638"/>
                  <a:ext cx="1837171" cy="1837209"/>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5000"/>
                  </a:schemeClr>
                </a:solidFill>
                <a:ln w="16510">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4" name="Shape 16">
                  <a:extLst>
                    <a:ext uri="{FF2B5EF4-FFF2-40B4-BE49-F238E27FC236}">
                      <a16:creationId xmlns:a16="http://schemas.microsoft.com/office/drawing/2014/main" id="{3CA4875C-5967-4753-8F63-58AA257952D0}"/>
                    </a:ext>
                  </a:extLst>
                </p:cNvPr>
                <p:cNvSpPr/>
                <p:nvPr/>
              </p:nvSpPr>
              <p:spPr>
                <a:xfrm>
                  <a:off x="6808086" y="1926037"/>
                  <a:ext cx="1837171" cy="1837209"/>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bg1">
                    <a:alpha val="25000"/>
                  </a:schemeClr>
                </a:solidFill>
                <a:ln w="16510">
                  <a:solidFill>
                    <a:schemeClr val="tx1">
                      <a:alpha val="2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195" name="Oval 194">
                <a:extLst>
                  <a:ext uri="{FF2B5EF4-FFF2-40B4-BE49-F238E27FC236}">
                    <a16:creationId xmlns:a16="http://schemas.microsoft.com/office/drawing/2014/main" id="{96A54B64-60FD-47EE-BA5F-F33956D02E5C}"/>
                  </a:ext>
                </a:extLst>
              </p:cNvPr>
              <p:cNvSpPr/>
              <p:nvPr/>
            </p:nvSpPr>
            <p:spPr>
              <a:xfrm>
                <a:off x="3428984" y="2225616"/>
                <a:ext cx="1247665" cy="1247666"/>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3" name="Rectangle 202">
                <a:extLst>
                  <a:ext uri="{FF2B5EF4-FFF2-40B4-BE49-F238E27FC236}">
                    <a16:creationId xmlns:a16="http://schemas.microsoft.com/office/drawing/2014/main" id="{BCB3FD7C-01C8-46AE-9A9B-AB5E7D2E0A99}"/>
                  </a:ext>
                </a:extLst>
              </p:cNvPr>
              <p:cNvSpPr/>
              <p:nvPr/>
            </p:nvSpPr>
            <p:spPr>
              <a:xfrm>
                <a:off x="3768222" y="2283092"/>
                <a:ext cx="595035"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7" name="TextBox 206">
                <a:extLst>
                  <a:ext uri="{FF2B5EF4-FFF2-40B4-BE49-F238E27FC236}">
                    <a16:creationId xmlns:a16="http://schemas.microsoft.com/office/drawing/2014/main" id="{A7BF89B4-E834-43E9-988F-525A41119717}"/>
                  </a:ext>
                </a:extLst>
              </p:cNvPr>
              <p:cNvSpPr txBox="1"/>
              <p:nvPr/>
            </p:nvSpPr>
            <p:spPr>
              <a:xfrm>
                <a:off x="3486413" y="2839777"/>
                <a:ext cx="1094782" cy="425758"/>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a:t>
                </a:r>
              </a:p>
            </p:txBody>
          </p:sp>
        </p:grpSp>
        <p:grpSp>
          <p:nvGrpSpPr>
            <p:cNvPr id="8" name="Group 7">
              <a:extLst>
                <a:ext uri="{FF2B5EF4-FFF2-40B4-BE49-F238E27FC236}">
                  <a16:creationId xmlns:a16="http://schemas.microsoft.com/office/drawing/2014/main" id="{62691FDF-1BFF-4B41-9B7F-B1C88103B2C0}"/>
                </a:ext>
              </a:extLst>
            </p:cNvPr>
            <p:cNvGrpSpPr/>
            <p:nvPr/>
          </p:nvGrpSpPr>
          <p:grpSpPr>
            <a:xfrm>
              <a:off x="6332636" y="3679571"/>
              <a:ext cx="1459340" cy="1459340"/>
              <a:chOff x="3262773" y="4084832"/>
              <a:chExt cx="1459340" cy="1459340"/>
            </a:xfrm>
          </p:grpSpPr>
          <p:sp>
            <p:nvSpPr>
              <p:cNvPr id="196" name="Oval 195">
                <a:extLst>
                  <a:ext uri="{FF2B5EF4-FFF2-40B4-BE49-F238E27FC236}">
                    <a16:creationId xmlns:a16="http://schemas.microsoft.com/office/drawing/2014/main" id="{55403856-578D-407B-A698-5540AB4AFE8B}"/>
                  </a:ext>
                </a:extLst>
              </p:cNvPr>
              <p:cNvSpPr/>
              <p:nvPr/>
            </p:nvSpPr>
            <p:spPr>
              <a:xfrm>
                <a:off x="3262773" y="4084832"/>
                <a:ext cx="1459340" cy="145934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 name="Rectangle 203">
                <a:extLst>
                  <a:ext uri="{FF2B5EF4-FFF2-40B4-BE49-F238E27FC236}">
                    <a16:creationId xmlns:a16="http://schemas.microsoft.com/office/drawing/2014/main" id="{6CC5BD86-707D-4074-BE0C-4ABDCE15663E}"/>
                  </a:ext>
                </a:extLst>
              </p:cNvPr>
              <p:cNvSpPr/>
              <p:nvPr/>
            </p:nvSpPr>
            <p:spPr>
              <a:xfrm>
                <a:off x="3737772" y="4222060"/>
                <a:ext cx="535724"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8" name="TextBox 207">
                <a:extLst>
                  <a:ext uri="{FF2B5EF4-FFF2-40B4-BE49-F238E27FC236}">
                    <a16:creationId xmlns:a16="http://schemas.microsoft.com/office/drawing/2014/main" id="{9416526C-A5B0-41AF-A7DF-55BF11E6E5BA}"/>
                  </a:ext>
                </a:extLst>
              </p:cNvPr>
              <p:cNvSpPr txBox="1"/>
              <p:nvPr/>
            </p:nvSpPr>
            <p:spPr>
              <a:xfrm>
                <a:off x="3486413" y="4817434"/>
                <a:ext cx="1094782" cy="425758"/>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a:t>
                </a:r>
              </a:p>
            </p:txBody>
          </p:sp>
        </p:grpSp>
      </p:grpSp>
    </p:spTree>
    <p:extLst>
      <p:ext uri="{BB962C8B-B14F-4D97-AF65-F5344CB8AC3E}">
        <p14:creationId xmlns:p14="http://schemas.microsoft.com/office/powerpoint/2010/main" val="35530921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 name="Rectangle 58"/>
          <p:cNvSpPr/>
          <p:nvPr/>
        </p:nvSpPr>
        <p:spPr>
          <a:xfrm>
            <a:off x="0" y="0"/>
            <a:ext cx="12192000" cy="6858000"/>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Rectangle 1">
            <a:extLst>
              <a:ext uri="{FF2B5EF4-FFF2-40B4-BE49-F238E27FC236}">
                <a16:creationId xmlns:a16="http://schemas.microsoft.com/office/drawing/2014/main" id="{0654F013-524D-44D0-8C35-C36D6DCF1505}"/>
              </a:ext>
            </a:extLst>
          </p:cNvPr>
          <p:cNvSpPr/>
          <p:nvPr/>
        </p:nvSpPr>
        <p:spPr>
          <a:xfrm>
            <a:off x="3077029" y="1731611"/>
            <a:ext cx="6037942" cy="1952493"/>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Oval 3">
            <a:extLst>
              <a:ext uri="{FF2B5EF4-FFF2-40B4-BE49-F238E27FC236}">
                <a16:creationId xmlns:a16="http://schemas.microsoft.com/office/drawing/2014/main" id="{EE1715F2-F84E-4201-B2E6-5DCBDE8B28D9}"/>
              </a:ext>
            </a:extLst>
          </p:cNvPr>
          <p:cNvSpPr/>
          <p:nvPr/>
        </p:nvSpPr>
        <p:spPr>
          <a:xfrm>
            <a:off x="5080000" y="826052"/>
            <a:ext cx="2032000" cy="20320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2</a:t>
            </a:fld>
            <a:endParaRPr lang="en-US" dirty="0">
              <a:latin typeface="Raleway" panose="020B0503030101060003" pitchFamily="34" charset="0"/>
            </a:endParaRPr>
          </a:p>
        </p:txBody>
      </p:sp>
      <p:grpSp>
        <p:nvGrpSpPr>
          <p:cNvPr id="14" name="Group 13"/>
          <p:cNvGrpSpPr/>
          <p:nvPr/>
        </p:nvGrpSpPr>
        <p:grpSpPr>
          <a:xfrm>
            <a:off x="2921000" y="4344689"/>
            <a:ext cx="6350000" cy="781701"/>
            <a:chOff x="2921000" y="4064224"/>
            <a:chExt cx="6350000" cy="781701"/>
          </a:xfrm>
        </p:grpSpPr>
        <p:sp>
          <p:nvSpPr>
            <p:cNvPr id="17" name="Rectangle 2"/>
            <p:cNvSpPr>
              <a:spLocks/>
            </p:cNvSpPr>
            <p:nvPr/>
          </p:nvSpPr>
          <p:spPr bwMode="auto">
            <a:xfrm>
              <a:off x="4846076" y="4064224"/>
              <a:ext cx="2499848" cy="3013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2400" b="1" kern="100" spc="200" dirty="0">
                  <a:solidFill>
                    <a:schemeClr val="accent3"/>
                  </a:solidFill>
                  <a:latin typeface="Roboto Slab" pitchFamily="2" charset="0"/>
                  <a:ea typeface="Roboto Slab" pitchFamily="2" charset="0"/>
                  <a:cs typeface="Lato Black" charset="0"/>
                  <a:sym typeface="Montserrat-Bold" charset="0"/>
                </a:rPr>
                <a:t>WELCOME</a:t>
              </a:r>
            </a:p>
          </p:txBody>
        </p:sp>
        <p:sp>
          <p:nvSpPr>
            <p:cNvPr id="18" name="Rectangle 4"/>
            <p:cNvSpPr>
              <a:spLocks/>
            </p:cNvSpPr>
            <p:nvPr/>
          </p:nvSpPr>
          <p:spPr bwMode="auto">
            <a:xfrm>
              <a:off x="2921000" y="4500084"/>
              <a:ext cx="6350000"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chemeClr val="bg1"/>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sp>
        <p:nvSpPr>
          <p:cNvPr id="7" name="Picture Placeholder 6">
            <a:extLst>
              <a:ext uri="{FF2B5EF4-FFF2-40B4-BE49-F238E27FC236}">
                <a16:creationId xmlns:a16="http://schemas.microsoft.com/office/drawing/2014/main" id="{B203E0A4-68A2-4088-83CD-691A4FE37DD7}"/>
              </a:ext>
            </a:extLst>
          </p:cNvPr>
          <p:cNvSpPr>
            <a:spLocks noGrp="1"/>
          </p:cNvSpPr>
          <p:nvPr>
            <p:ph type="pic" sz="quarter" idx="21"/>
          </p:nvPr>
        </p:nvSpPr>
        <p:spPr/>
      </p:sp>
    </p:spTree>
    <p:extLst>
      <p:ext uri="{BB962C8B-B14F-4D97-AF65-F5344CB8AC3E}">
        <p14:creationId xmlns:p14="http://schemas.microsoft.com/office/powerpoint/2010/main" val="21578135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20</a:t>
            </a:fld>
            <a:endParaRPr lang="en-US" dirty="0">
              <a:latin typeface="Roboto Slab" pitchFamily="2" charset="0"/>
              <a:ea typeface="Roboto Slab" pitchFamily="2"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Project </a:t>
            </a:r>
            <a:r>
              <a:rPr lang="en-US" b="1" dirty="0">
                <a:solidFill>
                  <a:schemeClr val="accent3"/>
                </a:solidFill>
              </a:rPr>
              <a:t>Location</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2" name="Rectangle 11">
            <a:extLst>
              <a:ext uri="{FF2B5EF4-FFF2-40B4-BE49-F238E27FC236}">
                <a16:creationId xmlns:a16="http://schemas.microsoft.com/office/drawing/2014/main" id="{C3E9E0E4-8FF4-4F6F-AED7-D113335FB472}"/>
              </a:ext>
            </a:extLst>
          </p:cNvPr>
          <p:cNvSpPr/>
          <p:nvPr/>
        </p:nvSpPr>
        <p:spPr>
          <a:xfrm>
            <a:off x="6132678" y="2857500"/>
            <a:ext cx="4996544" cy="29210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9">
            <a:extLst>
              <a:ext uri="{FF2B5EF4-FFF2-40B4-BE49-F238E27FC236}">
                <a16:creationId xmlns:a16="http://schemas.microsoft.com/office/drawing/2014/main" id="{974A208A-19DA-44F5-8EBD-2D281E657572}"/>
              </a:ext>
            </a:extLst>
          </p:cNvPr>
          <p:cNvSpPr>
            <a:spLocks/>
          </p:cNvSpPr>
          <p:nvPr/>
        </p:nvSpPr>
        <p:spPr bwMode="auto">
          <a:xfrm>
            <a:off x="6847028" y="3429000"/>
            <a:ext cx="3567844" cy="177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17" name="Picture Placeholder 16">
            <a:extLst>
              <a:ext uri="{FF2B5EF4-FFF2-40B4-BE49-F238E27FC236}">
                <a16:creationId xmlns:a16="http://schemas.microsoft.com/office/drawing/2014/main" id="{D49030DE-D008-4CB8-8CFC-282D53EEEE11}"/>
              </a:ext>
            </a:extLst>
          </p:cNvPr>
          <p:cNvSpPr>
            <a:spLocks noGrp="1"/>
          </p:cNvSpPr>
          <p:nvPr>
            <p:ph type="pic" sz="quarter" idx="20"/>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5B65897-059C-4F92-AF43-1D8C905AC390}"/>
              </a:ext>
            </a:extLst>
          </p:cNvPr>
          <p:cNvSpPr/>
          <p:nvPr/>
        </p:nvSpPr>
        <p:spPr>
          <a:xfrm>
            <a:off x="0" y="-1"/>
            <a:ext cx="12192000" cy="7017499"/>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Oval 1">
            <a:extLst>
              <a:ext uri="{FF2B5EF4-FFF2-40B4-BE49-F238E27FC236}">
                <a16:creationId xmlns:a16="http://schemas.microsoft.com/office/drawing/2014/main" id="{88CC5283-00A0-42DE-BEAF-9F83A045C0F3}"/>
              </a:ext>
            </a:extLst>
          </p:cNvPr>
          <p:cNvSpPr/>
          <p:nvPr/>
        </p:nvSpPr>
        <p:spPr>
          <a:xfrm>
            <a:off x="3251200" y="2666919"/>
            <a:ext cx="5689600" cy="1683658"/>
          </a:xfrm>
          <a:prstGeom prst="ellipse">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21</a:t>
            </a:fld>
            <a:endParaRPr lang="en-US" dirty="0">
              <a:latin typeface="Roboto Slab" pitchFamily="2" charset="0"/>
              <a:ea typeface="Roboto Slab" pitchFamily="2" charset="0"/>
            </a:endParaRPr>
          </a:p>
        </p:txBody>
      </p:sp>
      <p:sp>
        <p:nvSpPr>
          <p:cNvPr id="3" name="TextBox 2">
            <a:extLst>
              <a:ext uri="{FF2B5EF4-FFF2-40B4-BE49-F238E27FC236}">
                <a16:creationId xmlns:a16="http://schemas.microsoft.com/office/drawing/2014/main" id="{D34E7FF3-115B-48CD-B865-F0A8030CC907}"/>
              </a:ext>
            </a:extLst>
          </p:cNvPr>
          <p:cNvSpPr txBox="1"/>
          <p:nvPr/>
        </p:nvSpPr>
        <p:spPr>
          <a:xfrm>
            <a:off x="4867138" y="3154805"/>
            <a:ext cx="2457725" cy="707886"/>
          </a:xfrm>
          <a:prstGeom prst="rect">
            <a:avLst/>
          </a:prstGeom>
          <a:noFill/>
        </p:spPr>
        <p:txBody>
          <a:bodyPr wrap="none" rtlCol="0">
            <a:spAutoFit/>
          </a:bodyPr>
          <a:lstStyle/>
          <a:p>
            <a:pPr algn="ctr"/>
            <a:r>
              <a:rPr lang="en-US" sz="4000" b="1" dirty="0">
                <a:solidFill>
                  <a:schemeClr val="accent3"/>
                </a:solidFill>
                <a:latin typeface="Roboto Slab" pitchFamily="2" charset="0"/>
                <a:ea typeface="Roboto Slab" pitchFamily="2" charset="0"/>
                <a:cs typeface="Raavi" panose="020B0502040204020203" pitchFamily="34" charset="0"/>
              </a:rPr>
              <a:t>THE END</a:t>
            </a:r>
          </a:p>
        </p:txBody>
      </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40569978-82F8-4F46-8218-F769503DA060}"/>
              </a:ext>
            </a:extLst>
          </p:cNvPr>
          <p:cNvSpPr/>
          <p:nvPr/>
        </p:nvSpPr>
        <p:spPr>
          <a:xfrm>
            <a:off x="0" y="0"/>
            <a:ext cx="12192000"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eardrop 1">
            <a:extLst>
              <a:ext uri="{FF2B5EF4-FFF2-40B4-BE49-F238E27FC236}">
                <a16:creationId xmlns:a16="http://schemas.microsoft.com/office/drawing/2014/main" id="{408328AB-1968-4C9B-B283-C8450ED98B94}"/>
              </a:ext>
            </a:extLst>
          </p:cNvPr>
          <p:cNvSpPr/>
          <p:nvPr/>
        </p:nvSpPr>
        <p:spPr>
          <a:xfrm>
            <a:off x="1540577" y="1851248"/>
            <a:ext cx="3155505" cy="3155505"/>
          </a:xfrm>
          <a:prstGeom prst="teardrop">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3</a:t>
            </a:fld>
            <a:endParaRPr lang="en-US" dirty="0">
              <a:latin typeface="Raleway" panose="020B0503030101060003" pitchFamily="34" charset="0"/>
            </a:endParaRPr>
          </a:p>
        </p:txBody>
      </p:sp>
      <p:grpSp>
        <p:nvGrpSpPr>
          <p:cNvPr id="7" name="Group 6">
            <a:extLst>
              <a:ext uri="{FF2B5EF4-FFF2-40B4-BE49-F238E27FC236}">
                <a16:creationId xmlns:a16="http://schemas.microsoft.com/office/drawing/2014/main" id="{FA745D46-9AED-4591-BC37-49638C48EBC4}"/>
              </a:ext>
            </a:extLst>
          </p:cNvPr>
          <p:cNvGrpSpPr/>
          <p:nvPr/>
        </p:nvGrpSpPr>
        <p:grpSpPr>
          <a:xfrm>
            <a:off x="5545588" y="1851248"/>
            <a:ext cx="5105835" cy="2707306"/>
            <a:chOff x="4826004" y="1955588"/>
            <a:chExt cx="5105835" cy="2707306"/>
          </a:xfrm>
        </p:grpSpPr>
        <p:sp>
          <p:nvSpPr>
            <p:cNvPr id="34" name="TextBox 33"/>
            <p:cNvSpPr txBox="1"/>
            <p:nvPr/>
          </p:nvSpPr>
          <p:spPr>
            <a:xfrm>
              <a:off x="4826004" y="1955588"/>
              <a:ext cx="1378857" cy="400110"/>
            </a:xfrm>
            <a:prstGeom prst="rect">
              <a:avLst/>
            </a:prstGeom>
            <a:noFill/>
          </p:spPr>
          <p:txBody>
            <a:bodyPr wrap="square" rtlCol="0">
              <a:spAutoFit/>
            </a:bodyPr>
            <a:lstStyle/>
            <a:p>
              <a:r>
                <a:rPr lang="en-US" sz="2000" b="1" dirty="0">
                  <a:solidFill>
                    <a:schemeClr val="bg1"/>
                  </a:solidFill>
                  <a:latin typeface="Roboto Slab" pitchFamily="2" charset="0"/>
                  <a:ea typeface="Roboto Slab" pitchFamily="2" charset="0"/>
                </a:rPr>
                <a:t>HELLO”</a:t>
              </a:r>
            </a:p>
          </p:txBody>
        </p:sp>
        <p:sp>
          <p:nvSpPr>
            <p:cNvPr id="36" name="TextBox 35"/>
            <p:cNvSpPr txBox="1"/>
            <p:nvPr/>
          </p:nvSpPr>
          <p:spPr>
            <a:xfrm>
              <a:off x="4826004" y="2299815"/>
              <a:ext cx="3316855" cy="338554"/>
            </a:xfrm>
            <a:prstGeom prst="rect">
              <a:avLst/>
            </a:prstGeom>
            <a:noFill/>
          </p:spPr>
          <p:txBody>
            <a:bodyPr wrap="square" rtlCol="0">
              <a:spAutoFit/>
            </a:bodyPr>
            <a:lstStyle/>
            <a:p>
              <a:r>
                <a:rPr lang="en-US" sz="1600" dirty="0" err="1">
                  <a:solidFill>
                    <a:schemeClr val="bg1"/>
                  </a:solidFill>
                  <a:latin typeface="Roboto Slab" pitchFamily="2" charset="0"/>
                  <a:ea typeface="Roboto Slab" pitchFamily="2" charset="0"/>
                </a:rPr>
                <a:t>Iam</a:t>
              </a:r>
              <a:r>
                <a:rPr lang="en-US" sz="1600" dirty="0">
                  <a:solidFill>
                    <a:schemeClr val="bg1"/>
                  </a:solidFill>
                  <a:latin typeface="Roboto Slab" pitchFamily="2" charset="0"/>
                  <a:ea typeface="Roboto Slab" pitchFamily="2" charset="0"/>
                </a:rPr>
                <a:t> John Deo, Your Presenter!</a:t>
              </a:r>
            </a:p>
          </p:txBody>
        </p:sp>
        <p:grpSp>
          <p:nvGrpSpPr>
            <p:cNvPr id="50" name="Group 49"/>
            <p:cNvGrpSpPr/>
            <p:nvPr/>
          </p:nvGrpSpPr>
          <p:grpSpPr>
            <a:xfrm>
              <a:off x="4826004" y="3160557"/>
              <a:ext cx="5105835" cy="1502337"/>
              <a:chOff x="3417451" y="3841717"/>
              <a:chExt cx="5105835" cy="1502337"/>
            </a:xfrm>
          </p:grpSpPr>
          <p:sp>
            <p:nvSpPr>
              <p:cNvPr id="32" name="TextBox 31"/>
              <p:cNvSpPr txBox="1"/>
              <p:nvPr/>
            </p:nvSpPr>
            <p:spPr>
              <a:xfrm>
                <a:off x="3417451" y="3841717"/>
                <a:ext cx="2367740" cy="815544"/>
              </a:xfrm>
              <a:prstGeom prst="rect">
                <a:avLst/>
              </a:prstGeom>
              <a:noFill/>
            </p:spPr>
            <p:txBody>
              <a:bodyPr wrap="square" rtlCol="0">
                <a:spAutoFit/>
              </a:bodyPr>
              <a:lstStyle/>
              <a:p>
                <a:pPr>
                  <a:lnSpc>
                    <a:spcPts val="2800"/>
                  </a:lnSpc>
                </a:pPr>
                <a:r>
                  <a:rPr lang="en-US" sz="2000" dirty="0">
                    <a:solidFill>
                      <a:schemeClr val="bg1"/>
                    </a:solidFill>
                    <a:latin typeface="Roboto Slab" pitchFamily="2" charset="0"/>
                    <a:ea typeface="Roboto Slab" pitchFamily="2" charset="0"/>
                  </a:rPr>
                  <a:t>Welcome</a:t>
                </a:r>
                <a:r>
                  <a:rPr lang="en-US" dirty="0">
                    <a:solidFill>
                      <a:schemeClr val="bg1"/>
                    </a:solidFill>
                    <a:latin typeface="Roboto Slab" pitchFamily="2" charset="0"/>
                    <a:ea typeface="Roboto Slab" pitchFamily="2" charset="0"/>
                  </a:rPr>
                  <a:t> </a:t>
                </a:r>
                <a:r>
                  <a:rPr lang="en-US" sz="3000" b="1" dirty="0">
                    <a:solidFill>
                      <a:schemeClr val="bg1"/>
                    </a:solidFill>
                    <a:latin typeface="Roboto Slab" pitchFamily="2" charset="0"/>
                    <a:ea typeface="Roboto Slab" pitchFamily="2" charset="0"/>
                  </a:rPr>
                  <a:t>Message</a:t>
                </a:r>
              </a:p>
            </p:txBody>
          </p:sp>
          <p:grpSp>
            <p:nvGrpSpPr>
              <p:cNvPr id="39" name="Group 38"/>
              <p:cNvGrpSpPr/>
              <p:nvPr/>
            </p:nvGrpSpPr>
            <p:grpSpPr>
              <a:xfrm>
                <a:off x="3541332" y="5038193"/>
                <a:ext cx="305861" cy="305861"/>
                <a:chOff x="1324575" y="5760204"/>
                <a:chExt cx="305861" cy="305861"/>
              </a:xfrm>
            </p:grpSpPr>
            <p:sp>
              <p:nvSpPr>
                <p:cNvPr id="40" name="Oval 39"/>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1"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solidFill>
                      <a:schemeClr val="bg1"/>
                    </a:solidFill>
                  </a:endParaRPr>
                </a:p>
              </p:txBody>
            </p:sp>
          </p:grpSp>
          <p:grpSp>
            <p:nvGrpSpPr>
              <p:cNvPr id="42" name="Group 41"/>
              <p:cNvGrpSpPr/>
              <p:nvPr/>
            </p:nvGrpSpPr>
            <p:grpSpPr>
              <a:xfrm>
                <a:off x="3867816" y="5038193"/>
                <a:ext cx="305861" cy="305861"/>
                <a:chOff x="1684215" y="5760204"/>
                <a:chExt cx="305861" cy="305861"/>
              </a:xfrm>
            </p:grpSpPr>
            <p:sp>
              <p:nvSpPr>
                <p:cNvPr id="43" name="Oval 42"/>
                <p:cNvSpPr/>
                <p:nvPr/>
              </p:nvSpPr>
              <p:spPr>
                <a:xfrm>
                  <a:off x="1684215" y="5760204"/>
                  <a:ext cx="305861" cy="305861"/>
                </a:xfrm>
                <a:prstGeom prst="ellips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4"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solidFill>
                      <a:schemeClr val="bg1"/>
                    </a:solidFill>
                  </a:endParaRPr>
                </a:p>
              </p:txBody>
            </p:sp>
          </p:grpSp>
          <p:grpSp>
            <p:nvGrpSpPr>
              <p:cNvPr id="45" name="Group 44"/>
              <p:cNvGrpSpPr/>
              <p:nvPr/>
            </p:nvGrpSpPr>
            <p:grpSpPr>
              <a:xfrm>
                <a:off x="4194300" y="5038192"/>
                <a:ext cx="305861" cy="305861"/>
                <a:chOff x="2177216" y="5760204"/>
                <a:chExt cx="305861" cy="305861"/>
              </a:xfrm>
            </p:grpSpPr>
            <p:sp>
              <p:nvSpPr>
                <p:cNvPr id="46" name="Oval 45"/>
                <p:cNvSpPr/>
                <p:nvPr/>
              </p:nvSpPr>
              <p:spPr>
                <a:xfrm>
                  <a:off x="2177216" y="5760204"/>
                  <a:ext cx="305861" cy="305861"/>
                </a:xfrm>
                <a:prstGeom prst="ellipse">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7"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solidFill>
                      <a:schemeClr val="bg1"/>
                    </a:solidFill>
                  </a:endParaRPr>
                </a:p>
              </p:txBody>
            </p:sp>
          </p:grpSp>
          <p:sp>
            <p:nvSpPr>
              <p:cNvPr id="48" name="TextBox 47"/>
              <p:cNvSpPr txBox="1"/>
              <p:nvPr/>
            </p:nvSpPr>
            <p:spPr>
              <a:xfrm>
                <a:off x="3417451" y="4670009"/>
                <a:ext cx="5105835" cy="246221"/>
              </a:xfrm>
              <a:prstGeom prst="rect">
                <a:avLst/>
              </a:prstGeom>
              <a:noFill/>
            </p:spPr>
            <p:txBody>
              <a:bodyPr wrap="square" rtlCol="0">
                <a:spAutoFit/>
              </a:bodyPr>
              <a:lstStyle/>
              <a:p>
                <a:r>
                  <a:rPr lang="en-US" sz="1000" spc="200" dirty="0">
                    <a:solidFill>
                      <a:schemeClr val="bg1"/>
                    </a:solidFill>
                    <a:latin typeface="Roboto Slab" pitchFamily="2" charset="0"/>
                    <a:ea typeface="Roboto Slab" pitchFamily="2" charset="0"/>
                  </a:rPr>
                  <a:t>www.website/ fb/ you tube/company name.com</a:t>
                </a:r>
              </a:p>
            </p:txBody>
          </p:sp>
        </p:grpSp>
      </p:grpSp>
      <p:sp>
        <p:nvSpPr>
          <p:cNvPr id="8" name="Picture Placeholder 7">
            <a:extLst>
              <a:ext uri="{FF2B5EF4-FFF2-40B4-BE49-F238E27FC236}">
                <a16:creationId xmlns:a16="http://schemas.microsoft.com/office/drawing/2014/main" id="{D52ABF7B-4667-4E85-BD75-B4EDACC5BAE2}"/>
              </a:ext>
            </a:extLst>
          </p:cNvPr>
          <p:cNvSpPr>
            <a:spLocks noGrp="1"/>
          </p:cNvSpPr>
          <p:nvPr>
            <p:ph type="pic" sz="quarter" idx="12"/>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2" name="Star: 12 Points 1">
            <a:extLst>
              <a:ext uri="{FF2B5EF4-FFF2-40B4-BE49-F238E27FC236}">
                <a16:creationId xmlns:a16="http://schemas.microsoft.com/office/drawing/2014/main" id="{B01DCE54-D76C-408B-928D-0C2BE7EC6BD7}"/>
              </a:ext>
            </a:extLst>
          </p:cNvPr>
          <p:cNvSpPr/>
          <p:nvPr/>
        </p:nvSpPr>
        <p:spPr>
          <a:xfrm>
            <a:off x="4677058" y="1640272"/>
            <a:ext cx="2837884" cy="2837884"/>
          </a:xfrm>
          <a:prstGeom prst="star12">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4</a:t>
            </a:fld>
            <a:endParaRPr lang="en-US" dirty="0">
              <a:latin typeface="Raleway" panose="020B0503030101060003" pitchFamily="34" charset="0"/>
            </a:endParaRPr>
          </a:p>
        </p:txBody>
      </p:sp>
      <p:sp>
        <p:nvSpPr>
          <p:cNvPr id="4" name="Title 3">
            <a:extLst>
              <a:ext uri="{FF2B5EF4-FFF2-40B4-BE49-F238E27FC236}">
                <a16:creationId xmlns:a16="http://schemas.microsoft.com/office/drawing/2014/main" id="{69DB055B-3F76-4158-A41D-9F468142D486}"/>
              </a:ext>
            </a:extLst>
          </p:cNvPr>
          <p:cNvSpPr>
            <a:spLocks noGrp="1"/>
          </p:cNvSpPr>
          <p:nvPr>
            <p:ph type="title"/>
          </p:nvPr>
        </p:nvSpPr>
        <p:spPr/>
        <p:txBody>
          <a:bodyPr/>
          <a:lstStyle/>
          <a:p>
            <a:r>
              <a:rPr lang="en-US" dirty="0"/>
              <a:t>Welcome Message</a:t>
            </a:r>
          </a:p>
        </p:txBody>
      </p:sp>
      <p:sp>
        <p:nvSpPr>
          <p:cNvPr id="9" name="Text Placeholder 8">
            <a:extLst>
              <a:ext uri="{FF2B5EF4-FFF2-40B4-BE49-F238E27FC236}">
                <a16:creationId xmlns:a16="http://schemas.microsoft.com/office/drawing/2014/main" id="{E820B573-5482-468D-859F-E72CD2B824C1}"/>
              </a:ext>
            </a:extLst>
          </p:cNvPr>
          <p:cNvSpPr>
            <a:spLocks noGrp="1"/>
          </p:cNvSpPr>
          <p:nvPr>
            <p:ph type="body" sz="quarter" idx="12"/>
          </p:nvPr>
        </p:nvSpPr>
        <p:spPr>
          <a:prstGeom prst="rect">
            <a:avLst/>
          </a:prstGeom>
        </p:spPr>
        <p:txBody>
          <a:bodyPr/>
          <a:lstStyle/>
          <a:p>
            <a:pPr marL="0" indent="0" algn="l">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8" name="Group 7">
            <a:extLst>
              <a:ext uri="{FF2B5EF4-FFF2-40B4-BE49-F238E27FC236}">
                <a16:creationId xmlns:a16="http://schemas.microsoft.com/office/drawing/2014/main" id="{0526FD96-ED9F-41B9-ABDD-3BF03B81F44A}"/>
              </a:ext>
            </a:extLst>
          </p:cNvPr>
          <p:cNvGrpSpPr/>
          <p:nvPr/>
        </p:nvGrpSpPr>
        <p:grpSpPr>
          <a:xfrm>
            <a:off x="1298308" y="4700577"/>
            <a:ext cx="9595384" cy="1371936"/>
            <a:chOff x="927473" y="2977572"/>
            <a:chExt cx="9595384" cy="1371936"/>
          </a:xfrm>
        </p:grpSpPr>
        <p:grpSp>
          <p:nvGrpSpPr>
            <p:cNvPr id="3" name="Group 2">
              <a:extLst>
                <a:ext uri="{FF2B5EF4-FFF2-40B4-BE49-F238E27FC236}">
                  <a16:creationId xmlns:a16="http://schemas.microsoft.com/office/drawing/2014/main" id="{2C12A790-C60D-467A-9086-626E2DEB8083}"/>
                </a:ext>
              </a:extLst>
            </p:cNvPr>
            <p:cNvGrpSpPr/>
            <p:nvPr/>
          </p:nvGrpSpPr>
          <p:grpSpPr>
            <a:xfrm>
              <a:off x="4066738" y="2977572"/>
              <a:ext cx="3316855" cy="682781"/>
              <a:chOff x="4066738" y="2623345"/>
              <a:chExt cx="3316855" cy="682781"/>
            </a:xfrm>
          </p:grpSpPr>
          <p:sp>
            <p:nvSpPr>
              <p:cNvPr id="34" name="TextBox 33"/>
              <p:cNvSpPr txBox="1"/>
              <p:nvPr/>
            </p:nvSpPr>
            <p:spPr>
              <a:xfrm>
                <a:off x="5035737" y="2623345"/>
                <a:ext cx="1378857" cy="400110"/>
              </a:xfrm>
              <a:prstGeom prst="rect">
                <a:avLst/>
              </a:prstGeom>
              <a:noFill/>
            </p:spPr>
            <p:txBody>
              <a:bodyPr wrap="square" rtlCol="0">
                <a:spAutoFit/>
              </a:bodyPr>
              <a:lstStyle/>
              <a:p>
                <a:pPr algn="ctr"/>
                <a:r>
                  <a:rPr lang="en-US" sz="2000" b="1" dirty="0">
                    <a:solidFill>
                      <a:schemeClr val="accent3"/>
                    </a:solidFill>
                    <a:latin typeface="Roboto Slab" pitchFamily="2" charset="0"/>
                    <a:ea typeface="Roboto Slab" pitchFamily="2" charset="0"/>
                  </a:rPr>
                  <a:t>HELLO”</a:t>
                </a:r>
              </a:p>
            </p:txBody>
          </p:sp>
          <p:sp>
            <p:nvSpPr>
              <p:cNvPr id="36" name="TextBox 35"/>
              <p:cNvSpPr txBox="1"/>
              <p:nvPr/>
            </p:nvSpPr>
            <p:spPr>
              <a:xfrm>
                <a:off x="4066738" y="2967572"/>
                <a:ext cx="3316855" cy="338554"/>
              </a:xfrm>
              <a:prstGeom prst="rect">
                <a:avLst/>
              </a:prstGeom>
              <a:noFill/>
            </p:spPr>
            <p:txBody>
              <a:bodyPr wrap="square" rtlCol="0">
                <a:spAutoFit/>
              </a:bodyPr>
              <a:lstStyle/>
              <a:p>
                <a:pPr algn="ctr"/>
                <a:r>
                  <a:rPr lang="en-US" sz="1600" dirty="0" err="1">
                    <a:solidFill>
                      <a:schemeClr val="tx1">
                        <a:lumMod val="75000"/>
                        <a:lumOff val="25000"/>
                      </a:schemeClr>
                    </a:solidFill>
                    <a:latin typeface="Roboto Slab" pitchFamily="2" charset="0"/>
                    <a:ea typeface="Roboto Slab" pitchFamily="2" charset="0"/>
                  </a:rPr>
                  <a:t>Iam</a:t>
                </a:r>
                <a:r>
                  <a:rPr lang="en-US" sz="1600" dirty="0">
                    <a:solidFill>
                      <a:schemeClr val="tx1">
                        <a:lumMod val="75000"/>
                        <a:lumOff val="25000"/>
                      </a:schemeClr>
                    </a:solidFill>
                    <a:latin typeface="Roboto Slab" pitchFamily="2" charset="0"/>
                    <a:ea typeface="Roboto Slab" pitchFamily="2" charset="0"/>
                  </a:rPr>
                  <a:t> John Deo, Your Presenter!</a:t>
                </a:r>
              </a:p>
            </p:txBody>
          </p:sp>
        </p:grpSp>
        <p:sp>
          <p:nvSpPr>
            <p:cNvPr id="26" name="Rectangle 9">
              <a:extLst>
                <a:ext uri="{FF2B5EF4-FFF2-40B4-BE49-F238E27FC236}">
                  <a16:creationId xmlns:a16="http://schemas.microsoft.com/office/drawing/2014/main" id="{B6A8B3C5-D16E-4766-9AF8-1EF3BA719E63}"/>
                </a:ext>
              </a:extLst>
            </p:cNvPr>
            <p:cNvSpPr>
              <a:spLocks/>
            </p:cNvSpPr>
            <p:nvPr/>
          </p:nvSpPr>
          <p:spPr bwMode="auto">
            <a:xfrm>
              <a:off x="927473" y="3657600"/>
              <a:ext cx="9595384" cy="6919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grpSp>
      <p:sp>
        <p:nvSpPr>
          <p:cNvPr id="10" name="Picture Placeholder 9">
            <a:extLst>
              <a:ext uri="{FF2B5EF4-FFF2-40B4-BE49-F238E27FC236}">
                <a16:creationId xmlns:a16="http://schemas.microsoft.com/office/drawing/2014/main" id="{75220BC3-B30B-4FAA-9C4C-D65BD3096544}"/>
              </a:ext>
            </a:extLst>
          </p:cNvPr>
          <p:cNvSpPr>
            <a:spLocks noGrp="1"/>
          </p:cNvSpPr>
          <p:nvPr>
            <p:ph type="pic" sz="quarter" idx="21"/>
          </p:nvPr>
        </p:nvSpPr>
        <p:spPr/>
      </p:sp>
    </p:spTree>
    <p:extLst>
      <p:ext uri="{BB962C8B-B14F-4D97-AF65-F5344CB8AC3E}">
        <p14:creationId xmlns:p14="http://schemas.microsoft.com/office/powerpoint/2010/main" val="218057706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sp>
        <p:nvSpPr>
          <p:cNvPr id="4" name="Title 3"/>
          <p:cNvSpPr>
            <a:spLocks noGrp="1"/>
          </p:cNvSpPr>
          <p:nvPr>
            <p:ph type="title"/>
          </p:nvPr>
        </p:nvSpPr>
        <p:spPr>
          <a:xfrm>
            <a:off x="838200" y="335823"/>
            <a:ext cx="10515600" cy="680223"/>
          </a:xfrm>
        </p:spPr>
        <p:txBody>
          <a:bodyPr/>
          <a:lstStyle/>
          <a:p>
            <a:r>
              <a:rPr lang="en-US" dirty="0">
                <a:solidFill>
                  <a:schemeClr val="tx1">
                    <a:lumMod val="85000"/>
                    <a:lumOff val="15000"/>
                  </a:schemeClr>
                </a:solidFill>
              </a:rPr>
              <a:t>Company</a:t>
            </a:r>
            <a:r>
              <a:rPr lang="en-US" dirty="0"/>
              <a:t> </a:t>
            </a:r>
            <a:r>
              <a:rPr lang="en-US" b="1" dirty="0">
                <a:solidFill>
                  <a:schemeClr val="accent3"/>
                </a:solidFill>
              </a:rPr>
              <a:t>About Us</a:t>
            </a:r>
          </a:p>
        </p:txBody>
      </p:sp>
      <p:sp>
        <p:nvSpPr>
          <p:cNvPr id="7" name="Text Placeholder 6"/>
          <p:cNvSpPr>
            <a:spLocks noGrp="1"/>
          </p:cNvSpPr>
          <p:nvPr>
            <p:ph type="body" sz="quarter" idx="12"/>
          </p:nvPr>
        </p:nvSpPr>
        <p:spPr>
          <a:xfrm>
            <a:off x="838200" y="977900"/>
            <a:ext cx="10515600" cy="279400"/>
          </a:xfrm>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3" name="Freeform 5">
            <a:extLst>
              <a:ext uri="{FF2B5EF4-FFF2-40B4-BE49-F238E27FC236}">
                <a16:creationId xmlns:a16="http://schemas.microsoft.com/office/drawing/2014/main" id="{C80BC006-9A26-43CB-90BA-40B7BF37ED8A}"/>
              </a:ext>
            </a:extLst>
          </p:cNvPr>
          <p:cNvSpPr>
            <a:spLocks/>
          </p:cNvSpPr>
          <p:nvPr/>
        </p:nvSpPr>
        <p:spPr bwMode="auto">
          <a:xfrm>
            <a:off x="-1588" y="2721290"/>
            <a:ext cx="2973388" cy="2971800"/>
          </a:xfrm>
          <a:custGeom>
            <a:avLst/>
            <a:gdLst>
              <a:gd name="T0" fmla="*/ 937 w 1873"/>
              <a:gd name="T1" fmla="*/ 1872 h 1872"/>
              <a:gd name="T2" fmla="*/ 0 w 1873"/>
              <a:gd name="T3" fmla="*/ 937 h 1872"/>
              <a:gd name="T4" fmla="*/ 937 w 1873"/>
              <a:gd name="T5" fmla="*/ 0 h 1872"/>
              <a:gd name="T6" fmla="*/ 1873 w 1873"/>
              <a:gd name="T7" fmla="*/ 937 h 1872"/>
              <a:gd name="T8" fmla="*/ 937 w 1873"/>
              <a:gd name="T9" fmla="*/ 1872 h 1872"/>
            </a:gdLst>
            <a:ahLst/>
            <a:cxnLst>
              <a:cxn ang="0">
                <a:pos x="T0" y="T1"/>
              </a:cxn>
              <a:cxn ang="0">
                <a:pos x="T2" y="T3"/>
              </a:cxn>
              <a:cxn ang="0">
                <a:pos x="T4" y="T5"/>
              </a:cxn>
              <a:cxn ang="0">
                <a:pos x="T6" y="T7"/>
              </a:cxn>
              <a:cxn ang="0">
                <a:pos x="T8" y="T9"/>
              </a:cxn>
            </a:cxnLst>
            <a:rect l="0" t="0" r="r" b="b"/>
            <a:pathLst>
              <a:path w="1873" h="1872">
                <a:moveTo>
                  <a:pt x="937" y="1872"/>
                </a:moveTo>
                <a:lnTo>
                  <a:pt x="0" y="937"/>
                </a:lnTo>
                <a:lnTo>
                  <a:pt x="937" y="0"/>
                </a:lnTo>
                <a:lnTo>
                  <a:pt x="1873" y="937"/>
                </a:lnTo>
                <a:lnTo>
                  <a:pt x="937" y="1872"/>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5" name="Freeform 6">
            <a:extLst>
              <a:ext uri="{FF2B5EF4-FFF2-40B4-BE49-F238E27FC236}">
                <a16:creationId xmlns:a16="http://schemas.microsoft.com/office/drawing/2014/main" id="{9F1FEFF1-B107-4819-BFBD-4D59FAEE72FC}"/>
              </a:ext>
            </a:extLst>
          </p:cNvPr>
          <p:cNvSpPr>
            <a:spLocks/>
          </p:cNvSpPr>
          <p:nvPr/>
        </p:nvSpPr>
        <p:spPr bwMode="auto">
          <a:xfrm>
            <a:off x="4606924" y="2721290"/>
            <a:ext cx="2973388" cy="2971800"/>
          </a:xfrm>
          <a:custGeom>
            <a:avLst/>
            <a:gdLst>
              <a:gd name="T0" fmla="*/ 936 w 1873"/>
              <a:gd name="T1" fmla="*/ 1872 h 1872"/>
              <a:gd name="T2" fmla="*/ 0 w 1873"/>
              <a:gd name="T3" fmla="*/ 937 h 1872"/>
              <a:gd name="T4" fmla="*/ 936 w 1873"/>
              <a:gd name="T5" fmla="*/ 0 h 1872"/>
              <a:gd name="T6" fmla="*/ 1873 w 1873"/>
              <a:gd name="T7" fmla="*/ 937 h 1872"/>
              <a:gd name="T8" fmla="*/ 936 w 1873"/>
              <a:gd name="T9" fmla="*/ 1872 h 1872"/>
            </a:gdLst>
            <a:ahLst/>
            <a:cxnLst>
              <a:cxn ang="0">
                <a:pos x="T0" y="T1"/>
              </a:cxn>
              <a:cxn ang="0">
                <a:pos x="T2" y="T3"/>
              </a:cxn>
              <a:cxn ang="0">
                <a:pos x="T4" y="T5"/>
              </a:cxn>
              <a:cxn ang="0">
                <a:pos x="T6" y="T7"/>
              </a:cxn>
              <a:cxn ang="0">
                <a:pos x="T8" y="T9"/>
              </a:cxn>
            </a:cxnLst>
            <a:rect l="0" t="0" r="r" b="b"/>
            <a:pathLst>
              <a:path w="1873" h="1872">
                <a:moveTo>
                  <a:pt x="936" y="1872"/>
                </a:moveTo>
                <a:lnTo>
                  <a:pt x="0" y="937"/>
                </a:lnTo>
                <a:lnTo>
                  <a:pt x="936" y="0"/>
                </a:lnTo>
                <a:lnTo>
                  <a:pt x="1873" y="937"/>
                </a:lnTo>
                <a:lnTo>
                  <a:pt x="936" y="1872"/>
                </a:lnTo>
                <a:close/>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6" name="Freeform 7">
            <a:extLst>
              <a:ext uri="{FF2B5EF4-FFF2-40B4-BE49-F238E27FC236}">
                <a16:creationId xmlns:a16="http://schemas.microsoft.com/office/drawing/2014/main" id="{BF227658-62AE-4BB8-B3E7-0BF6680E9309}"/>
              </a:ext>
            </a:extLst>
          </p:cNvPr>
          <p:cNvSpPr>
            <a:spLocks/>
          </p:cNvSpPr>
          <p:nvPr/>
        </p:nvSpPr>
        <p:spPr bwMode="auto">
          <a:xfrm>
            <a:off x="9215438" y="2721290"/>
            <a:ext cx="2976563" cy="2971800"/>
          </a:xfrm>
          <a:custGeom>
            <a:avLst/>
            <a:gdLst>
              <a:gd name="T0" fmla="*/ 938 w 1875"/>
              <a:gd name="T1" fmla="*/ 1872 h 1872"/>
              <a:gd name="T2" fmla="*/ 0 w 1875"/>
              <a:gd name="T3" fmla="*/ 937 h 1872"/>
              <a:gd name="T4" fmla="*/ 938 w 1875"/>
              <a:gd name="T5" fmla="*/ 0 h 1872"/>
              <a:gd name="T6" fmla="*/ 1875 w 1875"/>
              <a:gd name="T7" fmla="*/ 937 h 1872"/>
              <a:gd name="T8" fmla="*/ 938 w 1875"/>
              <a:gd name="T9" fmla="*/ 1872 h 1872"/>
            </a:gdLst>
            <a:ahLst/>
            <a:cxnLst>
              <a:cxn ang="0">
                <a:pos x="T0" y="T1"/>
              </a:cxn>
              <a:cxn ang="0">
                <a:pos x="T2" y="T3"/>
              </a:cxn>
              <a:cxn ang="0">
                <a:pos x="T4" y="T5"/>
              </a:cxn>
              <a:cxn ang="0">
                <a:pos x="T6" y="T7"/>
              </a:cxn>
              <a:cxn ang="0">
                <a:pos x="T8" y="T9"/>
              </a:cxn>
            </a:cxnLst>
            <a:rect l="0" t="0" r="r" b="b"/>
            <a:pathLst>
              <a:path w="1875" h="1872">
                <a:moveTo>
                  <a:pt x="938" y="1872"/>
                </a:moveTo>
                <a:lnTo>
                  <a:pt x="0" y="937"/>
                </a:lnTo>
                <a:lnTo>
                  <a:pt x="938" y="0"/>
                </a:lnTo>
                <a:lnTo>
                  <a:pt x="1875" y="937"/>
                </a:lnTo>
                <a:lnTo>
                  <a:pt x="938" y="1872"/>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34" name="Group 33">
            <a:extLst>
              <a:ext uri="{FF2B5EF4-FFF2-40B4-BE49-F238E27FC236}">
                <a16:creationId xmlns:a16="http://schemas.microsoft.com/office/drawing/2014/main" id="{81B31359-1FB6-4B3E-8C79-61CA7EB2FF68}"/>
              </a:ext>
            </a:extLst>
          </p:cNvPr>
          <p:cNvGrpSpPr/>
          <p:nvPr/>
        </p:nvGrpSpPr>
        <p:grpSpPr>
          <a:xfrm>
            <a:off x="5365375" y="3456694"/>
            <a:ext cx="1456486" cy="1500993"/>
            <a:chOff x="5341146" y="4314347"/>
            <a:chExt cx="1456486" cy="1500993"/>
          </a:xfrm>
        </p:grpSpPr>
        <p:grpSp>
          <p:nvGrpSpPr>
            <p:cNvPr id="42" name="Group 41">
              <a:extLst>
                <a:ext uri="{FF2B5EF4-FFF2-40B4-BE49-F238E27FC236}">
                  <a16:creationId xmlns:a16="http://schemas.microsoft.com/office/drawing/2014/main" id="{BB346BB2-3BF9-4E4F-AEF9-90EA59B4434C}"/>
                </a:ext>
              </a:extLst>
            </p:cNvPr>
            <p:cNvGrpSpPr/>
            <p:nvPr/>
          </p:nvGrpSpPr>
          <p:grpSpPr>
            <a:xfrm>
              <a:off x="5341146" y="4906633"/>
              <a:ext cx="1456486" cy="908707"/>
              <a:chOff x="4206540" y="6027021"/>
              <a:chExt cx="1456486" cy="908707"/>
            </a:xfrm>
          </p:grpSpPr>
          <p:sp>
            <p:nvSpPr>
              <p:cNvPr id="44" name="TextBox 43">
                <a:extLst>
                  <a:ext uri="{FF2B5EF4-FFF2-40B4-BE49-F238E27FC236}">
                    <a16:creationId xmlns:a16="http://schemas.microsoft.com/office/drawing/2014/main" id="{A108FAB7-DDDB-4627-BB6A-FB7C4DBD359A}"/>
                  </a:ext>
                </a:extLst>
              </p:cNvPr>
              <p:cNvSpPr txBox="1"/>
              <p:nvPr/>
            </p:nvSpPr>
            <p:spPr>
              <a:xfrm>
                <a:off x="4356829" y="6027021"/>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Charities</a:t>
                </a:r>
              </a:p>
            </p:txBody>
          </p:sp>
          <p:sp>
            <p:nvSpPr>
              <p:cNvPr id="45" name="Rectangle 44">
                <a:extLst>
                  <a:ext uri="{FF2B5EF4-FFF2-40B4-BE49-F238E27FC236}">
                    <a16:creationId xmlns:a16="http://schemas.microsoft.com/office/drawing/2014/main" id="{AEFCE51D-D85B-4D02-8CD3-7AFD6A461C46}"/>
                  </a:ext>
                </a:extLst>
              </p:cNvPr>
              <p:cNvSpPr/>
              <p:nvPr/>
            </p:nvSpPr>
            <p:spPr>
              <a:xfrm>
                <a:off x="4206540" y="6304786"/>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43" name="Freeform 8">
              <a:extLst>
                <a:ext uri="{FF2B5EF4-FFF2-40B4-BE49-F238E27FC236}">
                  <a16:creationId xmlns:a16="http://schemas.microsoft.com/office/drawing/2014/main" id="{FED9FDBE-4E26-4E2C-88D1-02FB9B7DC72C}"/>
                </a:ext>
              </a:extLst>
            </p:cNvPr>
            <p:cNvSpPr>
              <a:spLocks noEditPoints="1"/>
            </p:cNvSpPr>
            <p:nvPr/>
          </p:nvSpPr>
          <p:spPr bwMode="auto">
            <a:xfrm>
              <a:off x="5882419" y="431434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46" name="Group 45">
            <a:extLst>
              <a:ext uri="{FF2B5EF4-FFF2-40B4-BE49-F238E27FC236}">
                <a16:creationId xmlns:a16="http://schemas.microsoft.com/office/drawing/2014/main" id="{AE59E0DF-7167-4CB3-9C14-AF83F5C18BF2}"/>
              </a:ext>
            </a:extLst>
          </p:cNvPr>
          <p:cNvGrpSpPr/>
          <p:nvPr/>
        </p:nvGrpSpPr>
        <p:grpSpPr>
          <a:xfrm>
            <a:off x="9975476" y="3448396"/>
            <a:ext cx="1456486" cy="1517589"/>
            <a:chOff x="9153349" y="4297751"/>
            <a:chExt cx="1456486" cy="1517589"/>
          </a:xfrm>
        </p:grpSpPr>
        <p:grpSp>
          <p:nvGrpSpPr>
            <p:cNvPr id="47" name="Group 46">
              <a:extLst>
                <a:ext uri="{FF2B5EF4-FFF2-40B4-BE49-F238E27FC236}">
                  <a16:creationId xmlns:a16="http://schemas.microsoft.com/office/drawing/2014/main" id="{45F88E24-6EE1-4E7A-8A83-3E9E0B1F5C47}"/>
                </a:ext>
              </a:extLst>
            </p:cNvPr>
            <p:cNvGrpSpPr/>
            <p:nvPr/>
          </p:nvGrpSpPr>
          <p:grpSpPr>
            <a:xfrm>
              <a:off x="9153349" y="4906633"/>
              <a:ext cx="1456486" cy="908707"/>
              <a:chOff x="6120918" y="6035319"/>
              <a:chExt cx="1456486" cy="908707"/>
            </a:xfrm>
          </p:grpSpPr>
          <p:sp>
            <p:nvSpPr>
              <p:cNvPr id="49" name="TextBox 48">
                <a:extLst>
                  <a:ext uri="{FF2B5EF4-FFF2-40B4-BE49-F238E27FC236}">
                    <a16:creationId xmlns:a16="http://schemas.microsoft.com/office/drawing/2014/main" id="{955525D2-5FF8-4A01-A2AB-ED86F7316255}"/>
                  </a:ext>
                </a:extLst>
              </p:cNvPr>
              <p:cNvSpPr txBox="1"/>
              <p:nvPr/>
            </p:nvSpPr>
            <p:spPr>
              <a:xfrm>
                <a:off x="6247308" y="6035319"/>
                <a:ext cx="1203707"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Healthcare</a:t>
                </a:r>
              </a:p>
            </p:txBody>
          </p:sp>
          <p:sp>
            <p:nvSpPr>
              <p:cNvPr id="50" name="Rectangle 49">
                <a:extLst>
                  <a:ext uri="{FF2B5EF4-FFF2-40B4-BE49-F238E27FC236}">
                    <a16:creationId xmlns:a16="http://schemas.microsoft.com/office/drawing/2014/main" id="{13C46691-7837-4F17-9779-2AAB01E1C8D0}"/>
                  </a:ext>
                </a:extLst>
              </p:cNvPr>
              <p:cNvSpPr/>
              <p:nvPr/>
            </p:nvSpPr>
            <p:spPr>
              <a:xfrm>
                <a:off x="6120918" y="6313084"/>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48" name="Freeform 9">
              <a:extLst>
                <a:ext uri="{FF2B5EF4-FFF2-40B4-BE49-F238E27FC236}">
                  <a16:creationId xmlns:a16="http://schemas.microsoft.com/office/drawing/2014/main" id="{102B7254-D630-4F61-AAEA-85A292290F20}"/>
                </a:ext>
              </a:extLst>
            </p:cNvPr>
            <p:cNvSpPr>
              <a:spLocks noEditPoints="1"/>
            </p:cNvSpPr>
            <p:nvPr/>
          </p:nvSpPr>
          <p:spPr bwMode="auto">
            <a:xfrm>
              <a:off x="9667116" y="4297751"/>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20" name="Group 19">
            <a:extLst>
              <a:ext uri="{FF2B5EF4-FFF2-40B4-BE49-F238E27FC236}">
                <a16:creationId xmlns:a16="http://schemas.microsoft.com/office/drawing/2014/main" id="{CAEB7D40-2A9F-40C6-8EFE-AE58B0687A01}"/>
              </a:ext>
            </a:extLst>
          </p:cNvPr>
          <p:cNvGrpSpPr/>
          <p:nvPr/>
        </p:nvGrpSpPr>
        <p:grpSpPr>
          <a:xfrm>
            <a:off x="756863" y="3448396"/>
            <a:ext cx="1456486" cy="1517589"/>
            <a:chOff x="756863" y="3448396"/>
            <a:chExt cx="1456486" cy="1517589"/>
          </a:xfrm>
        </p:grpSpPr>
        <p:grpSp>
          <p:nvGrpSpPr>
            <p:cNvPr id="52" name="Group 51">
              <a:extLst>
                <a:ext uri="{FF2B5EF4-FFF2-40B4-BE49-F238E27FC236}">
                  <a16:creationId xmlns:a16="http://schemas.microsoft.com/office/drawing/2014/main" id="{E532C754-6082-4E10-8EBD-1EE1B5C0DCED}"/>
                </a:ext>
              </a:extLst>
            </p:cNvPr>
            <p:cNvGrpSpPr/>
            <p:nvPr/>
          </p:nvGrpSpPr>
          <p:grpSpPr>
            <a:xfrm>
              <a:off x="756863" y="4057278"/>
              <a:ext cx="1456486" cy="908707"/>
              <a:chOff x="2292162" y="6035319"/>
              <a:chExt cx="1456486" cy="908707"/>
            </a:xfrm>
          </p:grpSpPr>
          <p:sp>
            <p:nvSpPr>
              <p:cNvPr id="57" name="TextBox 56">
                <a:extLst>
                  <a:ext uri="{FF2B5EF4-FFF2-40B4-BE49-F238E27FC236}">
                    <a16:creationId xmlns:a16="http://schemas.microsoft.com/office/drawing/2014/main" id="{93C0BD34-FDB5-48C0-8B8D-4C447AC7E487}"/>
                  </a:ext>
                </a:extLst>
              </p:cNvPr>
              <p:cNvSpPr txBox="1"/>
              <p:nvPr/>
            </p:nvSpPr>
            <p:spPr>
              <a:xfrm>
                <a:off x="2442451" y="6035319"/>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Corporate</a:t>
                </a:r>
              </a:p>
            </p:txBody>
          </p:sp>
          <p:sp>
            <p:nvSpPr>
              <p:cNvPr id="58" name="Rectangle 57">
                <a:extLst>
                  <a:ext uri="{FF2B5EF4-FFF2-40B4-BE49-F238E27FC236}">
                    <a16:creationId xmlns:a16="http://schemas.microsoft.com/office/drawing/2014/main" id="{367083B4-3C66-49F8-9665-113AB9DD7D4C}"/>
                  </a:ext>
                </a:extLst>
              </p:cNvPr>
              <p:cNvSpPr/>
              <p:nvPr/>
            </p:nvSpPr>
            <p:spPr>
              <a:xfrm>
                <a:off x="2292162" y="6313084"/>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53" name="Group 52">
              <a:extLst>
                <a:ext uri="{FF2B5EF4-FFF2-40B4-BE49-F238E27FC236}">
                  <a16:creationId xmlns:a16="http://schemas.microsoft.com/office/drawing/2014/main" id="{9024F205-7A82-4CAD-B7A3-0679157F3378}"/>
                </a:ext>
              </a:extLst>
            </p:cNvPr>
            <p:cNvGrpSpPr/>
            <p:nvPr/>
          </p:nvGrpSpPr>
          <p:grpSpPr>
            <a:xfrm>
              <a:off x="1372543" y="3448396"/>
              <a:ext cx="337690" cy="432936"/>
              <a:chOff x="2522538" y="3189288"/>
              <a:chExt cx="371475" cy="476250"/>
            </a:xfrm>
            <a:solidFill>
              <a:schemeClr val="bg1"/>
            </a:solidFill>
          </p:grpSpPr>
          <p:sp>
            <p:nvSpPr>
              <p:cNvPr id="54" name="Freeform 5">
                <a:extLst>
                  <a:ext uri="{FF2B5EF4-FFF2-40B4-BE49-F238E27FC236}">
                    <a16:creationId xmlns:a16="http://schemas.microsoft.com/office/drawing/2014/main" id="{EA6D97D3-416C-4985-8582-5FA038905A5C}"/>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5" name="Freeform 6">
                <a:extLst>
                  <a:ext uri="{FF2B5EF4-FFF2-40B4-BE49-F238E27FC236}">
                    <a16:creationId xmlns:a16="http://schemas.microsoft.com/office/drawing/2014/main" id="{80BC36D9-194E-465D-BB57-D27B6128E3E4}"/>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6" name="Freeform 7">
                <a:extLst>
                  <a:ext uri="{FF2B5EF4-FFF2-40B4-BE49-F238E27FC236}">
                    <a16:creationId xmlns:a16="http://schemas.microsoft.com/office/drawing/2014/main" id="{4D00EF82-1F92-4622-8312-90CAED282621}"/>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3" name="Picture Placeholder 2">
            <a:extLst>
              <a:ext uri="{FF2B5EF4-FFF2-40B4-BE49-F238E27FC236}">
                <a16:creationId xmlns:a16="http://schemas.microsoft.com/office/drawing/2014/main" id="{C9A2B68E-4BE2-43D1-BD11-228803412622}"/>
              </a:ext>
            </a:extLst>
          </p:cNvPr>
          <p:cNvSpPr>
            <a:spLocks noGrp="1"/>
          </p:cNvSpPr>
          <p:nvPr>
            <p:ph type="pic" sz="quarter" idx="13"/>
          </p:nvPr>
        </p:nvSpPr>
        <p:spPr/>
      </p:sp>
      <p:sp>
        <p:nvSpPr>
          <p:cNvPr id="9" name="Picture Placeholder 8">
            <a:extLst>
              <a:ext uri="{FF2B5EF4-FFF2-40B4-BE49-F238E27FC236}">
                <a16:creationId xmlns:a16="http://schemas.microsoft.com/office/drawing/2014/main" id="{BE60B599-A034-4A63-A15E-76A433C0B54D}"/>
              </a:ext>
            </a:extLst>
          </p:cNvPr>
          <p:cNvSpPr>
            <a:spLocks noGrp="1"/>
          </p:cNvSpPr>
          <p:nvPr>
            <p:ph type="pic" sz="quarter" idx="14"/>
          </p:nvPr>
        </p:nvSpPr>
        <p:spPr/>
      </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4" name="Title 3"/>
          <p:cNvSpPr>
            <a:spLocks noGrp="1"/>
          </p:cNvSpPr>
          <p:nvPr>
            <p:ph type="title"/>
          </p:nvPr>
        </p:nvSpPr>
        <p:spPr>
          <a:xfrm>
            <a:off x="838200" y="335823"/>
            <a:ext cx="10515600" cy="680223"/>
          </a:xfrm>
        </p:spPr>
        <p:txBody>
          <a:bodyPr/>
          <a:lstStyle/>
          <a:p>
            <a:r>
              <a:rPr lang="en-US" dirty="0">
                <a:solidFill>
                  <a:schemeClr val="tx1">
                    <a:lumMod val="85000"/>
                    <a:lumOff val="15000"/>
                  </a:schemeClr>
                </a:solidFill>
              </a:rPr>
              <a:t>Company</a:t>
            </a:r>
            <a:r>
              <a:rPr lang="en-US" dirty="0"/>
              <a:t> </a:t>
            </a:r>
            <a:r>
              <a:rPr lang="en-US" b="1" dirty="0">
                <a:solidFill>
                  <a:schemeClr val="accent3"/>
                </a:solidFill>
              </a:rPr>
              <a:t>About Us</a:t>
            </a:r>
          </a:p>
        </p:txBody>
      </p:sp>
      <p:sp>
        <p:nvSpPr>
          <p:cNvPr id="7" name="Text Placeholder 6"/>
          <p:cNvSpPr>
            <a:spLocks noGrp="1"/>
          </p:cNvSpPr>
          <p:nvPr>
            <p:ph type="body" sz="quarter" idx="12"/>
          </p:nvPr>
        </p:nvSpPr>
        <p:spPr>
          <a:xfrm>
            <a:off x="838200" y="977900"/>
            <a:ext cx="10515600" cy="279400"/>
          </a:xfrm>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 name="Group 2">
            <a:extLst>
              <a:ext uri="{FF2B5EF4-FFF2-40B4-BE49-F238E27FC236}">
                <a16:creationId xmlns:a16="http://schemas.microsoft.com/office/drawing/2014/main" id="{8258D24C-456A-4DF2-A86F-4F3EBB4B8040}"/>
              </a:ext>
            </a:extLst>
          </p:cNvPr>
          <p:cNvGrpSpPr/>
          <p:nvPr/>
        </p:nvGrpSpPr>
        <p:grpSpPr>
          <a:xfrm>
            <a:off x="838200" y="2137830"/>
            <a:ext cx="3906703" cy="1305251"/>
            <a:chOff x="838200" y="2277709"/>
            <a:chExt cx="3906703" cy="1305251"/>
          </a:xfrm>
        </p:grpSpPr>
        <p:sp>
          <p:nvSpPr>
            <p:cNvPr id="29" name="Rectangle 28">
              <a:extLst>
                <a:ext uri="{FF2B5EF4-FFF2-40B4-BE49-F238E27FC236}">
                  <a16:creationId xmlns:a16="http://schemas.microsoft.com/office/drawing/2014/main" id="{04A1BBBA-122A-4F09-A53A-347EC07AB531}"/>
                </a:ext>
              </a:extLst>
            </p:cNvPr>
            <p:cNvSpPr/>
            <p:nvPr/>
          </p:nvSpPr>
          <p:spPr>
            <a:xfrm>
              <a:off x="838200" y="2346275"/>
              <a:ext cx="582768" cy="531704"/>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a:extLst>
                <a:ext uri="{FF2B5EF4-FFF2-40B4-BE49-F238E27FC236}">
                  <a16:creationId xmlns:a16="http://schemas.microsoft.com/office/drawing/2014/main" id="{85BF2DBB-667C-4BFC-8635-BA4257DB592B}"/>
                </a:ext>
              </a:extLst>
            </p:cNvPr>
            <p:cNvSpPr txBox="1"/>
            <p:nvPr/>
          </p:nvSpPr>
          <p:spPr>
            <a:xfrm>
              <a:off x="901575" y="2412072"/>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1</a:t>
              </a:r>
            </a:p>
          </p:txBody>
        </p:sp>
        <p:sp>
          <p:nvSpPr>
            <p:cNvPr id="22" name="TextBox 21">
              <a:extLst>
                <a:ext uri="{FF2B5EF4-FFF2-40B4-BE49-F238E27FC236}">
                  <a16:creationId xmlns:a16="http://schemas.microsoft.com/office/drawing/2014/main" id="{195B8671-1948-4F77-86E1-76E92FF8DB86}"/>
                </a:ext>
              </a:extLst>
            </p:cNvPr>
            <p:cNvSpPr txBox="1"/>
            <p:nvPr/>
          </p:nvSpPr>
          <p:spPr>
            <a:xfrm>
              <a:off x="1588326" y="2277709"/>
              <a:ext cx="1803158" cy="656590"/>
            </a:xfrm>
            <a:prstGeom prst="rect">
              <a:avLst/>
            </a:prstGeom>
            <a:noFill/>
          </p:spPr>
          <p:txBody>
            <a:bodyPr wrap="square" rtlCol="0">
              <a:spAutoFit/>
            </a:bodyPr>
            <a:lstStyle/>
            <a:p>
              <a:pPr>
                <a:lnSpc>
                  <a:spcPts val="2200"/>
                </a:lnSpc>
              </a:pPr>
              <a:r>
                <a:rPr lang="en-US" sz="2300" dirty="0">
                  <a:solidFill>
                    <a:schemeClr val="accent3"/>
                  </a:solidFill>
                  <a:latin typeface="Roboto Slab" pitchFamily="2" charset="0"/>
                  <a:ea typeface="Roboto Slab" pitchFamily="2" charset="0"/>
                  <a:cs typeface="Lato" panose="020F0502020204030203" pitchFamily="34" charset="0"/>
                </a:rPr>
                <a:t>Business</a:t>
              </a:r>
            </a:p>
            <a:p>
              <a:pPr>
                <a:lnSpc>
                  <a:spcPts val="2200"/>
                </a:lnSpc>
              </a:pPr>
              <a:r>
                <a:rPr lang="en-US" sz="2300" dirty="0">
                  <a:solidFill>
                    <a:schemeClr val="accent3"/>
                  </a:solidFill>
                  <a:latin typeface="Roboto Slab" pitchFamily="2" charset="0"/>
                  <a:ea typeface="Roboto Slab" pitchFamily="2" charset="0"/>
                  <a:cs typeface="Lato" panose="020F0502020204030203" pitchFamily="34" charset="0"/>
                </a:rPr>
                <a:t>Goal</a:t>
              </a:r>
            </a:p>
          </p:txBody>
        </p:sp>
        <p:sp>
          <p:nvSpPr>
            <p:cNvPr id="23" name="Rectangle 9">
              <a:extLst>
                <a:ext uri="{FF2B5EF4-FFF2-40B4-BE49-F238E27FC236}">
                  <a16:creationId xmlns:a16="http://schemas.microsoft.com/office/drawing/2014/main" id="{7256C211-BC9C-4F82-A51D-A5C4DBB490C4}"/>
                </a:ext>
              </a:extLst>
            </p:cNvPr>
            <p:cNvSpPr>
              <a:spLocks/>
            </p:cNvSpPr>
            <p:nvPr/>
          </p:nvSpPr>
          <p:spPr bwMode="auto">
            <a:xfrm>
              <a:off x="842818" y="3034048"/>
              <a:ext cx="3902085"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grpSp>
      <p:grpSp>
        <p:nvGrpSpPr>
          <p:cNvPr id="2" name="Group 1">
            <a:extLst>
              <a:ext uri="{FF2B5EF4-FFF2-40B4-BE49-F238E27FC236}">
                <a16:creationId xmlns:a16="http://schemas.microsoft.com/office/drawing/2014/main" id="{C0ECC36B-4188-43DA-A5B6-BFB6929BD5CB}"/>
              </a:ext>
            </a:extLst>
          </p:cNvPr>
          <p:cNvGrpSpPr/>
          <p:nvPr/>
        </p:nvGrpSpPr>
        <p:grpSpPr>
          <a:xfrm>
            <a:off x="7447099" y="2137830"/>
            <a:ext cx="3906703" cy="1410460"/>
            <a:chOff x="838200" y="3944622"/>
            <a:chExt cx="3906703" cy="1410460"/>
          </a:xfrm>
        </p:grpSpPr>
        <p:sp>
          <p:nvSpPr>
            <p:cNvPr id="24" name="Rectangle 9">
              <a:extLst>
                <a:ext uri="{FF2B5EF4-FFF2-40B4-BE49-F238E27FC236}">
                  <a16:creationId xmlns:a16="http://schemas.microsoft.com/office/drawing/2014/main" id="{18EED711-E3A9-4034-9813-D9524ABA2362}"/>
                </a:ext>
              </a:extLst>
            </p:cNvPr>
            <p:cNvSpPr>
              <a:spLocks/>
            </p:cNvSpPr>
            <p:nvPr/>
          </p:nvSpPr>
          <p:spPr bwMode="auto">
            <a:xfrm>
              <a:off x="838200" y="4806170"/>
              <a:ext cx="3906703"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sp>
          <p:nvSpPr>
            <p:cNvPr id="25" name="TextBox 24">
              <a:extLst>
                <a:ext uri="{FF2B5EF4-FFF2-40B4-BE49-F238E27FC236}">
                  <a16:creationId xmlns:a16="http://schemas.microsoft.com/office/drawing/2014/main" id="{FDB9E805-B7FC-47BD-BD5F-A84181A0CCE2}"/>
                </a:ext>
              </a:extLst>
            </p:cNvPr>
            <p:cNvSpPr txBox="1"/>
            <p:nvPr/>
          </p:nvSpPr>
          <p:spPr>
            <a:xfrm>
              <a:off x="1588326" y="3944622"/>
              <a:ext cx="2002130" cy="656590"/>
            </a:xfrm>
            <a:prstGeom prst="rect">
              <a:avLst/>
            </a:prstGeom>
            <a:noFill/>
          </p:spPr>
          <p:txBody>
            <a:bodyPr wrap="square" rtlCol="0">
              <a:spAutoFit/>
            </a:bodyPr>
            <a:lstStyle/>
            <a:p>
              <a:pPr>
                <a:lnSpc>
                  <a:spcPts val="2200"/>
                </a:lnSpc>
              </a:pPr>
              <a:r>
                <a:rPr lang="en-US" sz="2300" dirty="0">
                  <a:solidFill>
                    <a:schemeClr val="tx1">
                      <a:lumMod val="50000"/>
                      <a:lumOff val="50000"/>
                    </a:schemeClr>
                  </a:solidFill>
                  <a:latin typeface="Roboto Slab" pitchFamily="2" charset="0"/>
                  <a:ea typeface="Roboto Slab" pitchFamily="2" charset="0"/>
                  <a:cs typeface="Lato" panose="020F0502020204030203" pitchFamily="34" charset="0"/>
                </a:rPr>
                <a:t>About</a:t>
              </a:r>
            </a:p>
            <a:p>
              <a:pPr>
                <a:lnSpc>
                  <a:spcPts val="2200"/>
                </a:lnSpc>
              </a:pPr>
              <a:r>
                <a:rPr lang="en-US" sz="2300" dirty="0" err="1">
                  <a:solidFill>
                    <a:schemeClr val="tx1">
                      <a:lumMod val="50000"/>
                      <a:lumOff val="50000"/>
                    </a:schemeClr>
                  </a:solidFill>
                  <a:latin typeface="Roboto Slab" pitchFamily="2" charset="0"/>
                  <a:ea typeface="Roboto Slab" pitchFamily="2" charset="0"/>
                  <a:cs typeface="Lato" panose="020F0502020204030203" pitchFamily="34" charset="0"/>
                </a:rPr>
                <a:t>Powerplan</a:t>
              </a:r>
              <a:endParaRPr lang="en-US" sz="2300" dirty="0">
                <a:solidFill>
                  <a:schemeClr val="tx1">
                    <a:lumMod val="50000"/>
                    <a:lumOff val="50000"/>
                  </a:schemeClr>
                </a:solidFill>
                <a:latin typeface="Roboto Slab" pitchFamily="2" charset="0"/>
                <a:ea typeface="Roboto Slab" pitchFamily="2" charset="0"/>
                <a:cs typeface="Lato" panose="020F0502020204030203" pitchFamily="34" charset="0"/>
              </a:endParaRPr>
            </a:p>
          </p:txBody>
        </p:sp>
        <p:sp>
          <p:nvSpPr>
            <p:cNvPr id="27" name="Rectangle 26">
              <a:extLst>
                <a:ext uri="{FF2B5EF4-FFF2-40B4-BE49-F238E27FC236}">
                  <a16:creationId xmlns:a16="http://schemas.microsoft.com/office/drawing/2014/main" id="{C9C00E3E-D7F8-4DA1-8BD3-DA69E965DBBF}"/>
                </a:ext>
              </a:extLst>
            </p:cNvPr>
            <p:cNvSpPr/>
            <p:nvPr/>
          </p:nvSpPr>
          <p:spPr>
            <a:xfrm>
              <a:off x="838200" y="4007065"/>
              <a:ext cx="582768" cy="531704"/>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TextBox 27">
              <a:extLst>
                <a:ext uri="{FF2B5EF4-FFF2-40B4-BE49-F238E27FC236}">
                  <a16:creationId xmlns:a16="http://schemas.microsoft.com/office/drawing/2014/main" id="{027F9D75-150D-4557-9DE8-C837495E582E}"/>
                </a:ext>
              </a:extLst>
            </p:cNvPr>
            <p:cNvSpPr txBox="1"/>
            <p:nvPr/>
          </p:nvSpPr>
          <p:spPr>
            <a:xfrm>
              <a:off x="901575" y="4072862"/>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2</a:t>
              </a:r>
            </a:p>
          </p:txBody>
        </p:sp>
      </p:grpSp>
      <p:sp>
        <p:nvSpPr>
          <p:cNvPr id="9" name="Picture Placeholder 8">
            <a:extLst>
              <a:ext uri="{FF2B5EF4-FFF2-40B4-BE49-F238E27FC236}">
                <a16:creationId xmlns:a16="http://schemas.microsoft.com/office/drawing/2014/main" id="{7AA41423-2612-403D-BCC5-C681CD6672A7}"/>
              </a:ext>
            </a:extLst>
          </p:cNvPr>
          <p:cNvSpPr>
            <a:spLocks noGrp="1"/>
          </p:cNvSpPr>
          <p:nvPr>
            <p:ph type="pic" sz="quarter" idx="21"/>
          </p:nvPr>
        </p:nvSpPr>
        <p:spPr/>
      </p:sp>
      <p:sp>
        <p:nvSpPr>
          <p:cNvPr id="11" name="Picture Placeholder 10">
            <a:extLst>
              <a:ext uri="{FF2B5EF4-FFF2-40B4-BE49-F238E27FC236}">
                <a16:creationId xmlns:a16="http://schemas.microsoft.com/office/drawing/2014/main" id="{BD072867-FBDE-4D68-A691-9032BEE22232}"/>
              </a:ext>
            </a:extLst>
          </p:cNvPr>
          <p:cNvSpPr>
            <a:spLocks noGrp="1"/>
          </p:cNvSpPr>
          <p:nvPr>
            <p:ph type="pic" sz="quarter" idx="23"/>
          </p:nvPr>
        </p:nvSpPr>
        <p:spPr/>
      </p:sp>
      <p:sp>
        <p:nvSpPr>
          <p:cNvPr id="13" name="Picture Placeholder 12">
            <a:extLst>
              <a:ext uri="{FF2B5EF4-FFF2-40B4-BE49-F238E27FC236}">
                <a16:creationId xmlns:a16="http://schemas.microsoft.com/office/drawing/2014/main" id="{8D5E8508-E089-4E67-BF65-159A786B4962}"/>
              </a:ext>
            </a:extLst>
          </p:cNvPr>
          <p:cNvSpPr>
            <a:spLocks noGrp="1"/>
          </p:cNvSpPr>
          <p:nvPr>
            <p:ph type="pic" sz="quarter" idx="22"/>
          </p:nvPr>
        </p:nvSpPr>
        <p:spPr/>
      </p:sp>
    </p:spTree>
    <p:extLst>
      <p:ext uri="{BB962C8B-B14F-4D97-AF65-F5344CB8AC3E}">
        <p14:creationId xmlns:p14="http://schemas.microsoft.com/office/powerpoint/2010/main" val="6493661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7</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3"/>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 name="Group 1">
            <a:extLst>
              <a:ext uri="{FF2B5EF4-FFF2-40B4-BE49-F238E27FC236}">
                <a16:creationId xmlns:a16="http://schemas.microsoft.com/office/drawing/2014/main" id="{CE654674-E8C1-4A28-A60B-5DB7AE70DF16}"/>
              </a:ext>
            </a:extLst>
          </p:cNvPr>
          <p:cNvGrpSpPr/>
          <p:nvPr/>
        </p:nvGrpSpPr>
        <p:grpSpPr>
          <a:xfrm>
            <a:off x="950489" y="2123429"/>
            <a:ext cx="10291022" cy="540656"/>
            <a:chOff x="1116926" y="2123429"/>
            <a:chExt cx="10291022" cy="540656"/>
          </a:xfrm>
        </p:grpSpPr>
        <p:grpSp>
          <p:nvGrpSpPr>
            <p:cNvPr id="34" name="Group 33">
              <a:extLst>
                <a:ext uri="{FF2B5EF4-FFF2-40B4-BE49-F238E27FC236}">
                  <a16:creationId xmlns:a16="http://schemas.microsoft.com/office/drawing/2014/main" id="{427ADBFD-3D12-4E36-A5F1-C74CA9125CBB}"/>
                </a:ext>
              </a:extLst>
            </p:cNvPr>
            <p:cNvGrpSpPr/>
            <p:nvPr/>
          </p:nvGrpSpPr>
          <p:grpSpPr>
            <a:xfrm>
              <a:off x="1116926" y="2123429"/>
              <a:ext cx="2817120" cy="540656"/>
              <a:chOff x="6492292" y="2626949"/>
              <a:chExt cx="2817120" cy="540656"/>
            </a:xfrm>
          </p:grpSpPr>
          <p:sp>
            <p:nvSpPr>
              <p:cNvPr id="48" name="Oval 47">
                <a:extLst>
                  <a:ext uri="{FF2B5EF4-FFF2-40B4-BE49-F238E27FC236}">
                    <a16:creationId xmlns:a16="http://schemas.microsoft.com/office/drawing/2014/main" id="{A3104D8D-AAF2-4045-B4FA-6DF8A905E9AF}"/>
                  </a:ext>
                </a:extLst>
              </p:cNvPr>
              <p:cNvSpPr/>
              <p:nvPr/>
            </p:nvSpPr>
            <p:spPr>
              <a:xfrm>
                <a:off x="6492292" y="2626949"/>
                <a:ext cx="540658" cy="540656"/>
              </a:xfrm>
              <a:prstGeom prst="ellipse">
                <a:avLst/>
              </a:prstGeom>
              <a:solidFill>
                <a:schemeClr val="tx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9" name="TextBox 48">
                <a:extLst>
                  <a:ext uri="{FF2B5EF4-FFF2-40B4-BE49-F238E27FC236}">
                    <a16:creationId xmlns:a16="http://schemas.microsoft.com/office/drawing/2014/main" id="{BC9C8A02-AFC3-49A3-8E21-9E6267E52780}"/>
                  </a:ext>
                </a:extLst>
              </p:cNvPr>
              <p:cNvSpPr txBox="1"/>
              <p:nvPr/>
            </p:nvSpPr>
            <p:spPr>
              <a:xfrm>
                <a:off x="6537648" y="2697221"/>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1</a:t>
                </a:r>
              </a:p>
            </p:txBody>
          </p:sp>
          <p:sp>
            <p:nvSpPr>
              <p:cNvPr id="50" name="Rectangle 9">
                <a:extLst>
                  <a:ext uri="{FF2B5EF4-FFF2-40B4-BE49-F238E27FC236}">
                    <a16:creationId xmlns:a16="http://schemas.microsoft.com/office/drawing/2014/main" id="{1293123E-AE4E-48CE-ADFE-41B4E32D711C}"/>
                  </a:ext>
                </a:extLst>
              </p:cNvPr>
              <p:cNvSpPr>
                <a:spLocks/>
              </p:cNvSpPr>
              <p:nvPr/>
            </p:nvSpPr>
            <p:spPr bwMode="auto">
              <a:xfrm>
                <a:off x="7203596" y="2678590"/>
                <a:ext cx="2105816"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nvGrpSpPr>
            <p:cNvPr id="35" name="Group 34">
              <a:extLst>
                <a:ext uri="{FF2B5EF4-FFF2-40B4-BE49-F238E27FC236}">
                  <a16:creationId xmlns:a16="http://schemas.microsoft.com/office/drawing/2014/main" id="{F8AD74DA-EBE6-4518-9EF8-3B9555921B49}"/>
                </a:ext>
              </a:extLst>
            </p:cNvPr>
            <p:cNvGrpSpPr/>
            <p:nvPr/>
          </p:nvGrpSpPr>
          <p:grpSpPr>
            <a:xfrm>
              <a:off x="4801146" y="2123429"/>
              <a:ext cx="2824610" cy="540656"/>
              <a:chOff x="6492292" y="3463018"/>
              <a:chExt cx="2824610" cy="540656"/>
            </a:xfrm>
          </p:grpSpPr>
          <p:sp>
            <p:nvSpPr>
              <p:cNvPr id="44" name="Oval 43">
                <a:extLst>
                  <a:ext uri="{FF2B5EF4-FFF2-40B4-BE49-F238E27FC236}">
                    <a16:creationId xmlns:a16="http://schemas.microsoft.com/office/drawing/2014/main" id="{D58CEA00-3F81-494A-AD9B-FC42321167D0}"/>
                  </a:ext>
                </a:extLst>
              </p:cNvPr>
              <p:cNvSpPr/>
              <p:nvPr/>
            </p:nvSpPr>
            <p:spPr>
              <a:xfrm>
                <a:off x="6492292" y="3463018"/>
                <a:ext cx="540658" cy="540656"/>
              </a:xfrm>
              <a:prstGeom prst="ellipse">
                <a:avLst/>
              </a:prstGeom>
              <a:solidFill>
                <a:schemeClr val="bg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nvGrpSpPr>
              <p:cNvPr id="45" name="Group 44">
                <a:extLst>
                  <a:ext uri="{FF2B5EF4-FFF2-40B4-BE49-F238E27FC236}">
                    <a16:creationId xmlns:a16="http://schemas.microsoft.com/office/drawing/2014/main" id="{264515DF-27A5-4820-81AA-014ECB62D8D0}"/>
                  </a:ext>
                </a:extLst>
              </p:cNvPr>
              <p:cNvGrpSpPr/>
              <p:nvPr/>
            </p:nvGrpSpPr>
            <p:grpSpPr>
              <a:xfrm>
                <a:off x="6537648" y="3514659"/>
                <a:ext cx="2779254" cy="437374"/>
                <a:chOff x="6537648" y="3514659"/>
                <a:chExt cx="2779254" cy="437374"/>
              </a:xfrm>
            </p:grpSpPr>
            <p:sp>
              <p:nvSpPr>
                <p:cNvPr id="46" name="TextBox 45">
                  <a:extLst>
                    <a:ext uri="{FF2B5EF4-FFF2-40B4-BE49-F238E27FC236}">
                      <a16:creationId xmlns:a16="http://schemas.microsoft.com/office/drawing/2014/main" id="{BC3F5FE6-E305-430A-9A4B-B5AF2307294A}"/>
                    </a:ext>
                  </a:extLst>
                </p:cNvPr>
                <p:cNvSpPr txBox="1"/>
                <p:nvPr/>
              </p:nvSpPr>
              <p:spPr>
                <a:xfrm>
                  <a:off x="6537648" y="3533290"/>
                  <a:ext cx="449944" cy="400110"/>
                </a:xfrm>
                <a:prstGeom prst="rect">
                  <a:avLst/>
                </a:prstGeom>
                <a:noFill/>
              </p:spPr>
              <p:txBody>
                <a:bodyPr wrap="square" rtlCol="0">
                  <a:spAutoFit/>
                </a:bodyPr>
                <a:lstStyle/>
                <a:p>
                  <a:pPr algn="ctr"/>
                  <a:r>
                    <a:rPr lang="en-US" sz="2000" dirty="0">
                      <a:latin typeface="Roboto Slab" pitchFamily="2" charset="0"/>
                      <a:ea typeface="Roboto Slab" pitchFamily="2" charset="0"/>
                      <a:cs typeface="Lato" panose="020F0502020204030203" pitchFamily="34" charset="0"/>
                    </a:rPr>
                    <a:t>2</a:t>
                  </a:r>
                </a:p>
              </p:txBody>
            </p:sp>
            <p:sp>
              <p:nvSpPr>
                <p:cNvPr id="47" name="Rectangle 9">
                  <a:extLst>
                    <a:ext uri="{FF2B5EF4-FFF2-40B4-BE49-F238E27FC236}">
                      <a16:creationId xmlns:a16="http://schemas.microsoft.com/office/drawing/2014/main" id="{2B9C59F6-C520-4456-AB26-EEB890FF653A}"/>
                    </a:ext>
                  </a:extLst>
                </p:cNvPr>
                <p:cNvSpPr>
                  <a:spLocks/>
                </p:cNvSpPr>
                <p:nvPr/>
              </p:nvSpPr>
              <p:spPr bwMode="auto">
                <a:xfrm>
                  <a:off x="7203595" y="3514659"/>
                  <a:ext cx="2113307"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grpSp>
          <p:nvGrpSpPr>
            <p:cNvPr id="36" name="Group 35">
              <a:extLst>
                <a:ext uri="{FF2B5EF4-FFF2-40B4-BE49-F238E27FC236}">
                  <a16:creationId xmlns:a16="http://schemas.microsoft.com/office/drawing/2014/main" id="{4AAFF86E-5D52-4C53-A354-D4D22D7EB5EF}"/>
                </a:ext>
              </a:extLst>
            </p:cNvPr>
            <p:cNvGrpSpPr/>
            <p:nvPr/>
          </p:nvGrpSpPr>
          <p:grpSpPr>
            <a:xfrm>
              <a:off x="8492856" y="2123429"/>
              <a:ext cx="2915092" cy="540656"/>
              <a:chOff x="6492292" y="4299087"/>
              <a:chExt cx="2915092" cy="540656"/>
            </a:xfrm>
          </p:grpSpPr>
          <p:sp>
            <p:nvSpPr>
              <p:cNvPr id="41" name="Oval 40">
                <a:extLst>
                  <a:ext uri="{FF2B5EF4-FFF2-40B4-BE49-F238E27FC236}">
                    <a16:creationId xmlns:a16="http://schemas.microsoft.com/office/drawing/2014/main" id="{5E0C8449-AC9F-4E7C-8AC8-76408BB30559}"/>
                  </a:ext>
                </a:extLst>
              </p:cNvPr>
              <p:cNvSpPr/>
              <p:nvPr/>
            </p:nvSpPr>
            <p:spPr>
              <a:xfrm>
                <a:off x="6492292" y="4299087"/>
                <a:ext cx="540658" cy="540656"/>
              </a:xfrm>
              <a:prstGeom prst="ellipse">
                <a:avLst/>
              </a:prstGeom>
              <a:solidFill>
                <a:schemeClr val="accent3"/>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2" name="TextBox 41">
                <a:extLst>
                  <a:ext uri="{FF2B5EF4-FFF2-40B4-BE49-F238E27FC236}">
                    <a16:creationId xmlns:a16="http://schemas.microsoft.com/office/drawing/2014/main" id="{8DF34417-207C-464E-9A9F-0E7EF6D4D301}"/>
                  </a:ext>
                </a:extLst>
              </p:cNvPr>
              <p:cNvSpPr txBox="1"/>
              <p:nvPr/>
            </p:nvSpPr>
            <p:spPr>
              <a:xfrm>
                <a:off x="6537648" y="4369359"/>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3</a:t>
                </a:r>
              </a:p>
            </p:txBody>
          </p:sp>
          <p:sp>
            <p:nvSpPr>
              <p:cNvPr id="43" name="Rectangle 9">
                <a:extLst>
                  <a:ext uri="{FF2B5EF4-FFF2-40B4-BE49-F238E27FC236}">
                    <a16:creationId xmlns:a16="http://schemas.microsoft.com/office/drawing/2014/main" id="{C151B7B8-E79A-4421-A0A4-C7B142783897}"/>
                  </a:ext>
                </a:extLst>
              </p:cNvPr>
              <p:cNvSpPr>
                <a:spLocks/>
              </p:cNvSpPr>
              <p:nvPr/>
            </p:nvSpPr>
            <p:spPr bwMode="auto">
              <a:xfrm>
                <a:off x="7203595" y="4350728"/>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sp>
        <p:nvSpPr>
          <p:cNvPr id="8" name="Picture Placeholder 7">
            <a:extLst>
              <a:ext uri="{FF2B5EF4-FFF2-40B4-BE49-F238E27FC236}">
                <a16:creationId xmlns:a16="http://schemas.microsoft.com/office/drawing/2014/main" id="{DE71B786-5636-49DB-9069-63C55E4A898F}"/>
              </a:ext>
            </a:extLst>
          </p:cNvPr>
          <p:cNvSpPr>
            <a:spLocks noGrp="1"/>
          </p:cNvSpPr>
          <p:nvPr>
            <p:ph type="pic" sz="quarter" idx="21"/>
          </p:nvPr>
        </p:nvSpPr>
        <p:spPr/>
      </p:sp>
      <p:sp>
        <p:nvSpPr>
          <p:cNvPr id="10" name="Picture Placeholder 9">
            <a:extLst>
              <a:ext uri="{FF2B5EF4-FFF2-40B4-BE49-F238E27FC236}">
                <a16:creationId xmlns:a16="http://schemas.microsoft.com/office/drawing/2014/main" id="{0F3A14A1-CFD9-4EA8-93EE-13F04CC8BEA1}"/>
              </a:ext>
            </a:extLst>
          </p:cNvPr>
          <p:cNvSpPr>
            <a:spLocks noGrp="1"/>
          </p:cNvSpPr>
          <p:nvPr>
            <p:ph type="pic" sz="quarter" idx="23"/>
          </p:nvPr>
        </p:nvSpPr>
        <p:spPr/>
      </p:sp>
      <p:sp>
        <p:nvSpPr>
          <p:cNvPr id="12" name="Picture Placeholder 11">
            <a:extLst>
              <a:ext uri="{FF2B5EF4-FFF2-40B4-BE49-F238E27FC236}">
                <a16:creationId xmlns:a16="http://schemas.microsoft.com/office/drawing/2014/main" id="{03EC0BEA-306E-42AC-8F70-D6276AFB8993}"/>
              </a:ext>
            </a:extLst>
          </p:cNvPr>
          <p:cNvSpPr>
            <a:spLocks noGrp="1"/>
          </p:cNvSpPr>
          <p:nvPr>
            <p:ph type="pic" sz="quarter" idx="22"/>
          </p:nvPr>
        </p:nvSpPr>
        <p:spPr/>
      </p:sp>
    </p:spTree>
    <p:extLst>
      <p:ext uri="{BB962C8B-B14F-4D97-AF65-F5344CB8AC3E}">
        <p14:creationId xmlns:p14="http://schemas.microsoft.com/office/powerpoint/2010/main" val="31476431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2" name="Group 11">
            <a:extLst>
              <a:ext uri="{FF2B5EF4-FFF2-40B4-BE49-F238E27FC236}">
                <a16:creationId xmlns:a16="http://schemas.microsoft.com/office/drawing/2014/main" id="{0D48BE1A-EC2A-4BAB-A0B2-0887A17BA5B1}"/>
              </a:ext>
            </a:extLst>
          </p:cNvPr>
          <p:cNvGrpSpPr/>
          <p:nvPr/>
        </p:nvGrpSpPr>
        <p:grpSpPr>
          <a:xfrm>
            <a:off x="10148320" y="4315212"/>
            <a:ext cx="1456486" cy="1500993"/>
            <a:chOff x="5341146" y="4314347"/>
            <a:chExt cx="1456486" cy="1500993"/>
          </a:xfrm>
        </p:grpSpPr>
        <p:grpSp>
          <p:nvGrpSpPr>
            <p:cNvPr id="20" name="Group 19">
              <a:extLst>
                <a:ext uri="{FF2B5EF4-FFF2-40B4-BE49-F238E27FC236}">
                  <a16:creationId xmlns:a16="http://schemas.microsoft.com/office/drawing/2014/main" id="{3F6AF243-DB32-49B6-AF43-4CE42F8979AC}"/>
                </a:ext>
              </a:extLst>
            </p:cNvPr>
            <p:cNvGrpSpPr/>
            <p:nvPr/>
          </p:nvGrpSpPr>
          <p:grpSpPr>
            <a:xfrm>
              <a:off x="5341146" y="4906633"/>
              <a:ext cx="1456486" cy="908707"/>
              <a:chOff x="4206540" y="6027021"/>
              <a:chExt cx="1456486" cy="908707"/>
            </a:xfrm>
          </p:grpSpPr>
          <p:sp>
            <p:nvSpPr>
              <p:cNvPr id="27" name="TextBox 26"/>
              <p:cNvSpPr txBox="1"/>
              <p:nvPr/>
            </p:nvSpPr>
            <p:spPr>
              <a:xfrm>
                <a:off x="4356829" y="6027021"/>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Charities</a:t>
                </a:r>
              </a:p>
            </p:txBody>
          </p:sp>
          <p:sp>
            <p:nvSpPr>
              <p:cNvPr id="28" name="Rectangle 27"/>
              <p:cNvSpPr/>
              <p:nvPr/>
            </p:nvSpPr>
            <p:spPr>
              <a:xfrm>
                <a:off x="4206540" y="6304786"/>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29" name="Freeform 8"/>
            <p:cNvSpPr>
              <a:spLocks noEditPoints="1"/>
            </p:cNvSpPr>
            <p:nvPr/>
          </p:nvSpPr>
          <p:spPr bwMode="auto">
            <a:xfrm>
              <a:off x="5882419" y="431434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14" name="Group 13">
            <a:extLst>
              <a:ext uri="{FF2B5EF4-FFF2-40B4-BE49-F238E27FC236}">
                <a16:creationId xmlns:a16="http://schemas.microsoft.com/office/drawing/2014/main" id="{33FEDC9D-5115-4095-B0BB-12E5EDAEE66E}"/>
              </a:ext>
            </a:extLst>
          </p:cNvPr>
          <p:cNvGrpSpPr/>
          <p:nvPr/>
        </p:nvGrpSpPr>
        <p:grpSpPr>
          <a:xfrm>
            <a:off x="587194" y="4315212"/>
            <a:ext cx="1456486" cy="1517589"/>
            <a:chOff x="1528943" y="4297751"/>
            <a:chExt cx="1456486" cy="1517589"/>
          </a:xfrm>
        </p:grpSpPr>
        <p:grpSp>
          <p:nvGrpSpPr>
            <p:cNvPr id="18" name="Group 17">
              <a:extLst>
                <a:ext uri="{FF2B5EF4-FFF2-40B4-BE49-F238E27FC236}">
                  <a16:creationId xmlns:a16="http://schemas.microsoft.com/office/drawing/2014/main" id="{33211B7B-E139-4606-BC7D-E0CBDCF14D9E}"/>
                </a:ext>
              </a:extLst>
            </p:cNvPr>
            <p:cNvGrpSpPr/>
            <p:nvPr/>
          </p:nvGrpSpPr>
          <p:grpSpPr>
            <a:xfrm>
              <a:off x="1528943" y="4906633"/>
              <a:ext cx="1456486" cy="908707"/>
              <a:chOff x="2292162" y="6035319"/>
              <a:chExt cx="1456486" cy="908707"/>
            </a:xfrm>
          </p:grpSpPr>
          <p:sp>
            <p:nvSpPr>
              <p:cNvPr id="40" name="TextBox 39"/>
              <p:cNvSpPr txBox="1"/>
              <p:nvPr/>
            </p:nvSpPr>
            <p:spPr>
              <a:xfrm>
                <a:off x="2442451" y="6035319"/>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Corporate</a:t>
                </a:r>
              </a:p>
            </p:txBody>
          </p:sp>
          <p:sp>
            <p:nvSpPr>
              <p:cNvPr id="41" name="Rectangle 40"/>
              <p:cNvSpPr/>
              <p:nvPr/>
            </p:nvSpPr>
            <p:spPr>
              <a:xfrm>
                <a:off x="2292162"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35" name="Group 34"/>
            <p:cNvGrpSpPr/>
            <p:nvPr/>
          </p:nvGrpSpPr>
          <p:grpSpPr>
            <a:xfrm>
              <a:off x="2144623" y="4297751"/>
              <a:ext cx="337690" cy="432936"/>
              <a:chOff x="2522538" y="3189288"/>
              <a:chExt cx="371475" cy="476250"/>
            </a:xfrm>
            <a:solidFill>
              <a:schemeClr val="tx1"/>
            </a:solidFill>
          </p:grpSpPr>
          <p:sp>
            <p:nvSpPr>
              <p:cNvPr id="36" name="Freeform 5"/>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6"/>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8" name="Freeform 7"/>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2" name="Rectangle 1">
            <a:extLst>
              <a:ext uri="{FF2B5EF4-FFF2-40B4-BE49-F238E27FC236}">
                <a16:creationId xmlns:a16="http://schemas.microsoft.com/office/drawing/2014/main" id="{5C949D7B-7E30-4627-BE04-F25090D012A0}"/>
              </a:ext>
            </a:extLst>
          </p:cNvPr>
          <p:cNvSpPr/>
          <p:nvPr/>
        </p:nvSpPr>
        <p:spPr>
          <a:xfrm>
            <a:off x="587194" y="1719456"/>
            <a:ext cx="11017613" cy="21336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b="1">
              <a:ln w="22225">
                <a:solidFill>
                  <a:schemeClr val="accent2"/>
                </a:solidFill>
                <a:prstDash val="solid"/>
              </a:ln>
              <a:solidFill>
                <a:schemeClr val="accent2">
                  <a:lumMod val="40000"/>
                  <a:lumOff val="60000"/>
                </a:schemeClr>
              </a:solidFill>
            </a:endParaRPr>
          </a:p>
        </p:txBody>
      </p:sp>
      <p:sp>
        <p:nvSpPr>
          <p:cNvPr id="45" name="Rectangle 9">
            <a:extLst>
              <a:ext uri="{FF2B5EF4-FFF2-40B4-BE49-F238E27FC236}">
                <a16:creationId xmlns:a16="http://schemas.microsoft.com/office/drawing/2014/main" id="{31950518-1509-4E52-8C80-A3C0BD364219}"/>
              </a:ext>
            </a:extLst>
          </p:cNvPr>
          <p:cNvSpPr>
            <a:spLocks/>
          </p:cNvSpPr>
          <p:nvPr/>
        </p:nvSpPr>
        <p:spPr bwMode="auto">
          <a:xfrm>
            <a:off x="1287355" y="2438423"/>
            <a:ext cx="9617290" cy="695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8" name="Picture Placeholder 7">
            <a:extLst>
              <a:ext uri="{FF2B5EF4-FFF2-40B4-BE49-F238E27FC236}">
                <a16:creationId xmlns:a16="http://schemas.microsoft.com/office/drawing/2014/main" id="{67D921A2-CEC6-4DBE-B979-175A370A6B0F}"/>
              </a:ext>
            </a:extLst>
          </p:cNvPr>
          <p:cNvSpPr>
            <a:spLocks noGrp="1"/>
          </p:cNvSpPr>
          <p:nvPr>
            <p:ph type="pic" sz="quarter" idx="22"/>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3"/>
                </a:solidFill>
              </a:rPr>
              <a:t>Service</a:t>
            </a:r>
          </a:p>
        </p:txBody>
      </p:sp>
      <p:sp>
        <p:nvSpPr>
          <p:cNvPr id="7" name="Text Placeholder 6"/>
          <p:cNvSpPr>
            <a:spLocks noGrp="1"/>
          </p:cNvSpPr>
          <p:nvPr>
            <p:ph type="body" sz="quarter" idx="12"/>
          </p:nvPr>
        </p:nvSpPr>
        <p:spPr>
          <a:xfrm>
            <a:off x="838200" y="977900"/>
            <a:ext cx="10515600" cy="279400"/>
          </a:xfrm>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cxnSp>
        <p:nvCxnSpPr>
          <p:cNvPr id="89" name="Straight Connector 88"/>
          <p:cNvCxnSpPr/>
          <p:nvPr/>
        </p:nvCxnSpPr>
        <p:spPr>
          <a:xfrm>
            <a:off x="952502" y="1461789"/>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46" name="Rectangle 9">
            <a:extLst>
              <a:ext uri="{FF2B5EF4-FFF2-40B4-BE49-F238E27FC236}">
                <a16:creationId xmlns:a16="http://schemas.microsoft.com/office/drawing/2014/main" id="{597FA37D-A6C2-4B25-9102-CA90C525840E}"/>
              </a:ext>
            </a:extLst>
          </p:cNvPr>
          <p:cNvSpPr>
            <a:spLocks/>
          </p:cNvSpPr>
          <p:nvPr/>
        </p:nvSpPr>
        <p:spPr bwMode="auto">
          <a:xfrm>
            <a:off x="838200" y="5376263"/>
            <a:ext cx="10515599" cy="695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2" name="Rectangle 1">
            <a:extLst>
              <a:ext uri="{FF2B5EF4-FFF2-40B4-BE49-F238E27FC236}">
                <a16:creationId xmlns:a16="http://schemas.microsoft.com/office/drawing/2014/main" id="{05D0ABB4-4429-44E3-B8A3-3D666ECCBC73}"/>
              </a:ext>
            </a:extLst>
          </p:cNvPr>
          <p:cNvSpPr/>
          <p:nvPr/>
        </p:nvSpPr>
        <p:spPr>
          <a:xfrm>
            <a:off x="838200" y="2304905"/>
            <a:ext cx="3071191" cy="2426115"/>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12">
            <a:extLst>
              <a:ext uri="{FF2B5EF4-FFF2-40B4-BE49-F238E27FC236}">
                <a16:creationId xmlns:a16="http://schemas.microsoft.com/office/drawing/2014/main" id="{E32808A3-2B4D-4E52-ADEE-227486911C52}"/>
              </a:ext>
            </a:extLst>
          </p:cNvPr>
          <p:cNvSpPr/>
          <p:nvPr/>
        </p:nvSpPr>
        <p:spPr>
          <a:xfrm>
            <a:off x="4045226" y="2304904"/>
            <a:ext cx="3071191" cy="242611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39F8B0D7-377A-4FE0-B31D-0F76F7EBB477}"/>
              </a:ext>
            </a:extLst>
          </p:cNvPr>
          <p:cNvSpPr/>
          <p:nvPr/>
        </p:nvSpPr>
        <p:spPr>
          <a:xfrm>
            <a:off x="7252252" y="1139455"/>
            <a:ext cx="3071191" cy="2426115"/>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16188E6E-5F4C-455E-A0B1-6A212E2621CC}"/>
              </a:ext>
            </a:extLst>
          </p:cNvPr>
          <p:cNvGrpSpPr/>
          <p:nvPr/>
        </p:nvGrpSpPr>
        <p:grpSpPr>
          <a:xfrm>
            <a:off x="4852578" y="2767465"/>
            <a:ext cx="1456486" cy="1500993"/>
            <a:chOff x="4921549" y="2887106"/>
            <a:chExt cx="1456486" cy="1500993"/>
          </a:xfrm>
        </p:grpSpPr>
        <p:grpSp>
          <p:nvGrpSpPr>
            <p:cNvPr id="16" name="Group 15">
              <a:extLst>
                <a:ext uri="{FF2B5EF4-FFF2-40B4-BE49-F238E27FC236}">
                  <a16:creationId xmlns:a16="http://schemas.microsoft.com/office/drawing/2014/main" id="{5050633A-0F4B-4EB1-959F-A9497E33C344}"/>
                </a:ext>
              </a:extLst>
            </p:cNvPr>
            <p:cNvGrpSpPr/>
            <p:nvPr/>
          </p:nvGrpSpPr>
          <p:grpSpPr>
            <a:xfrm>
              <a:off x="4921549" y="3479392"/>
              <a:ext cx="1456486" cy="908707"/>
              <a:chOff x="4206540" y="6027021"/>
              <a:chExt cx="1456486" cy="908707"/>
            </a:xfrm>
          </p:grpSpPr>
          <p:sp>
            <p:nvSpPr>
              <p:cNvPr id="18" name="TextBox 17">
                <a:extLst>
                  <a:ext uri="{FF2B5EF4-FFF2-40B4-BE49-F238E27FC236}">
                    <a16:creationId xmlns:a16="http://schemas.microsoft.com/office/drawing/2014/main" id="{43F96853-2A9D-4AD7-8F80-CC988E380697}"/>
                  </a:ext>
                </a:extLst>
              </p:cNvPr>
              <p:cNvSpPr txBox="1"/>
              <p:nvPr/>
            </p:nvSpPr>
            <p:spPr>
              <a:xfrm>
                <a:off x="4356829" y="6027021"/>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Charities</a:t>
                </a:r>
              </a:p>
            </p:txBody>
          </p:sp>
          <p:sp>
            <p:nvSpPr>
              <p:cNvPr id="19" name="Rectangle 18">
                <a:extLst>
                  <a:ext uri="{FF2B5EF4-FFF2-40B4-BE49-F238E27FC236}">
                    <a16:creationId xmlns:a16="http://schemas.microsoft.com/office/drawing/2014/main" id="{8860A6FC-11FA-48B3-9010-21A492F52292}"/>
                  </a:ext>
                </a:extLst>
              </p:cNvPr>
              <p:cNvSpPr/>
              <p:nvPr/>
            </p:nvSpPr>
            <p:spPr>
              <a:xfrm>
                <a:off x="4206540" y="6304786"/>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17" name="Freeform 8">
              <a:extLst>
                <a:ext uri="{FF2B5EF4-FFF2-40B4-BE49-F238E27FC236}">
                  <a16:creationId xmlns:a16="http://schemas.microsoft.com/office/drawing/2014/main" id="{41F0D63F-F2A9-450F-92B5-0B621834B804}"/>
                </a:ext>
              </a:extLst>
            </p:cNvPr>
            <p:cNvSpPr>
              <a:spLocks noEditPoints="1"/>
            </p:cNvSpPr>
            <p:nvPr/>
          </p:nvSpPr>
          <p:spPr bwMode="auto">
            <a:xfrm>
              <a:off x="5436210" y="2887106"/>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nvGrpSpPr>
          <p:cNvPr id="20" name="Group 19">
            <a:extLst>
              <a:ext uri="{FF2B5EF4-FFF2-40B4-BE49-F238E27FC236}">
                <a16:creationId xmlns:a16="http://schemas.microsoft.com/office/drawing/2014/main" id="{13A52A31-A2DD-4AC8-8232-1B27ADF1964F}"/>
              </a:ext>
            </a:extLst>
          </p:cNvPr>
          <p:cNvGrpSpPr/>
          <p:nvPr/>
        </p:nvGrpSpPr>
        <p:grpSpPr>
          <a:xfrm>
            <a:off x="8059604" y="1593718"/>
            <a:ext cx="1456486" cy="1517589"/>
            <a:chOff x="9153349" y="4297751"/>
            <a:chExt cx="1456486" cy="1517589"/>
          </a:xfrm>
        </p:grpSpPr>
        <p:grpSp>
          <p:nvGrpSpPr>
            <p:cNvPr id="21" name="Group 20">
              <a:extLst>
                <a:ext uri="{FF2B5EF4-FFF2-40B4-BE49-F238E27FC236}">
                  <a16:creationId xmlns:a16="http://schemas.microsoft.com/office/drawing/2014/main" id="{DD0DE317-038E-4BCD-9734-5120B4874940}"/>
                </a:ext>
              </a:extLst>
            </p:cNvPr>
            <p:cNvGrpSpPr/>
            <p:nvPr/>
          </p:nvGrpSpPr>
          <p:grpSpPr>
            <a:xfrm>
              <a:off x="9153349" y="4906633"/>
              <a:ext cx="1456486" cy="908707"/>
              <a:chOff x="6120918" y="6035319"/>
              <a:chExt cx="1456486" cy="908707"/>
            </a:xfrm>
          </p:grpSpPr>
          <p:sp>
            <p:nvSpPr>
              <p:cNvPr id="23" name="TextBox 22">
                <a:extLst>
                  <a:ext uri="{FF2B5EF4-FFF2-40B4-BE49-F238E27FC236}">
                    <a16:creationId xmlns:a16="http://schemas.microsoft.com/office/drawing/2014/main" id="{DA01EE11-6DB1-4E1A-BE12-3122A1A6D8CB}"/>
                  </a:ext>
                </a:extLst>
              </p:cNvPr>
              <p:cNvSpPr txBox="1"/>
              <p:nvPr/>
            </p:nvSpPr>
            <p:spPr>
              <a:xfrm>
                <a:off x="6247308" y="6035319"/>
                <a:ext cx="1203707"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Healthcare</a:t>
                </a:r>
              </a:p>
            </p:txBody>
          </p:sp>
          <p:sp>
            <p:nvSpPr>
              <p:cNvPr id="24" name="Rectangle 23">
                <a:extLst>
                  <a:ext uri="{FF2B5EF4-FFF2-40B4-BE49-F238E27FC236}">
                    <a16:creationId xmlns:a16="http://schemas.microsoft.com/office/drawing/2014/main" id="{D43B78E5-746E-4139-BC2D-658DD6DB9E90}"/>
                  </a:ext>
                </a:extLst>
              </p:cNvPr>
              <p:cNvSpPr/>
              <p:nvPr/>
            </p:nvSpPr>
            <p:spPr>
              <a:xfrm>
                <a:off x="6120918"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22" name="Freeform 9">
              <a:extLst>
                <a:ext uri="{FF2B5EF4-FFF2-40B4-BE49-F238E27FC236}">
                  <a16:creationId xmlns:a16="http://schemas.microsoft.com/office/drawing/2014/main" id="{8302CE4F-95D0-4B40-8CCF-9DC09E3680EC}"/>
                </a:ext>
              </a:extLst>
            </p:cNvPr>
            <p:cNvSpPr>
              <a:spLocks noEditPoints="1"/>
            </p:cNvSpPr>
            <p:nvPr/>
          </p:nvSpPr>
          <p:spPr bwMode="auto">
            <a:xfrm>
              <a:off x="9667116" y="4297751"/>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9" name="Group 8">
            <a:extLst>
              <a:ext uri="{FF2B5EF4-FFF2-40B4-BE49-F238E27FC236}">
                <a16:creationId xmlns:a16="http://schemas.microsoft.com/office/drawing/2014/main" id="{0CDE84B4-C41D-41DA-9051-DACD1C688863}"/>
              </a:ext>
            </a:extLst>
          </p:cNvPr>
          <p:cNvGrpSpPr/>
          <p:nvPr/>
        </p:nvGrpSpPr>
        <p:grpSpPr>
          <a:xfrm>
            <a:off x="1645552" y="2759168"/>
            <a:ext cx="1456486" cy="1517589"/>
            <a:chOff x="1645552" y="2759168"/>
            <a:chExt cx="1456486" cy="1517589"/>
          </a:xfrm>
        </p:grpSpPr>
        <p:grpSp>
          <p:nvGrpSpPr>
            <p:cNvPr id="26" name="Group 25">
              <a:extLst>
                <a:ext uri="{FF2B5EF4-FFF2-40B4-BE49-F238E27FC236}">
                  <a16:creationId xmlns:a16="http://schemas.microsoft.com/office/drawing/2014/main" id="{98BA2E69-F4A6-4D27-A4D1-BA5FE18E5352}"/>
                </a:ext>
              </a:extLst>
            </p:cNvPr>
            <p:cNvGrpSpPr/>
            <p:nvPr/>
          </p:nvGrpSpPr>
          <p:grpSpPr>
            <a:xfrm>
              <a:off x="1645552" y="3368050"/>
              <a:ext cx="1456486" cy="908707"/>
              <a:chOff x="2292162" y="6035319"/>
              <a:chExt cx="1456486" cy="908707"/>
            </a:xfrm>
          </p:grpSpPr>
          <p:sp>
            <p:nvSpPr>
              <p:cNvPr id="33" name="TextBox 32">
                <a:extLst>
                  <a:ext uri="{FF2B5EF4-FFF2-40B4-BE49-F238E27FC236}">
                    <a16:creationId xmlns:a16="http://schemas.microsoft.com/office/drawing/2014/main" id="{23EA54EB-AF27-4E4F-80AF-B9B8B57996D3}"/>
                  </a:ext>
                </a:extLst>
              </p:cNvPr>
              <p:cNvSpPr txBox="1"/>
              <p:nvPr/>
            </p:nvSpPr>
            <p:spPr>
              <a:xfrm>
                <a:off x="2442451" y="6035319"/>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Corporate</a:t>
                </a:r>
              </a:p>
            </p:txBody>
          </p:sp>
          <p:sp>
            <p:nvSpPr>
              <p:cNvPr id="34" name="Rectangle 33">
                <a:extLst>
                  <a:ext uri="{FF2B5EF4-FFF2-40B4-BE49-F238E27FC236}">
                    <a16:creationId xmlns:a16="http://schemas.microsoft.com/office/drawing/2014/main" id="{A13E726C-CE24-4AF0-B00E-76F385905214}"/>
                  </a:ext>
                </a:extLst>
              </p:cNvPr>
              <p:cNvSpPr/>
              <p:nvPr/>
            </p:nvSpPr>
            <p:spPr>
              <a:xfrm>
                <a:off x="2292162" y="6313084"/>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27" name="Group 26">
              <a:extLst>
                <a:ext uri="{FF2B5EF4-FFF2-40B4-BE49-F238E27FC236}">
                  <a16:creationId xmlns:a16="http://schemas.microsoft.com/office/drawing/2014/main" id="{123ABF3A-63F2-4D35-8005-32BBDF7AAE95}"/>
                </a:ext>
              </a:extLst>
            </p:cNvPr>
            <p:cNvGrpSpPr/>
            <p:nvPr/>
          </p:nvGrpSpPr>
          <p:grpSpPr>
            <a:xfrm>
              <a:off x="2204950" y="2759168"/>
              <a:ext cx="337690" cy="432936"/>
              <a:chOff x="2522538" y="3189288"/>
              <a:chExt cx="371475" cy="476250"/>
            </a:xfrm>
            <a:solidFill>
              <a:schemeClr val="bg1"/>
            </a:solidFill>
          </p:grpSpPr>
          <p:sp>
            <p:nvSpPr>
              <p:cNvPr id="29" name="Freeform 5">
                <a:extLst>
                  <a:ext uri="{FF2B5EF4-FFF2-40B4-BE49-F238E27FC236}">
                    <a16:creationId xmlns:a16="http://schemas.microsoft.com/office/drawing/2014/main" id="{2EA611D5-EAE1-4E1B-9840-835D718ABA0E}"/>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30" name="Freeform 6">
                <a:extLst>
                  <a:ext uri="{FF2B5EF4-FFF2-40B4-BE49-F238E27FC236}">
                    <a16:creationId xmlns:a16="http://schemas.microsoft.com/office/drawing/2014/main" id="{F15AB9BF-2E46-490E-958F-022907425DE6}"/>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31" name="Freeform 7">
                <a:extLst>
                  <a:ext uri="{FF2B5EF4-FFF2-40B4-BE49-F238E27FC236}">
                    <a16:creationId xmlns:a16="http://schemas.microsoft.com/office/drawing/2014/main" id="{91923E53-F285-44F4-8EAD-BFFC91C24DCC}"/>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spTree>
    <p:extLst>
      <p:ext uri="{BB962C8B-B14F-4D97-AF65-F5344CB8AC3E}">
        <p14:creationId xmlns:p14="http://schemas.microsoft.com/office/powerpoint/2010/main" val="3991949697"/>
      </p:ext>
    </p:extLst>
  </p:cSld>
  <p:clrMapOvr>
    <a:masterClrMapping/>
  </p:clrMapOvr>
  <p:transition spd="slow">
    <p:comb/>
  </p:transition>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5">
            <a:lumMod val="7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14036</TotalTime>
  <Words>1174</Words>
  <Application>Microsoft Office PowerPoint</Application>
  <PresentationFormat>Widescreen</PresentationFormat>
  <Paragraphs>174</Paragraphs>
  <Slides>21</Slides>
  <Notes>21</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21</vt:i4>
      </vt:variant>
    </vt:vector>
  </HeadingPairs>
  <TitlesOfParts>
    <vt:vector size="29" baseType="lpstr">
      <vt:lpstr>Arial</vt:lpstr>
      <vt:lpstr>Calibri</vt:lpstr>
      <vt:lpstr>FontAwesome</vt:lpstr>
      <vt:lpstr>Montserrat</vt:lpstr>
      <vt:lpstr>PT Sans</vt:lpstr>
      <vt:lpstr>Raleway</vt:lpstr>
      <vt:lpstr>Roboto Slab</vt:lpstr>
      <vt:lpstr>Theme_Master</vt:lpstr>
      <vt:lpstr>PowerPoint Presentation</vt:lpstr>
      <vt:lpstr>PowerPoint Presentation</vt:lpstr>
      <vt:lpstr>PowerPoint Presentation</vt:lpstr>
      <vt:lpstr>Welcome Message</vt:lpstr>
      <vt:lpstr>Company About Us</vt:lpstr>
      <vt:lpstr>Company About Us</vt:lpstr>
      <vt:lpstr>Company About Us</vt:lpstr>
      <vt:lpstr>Company Service</vt:lpstr>
      <vt:lpstr>Company Service</vt:lpstr>
      <vt:lpstr>Company Service</vt:lpstr>
      <vt:lpstr>Company Team Members</vt:lpstr>
      <vt:lpstr>PowerPoint Presentation</vt:lpstr>
      <vt:lpstr>Company Portfolio</vt:lpstr>
      <vt:lpstr>Company Portfolio</vt:lpstr>
      <vt:lpstr>Company Portfolio</vt:lpstr>
      <vt:lpstr>Company Timeline</vt:lpstr>
      <vt:lpstr>Company Infographic</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2336</cp:revision>
  <dcterms:created xsi:type="dcterms:W3CDTF">2016-12-30T12:29:18Z</dcterms:created>
  <dcterms:modified xsi:type="dcterms:W3CDTF">2018-12-04T07:18:36Z</dcterms:modified>
</cp:coreProperties>
</file>

<file path=docProps/thumbnail.jpeg>
</file>