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handoutMasterIdLst>
    <p:handoutMasterId r:id="rId24"/>
  </p:handoutMasterIdLst>
  <p:sldIdLst>
    <p:sldId id="273" r:id="rId2"/>
    <p:sldId id="274" r:id="rId3"/>
    <p:sldId id="275" r:id="rId4"/>
    <p:sldId id="276" r:id="rId5"/>
    <p:sldId id="277" r:id="rId6"/>
    <p:sldId id="278" r:id="rId7"/>
    <p:sldId id="279" r:id="rId8"/>
    <p:sldId id="280" r:id="rId9"/>
    <p:sldId id="281" r:id="rId10"/>
    <p:sldId id="282" r:id="rId11"/>
    <p:sldId id="292" r:id="rId12"/>
    <p:sldId id="283" r:id="rId13"/>
    <p:sldId id="284" r:id="rId14"/>
    <p:sldId id="286" r:id="rId15"/>
    <p:sldId id="285" r:id="rId16"/>
    <p:sldId id="291" r:id="rId17"/>
    <p:sldId id="287" r:id="rId18"/>
    <p:sldId id="288" r:id="rId19"/>
    <p:sldId id="289" r:id="rId20"/>
    <p:sldId id="293" r:id="rId21"/>
    <p:sldId id="290" r:id="rId2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6E6E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56" autoAdjust="0"/>
    <p:restoredTop sz="94660"/>
  </p:normalViewPr>
  <p:slideViewPr>
    <p:cSldViewPr snapToGrid="0">
      <p:cViewPr varScale="1">
        <p:scale>
          <a:sx n="72" d="100"/>
          <a:sy n="72" d="100"/>
        </p:scale>
        <p:origin x="61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5" d="100"/>
          <a:sy n="55" d="100"/>
        </p:scale>
        <p:origin x="2880" y="9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-540000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1064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D1B-4E99-991A-642BD7FA204A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-540000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1064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2D1B-4E99-991A-642BD7FA204A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-540000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1064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2D1B-4E99-991A-642BD7FA204A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444"/>
        <c:overlap val="-90"/>
        <c:axId val="688132520"/>
        <c:axId val="688141048"/>
      </c:barChart>
      <c:catAx>
        <c:axId val="688132520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64" b="0" i="0" u="none" strike="noStrike" kern="1200" cap="all" spc="12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88141048"/>
        <c:crosses val="autoZero"/>
        <c:auto val="1"/>
        <c:lblAlgn val="ctr"/>
        <c:lblOffset val="100"/>
        <c:noMultiLvlLbl val="0"/>
      </c:catAx>
      <c:valAx>
        <c:axId val="688141048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68813252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pattFill prst="narHorz">
              <a:fgClr>
                <a:schemeClr val="accent1"/>
              </a:fgClr>
              <a:bgClr>
                <a:schemeClr val="accent1">
                  <a:lumMod val="20000"/>
                  <a:lumOff val="80000"/>
                </a:schemeClr>
              </a:bgClr>
            </a:pattFill>
            <a:ln>
              <a:noFill/>
            </a:ln>
            <a:effectLst>
              <a:innerShdw blurRad="114300">
                <a:schemeClr val="accent1"/>
              </a:innerShdw>
            </a:effectLst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D1B-4E99-991A-642BD7FA204A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pattFill prst="narHorz">
              <a:fgClr>
                <a:schemeClr val="accent2"/>
              </a:fgClr>
              <a:bgClr>
                <a:schemeClr val="accent2">
                  <a:lumMod val="20000"/>
                  <a:lumOff val="80000"/>
                </a:schemeClr>
              </a:bgClr>
            </a:pattFill>
            <a:ln>
              <a:noFill/>
            </a:ln>
            <a:effectLst>
              <a:innerShdw blurRad="114300">
                <a:schemeClr val="accent2"/>
              </a:innerShdw>
            </a:effectLst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2D1B-4E99-991A-642BD7FA204A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pattFill prst="narHorz">
              <a:fgClr>
                <a:schemeClr val="accent3"/>
              </a:fgClr>
              <a:bgClr>
                <a:schemeClr val="accent3">
                  <a:lumMod val="20000"/>
                  <a:lumOff val="80000"/>
                </a:schemeClr>
              </a:bgClr>
            </a:pattFill>
            <a:ln>
              <a:noFill/>
            </a:ln>
            <a:effectLst>
              <a:innerShdw blurRad="114300">
                <a:schemeClr val="accent3"/>
              </a:innerShdw>
            </a:effectLst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2D1B-4E99-991A-642BD7FA204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64"/>
        <c:overlap val="-22"/>
        <c:axId val="688132520"/>
        <c:axId val="688141048"/>
      </c:barChart>
      <c:catAx>
        <c:axId val="68813252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88141048"/>
        <c:crosses val="autoZero"/>
        <c:auto val="1"/>
        <c:lblAlgn val="ctr"/>
        <c:lblOffset val="100"/>
        <c:noMultiLvlLbl val="0"/>
      </c:catAx>
      <c:valAx>
        <c:axId val="688141048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8813252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64" kern="1200" cap="all" spc="120" normalizeH="0" baseline="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50000"/>
        <a:lumOff val="50000"/>
      </a:schemeClr>
    </cs:fontRef>
    <cs:defRPr sz="1064" b="0" i="0" u="none" strike="noStrike" kern="1200" baseline="0"/>
    <cs:bodyPr rot="-5400000" spcFirstLastPara="1" vertOverflow="clip" horzOverflow="clip" vert="horz" wrap="square" lIns="38100" tIns="19050" rIns="38100" bIns="19050" anchor="ctr" anchorCtr="1">
      <a:spAutoFit/>
    </cs:bodyPr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phClr"/>
        </a:solidFill>
        <a:round/>
      </a:ln>
    </cs:spPr>
  </cs:dataPointMarker>
  <cs:dataPointMarkerLayout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15000"/>
            <a:lumOff val="8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cap="all" spc="12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064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03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b="1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9050" cap="flat" cmpd="sng" algn="ctr">
        <a:solidFill>
          <a:schemeClr val="tx1">
            <a:lumMod val="25000"/>
            <a:lumOff val="7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>
      <cs:styleClr val="auto"/>
    </cs:effectRef>
    <cs:fontRef idx="minor">
      <a:schemeClr val="dk1"/>
    </cs:fontRef>
    <cs:spPr>
      <a:pattFill prst="narHorz">
        <a:fgClr>
          <a:schemeClr val="phClr"/>
        </a:fgClr>
        <a:bgClr>
          <a:schemeClr val="phClr">
            <a:lumMod val="20000"/>
            <a:lumOff val="80000"/>
          </a:schemeClr>
        </a:bgClr>
      </a:pattFill>
      <a:effectLst>
        <a:innerShdw blurRad="114300">
          <a:schemeClr val="phClr"/>
        </a:inn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pattFill prst="narHorz">
        <a:fgClr>
          <a:schemeClr val="phClr"/>
        </a:fgClr>
        <a:bgClr>
          <a:schemeClr val="phClr">
            <a:lumMod val="20000"/>
            <a:lumOff val="80000"/>
          </a:schemeClr>
        </a:bgClr>
      </a:pattFill>
      <a:effectLst>
        <a:innerShdw blurRad="114300">
          <a:schemeClr val="phClr"/>
        </a:inn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50000"/>
            <a:lumOff val="50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>
        <a:solidFill>
          <a:schemeClr val="tx1">
            <a:lumMod val="15000"/>
            <a:lumOff val="85000"/>
          </a:schemeClr>
        </a:solidFill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50000"/>
        <a:lumOff val="50000"/>
      </a:schemeClr>
    </cs:fontRef>
    <cs:defRPr sz="2200" b="1" kern="1200" cap="all" spc="15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50000"/>
            <a:lumOff val="50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F961A05-2721-40C2-B8C2-7BCE475E6AC0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2ABB2FB-6345-45FF-A90E-A01D6AFF79C4}" type="datetimeFigureOut">
              <a:rPr lang="en-US" smtClean="0"/>
              <a:t>10/25/2018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94F89ED-19FF-448D-9637-AB3A68F3EEF8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9C22E37-F0B4-44B7-8973-6E792D97CBB9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7D99FB7-5EAD-4BB8-B680-95975632F7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277267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CC6978D-169D-4110-A16B-2595AC07B6B0}" type="datetimeFigureOut">
              <a:rPr lang="en-US" smtClean="0"/>
              <a:t>10/25/2018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7B850F2-B22E-4775-A903-A41CD4C742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92345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4B98249C-54A9-48C7-8E90-5D127DF45AD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201" y="1052084"/>
            <a:ext cx="10515600" cy="191427"/>
          </a:xfrm>
        </p:spPr>
        <p:txBody>
          <a:bodyPr>
            <a:noAutofit/>
          </a:bodyPr>
          <a:lstStyle>
            <a:lvl1pPr marL="0" indent="0" algn="ctr">
              <a:buNone/>
              <a:defRPr sz="1000" b="0">
                <a:solidFill>
                  <a:schemeClr val="tx1"/>
                </a:solidFill>
                <a:latin typeface="Montserrat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552F197-B265-4A24-B3B2-579047097227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5234215" y="6277024"/>
            <a:ext cx="1723571" cy="3651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www.infobusiness.com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CEA28D6-30E3-4853-9DDB-89073BC25F8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10915718" y="66550"/>
            <a:ext cx="464275" cy="191427"/>
          </a:xfrm>
          <a:prstGeom prst="rect">
            <a:avLst/>
          </a:prstGeom>
        </p:spPr>
        <p:txBody>
          <a:bodyPr/>
          <a:lstStyle/>
          <a:p>
            <a:fld id="{22E1CF2F-19B6-4B01-91BB-CDBA096AD5B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F716540-A5BD-4AEC-AAD5-035D9A1A12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998278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4B98249C-54A9-48C7-8E90-5D127DF45AD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201" y="1052084"/>
            <a:ext cx="10515600" cy="191427"/>
          </a:xfrm>
        </p:spPr>
        <p:txBody>
          <a:bodyPr>
            <a:noAutofit/>
          </a:bodyPr>
          <a:lstStyle>
            <a:lvl1pPr marL="0" indent="0" algn="ctr">
              <a:buNone/>
              <a:defRPr sz="1000" b="0">
                <a:solidFill>
                  <a:schemeClr val="tx1">
                    <a:lumMod val="50000"/>
                    <a:lumOff val="50000"/>
                  </a:schemeClr>
                </a:solidFill>
                <a:latin typeface="Montserrat 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F716540-A5BD-4AEC-AAD5-035D9A1A12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C95AF1B1-A1AB-4FA4-B9B3-7158A833F2FD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952786" y="2266279"/>
            <a:ext cx="2211130" cy="2211130"/>
          </a:xfrm>
          <a:custGeom>
            <a:avLst/>
            <a:gdLst>
              <a:gd name="connsiteX0" fmla="*/ 613548 w 2211130"/>
              <a:gd name="connsiteY0" fmla="*/ 0 h 2211130"/>
              <a:gd name="connsiteX1" fmla="*/ 1597582 w 2211130"/>
              <a:gd name="connsiteY1" fmla="*/ 0 h 2211130"/>
              <a:gd name="connsiteX2" fmla="*/ 2211130 w 2211130"/>
              <a:gd name="connsiteY2" fmla="*/ 789145 h 2211130"/>
              <a:gd name="connsiteX3" fmla="*/ 1992156 w 2211130"/>
              <a:gd name="connsiteY3" fmla="*/ 1773189 h 2211130"/>
              <a:gd name="connsiteX4" fmla="*/ 1105565 w 2211130"/>
              <a:gd name="connsiteY4" fmla="*/ 2211130 h 2211130"/>
              <a:gd name="connsiteX5" fmla="*/ 218974 w 2211130"/>
              <a:gd name="connsiteY5" fmla="*/ 1773189 h 2211130"/>
              <a:gd name="connsiteX6" fmla="*/ 0 w 2211130"/>
              <a:gd name="connsiteY6" fmla="*/ 789145 h 22111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211130" h="2211130">
                <a:moveTo>
                  <a:pt x="613548" y="0"/>
                </a:moveTo>
                <a:lnTo>
                  <a:pt x="1597582" y="0"/>
                </a:lnTo>
                <a:lnTo>
                  <a:pt x="2211130" y="789145"/>
                </a:lnTo>
                <a:lnTo>
                  <a:pt x="1992156" y="1773189"/>
                </a:lnTo>
                <a:lnTo>
                  <a:pt x="1105565" y="2211130"/>
                </a:lnTo>
                <a:lnTo>
                  <a:pt x="218974" y="1773189"/>
                </a:lnTo>
                <a:lnTo>
                  <a:pt x="0" y="78914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Raleway" panose="020B0503030101060003" pitchFamily="34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95CEB658-A45D-4D1F-AF2B-B101438509C8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3644553" y="2266279"/>
            <a:ext cx="2211130" cy="2211130"/>
          </a:xfrm>
          <a:custGeom>
            <a:avLst/>
            <a:gdLst>
              <a:gd name="connsiteX0" fmla="*/ 613548 w 2211130"/>
              <a:gd name="connsiteY0" fmla="*/ 0 h 2211130"/>
              <a:gd name="connsiteX1" fmla="*/ 1597582 w 2211130"/>
              <a:gd name="connsiteY1" fmla="*/ 0 h 2211130"/>
              <a:gd name="connsiteX2" fmla="*/ 2211130 w 2211130"/>
              <a:gd name="connsiteY2" fmla="*/ 789145 h 2211130"/>
              <a:gd name="connsiteX3" fmla="*/ 1992156 w 2211130"/>
              <a:gd name="connsiteY3" fmla="*/ 1773189 h 2211130"/>
              <a:gd name="connsiteX4" fmla="*/ 1105565 w 2211130"/>
              <a:gd name="connsiteY4" fmla="*/ 2211130 h 2211130"/>
              <a:gd name="connsiteX5" fmla="*/ 218974 w 2211130"/>
              <a:gd name="connsiteY5" fmla="*/ 1773189 h 2211130"/>
              <a:gd name="connsiteX6" fmla="*/ 0 w 2211130"/>
              <a:gd name="connsiteY6" fmla="*/ 789145 h 22111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211130" h="2211130">
                <a:moveTo>
                  <a:pt x="613548" y="0"/>
                </a:moveTo>
                <a:lnTo>
                  <a:pt x="1597582" y="0"/>
                </a:lnTo>
                <a:lnTo>
                  <a:pt x="2211130" y="789145"/>
                </a:lnTo>
                <a:lnTo>
                  <a:pt x="1992156" y="1773189"/>
                </a:lnTo>
                <a:lnTo>
                  <a:pt x="1105565" y="2211130"/>
                </a:lnTo>
                <a:lnTo>
                  <a:pt x="218974" y="1773189"/>
                </a:lnTo>
                <a:lnTo>
                  <a:pt x="0" y="78914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Raleway" panose="020B0503030101060003" pitchFamily="34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9787FA97-D1A1-47CC-864D-F1E877B6B00E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336319" y="2266279"/>
            <a:ext cx="2211130" cy="2211130"/>
          </a:xfrm>
          <a:custGeom>
            <a:avLst/>
            <a:gdLst>
              <a:gd name="connsiteX0" fmla="*/ 613548 w 2211130"/>
              <a:gd name="connsiteY0" fmla="*/ 0 h 2211130"/>
              <a:gd name="connsiteX1" fmla="*/ 1597582 w 2211130"/>
              <a:gd name="connsiteY1" fmla="*/ 0 h 2211130"/>
              <a:gd name="connsiteX2" fmla="*/ 2211130 w 2211130"/>
              <a:gd name="connsiteY2" fmla="*/ 789145 h 2211130"/>
              <a:gd name="connsiteX3" fmla="*/ 1992156 w 2211130"/>
              <a:gd name="connsiteY3" fmla="*/ 1773189 h 2211130"/>
              <a:gd name="connsiteX4" fmla="*/ 1105565 w 2211130"/>
              <a:gd name="connsiteY4" fmla="*/ 2211130 h 2211130"/>
              <a:gd name="connsiteX5" fmla="*/ 218974 w 2211130"/>
              <a:gd name="connsiteY5" fmla="*/ 1773189 h 2211130"/>
              <a:gd name="connsiteX6" fmla="*/ 0 w 2211130"/>
              <a:gd name="connsiteY6" fmla="*/ 789145 h 22111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211130" h="2211130">
                <a:moveTo>
                  <a:pt x="613548" y="0"/>
                </a:moveTo>
                <a:lnTo>
                  <a:pt x="1597582" y="0"/>
                </a:lnTo>
                <a:lnTo>
                  <a:pt x="2211130" y="789145"/>
                </a:lnTo>
                <a:lnTo>
                  <a:pt x="1992156" y="1773189"/>
                </a:lnTo>
                <a:lnTo>
                  <a:pt x="1105565" y="2211130"/>
                </a:lnTo>
                <a:lnTo>
                  <a:pt x="218974" y="1773189"/>
                </a:lnTo>
                <a:lnTo>
                  <a:pt x="0" y="78914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Raleway" panose="020B0503030101060003" pitchFamily="34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95E74D38-AD3E-43A4-81C0-BDE02D97DAC7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9028085" y="2266279"/>
            <a:ext cx="2211130" cy="2211130"/>
          </a:xfrm>
          <a:custGeom>
            <a:avLst/>
            <a:gdLst>
              <a:gd name="connsiteX0" fmla="*/ 613548 w 2211130"/>
              <a:gd name="connsiteY0" fmla="*/ 0 h 2211130"/>
              <a:gd name="connsiteX1" fmla="*/ 1597582 w 2211130"/>
              <a:gd name="connsiteY1" fmla="*/ 0 h 2211130"/>
              <a:gd name="connsiteX2" fmla="*/ 2211130 w 2211130"/>
              <a:gd name="connsiteY2" fmla="*/ 789145 h 2211130"/>
              <a:gd name="connsiteX3" fmla="*/ 1992156 w 2211130"/>
              <a:gd name="connsiteY3" fmla="*/ 1773189 h 2211130"/>
              <a:gd name="connsiteX4" fmla="*/ 1105565 w 2211130"/>
              <a:gd name="connsiteY4" fmla="*/ 2211130 h 2211130"/>
              <a:gd name="connsiteX5" fmla="*/ 218974 w 2211130"/>
              <a:gd name="connsiteY5" fmla="*/ 1773189 h 2211130"/>
              <a:gd name="connsiteX6" fmla="*/ 0 w 2211130"/>
              <a:gd name="connsiteY6" fmla="*/ 789145 h 22111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211130" h="2211130">
                <a:moveTo>
                  <a:pt x="613548" y="0"/>
                </a:moveTo>
                <a:lnTo>
                  <a:pt x="1597582" y="0"/>
                </a:lnTo>
                <a:lnTo>
                  <a:pt x="2211130" y="789145"/>
                </a:lnTo>
                <a:lnTo>
                  <a:pt x="1992156" y="1773189"/>
                </a:lnTo>
                <a:lnTo>
                  <a:pt x="1105565" y="2211130"/>
                </a:lnTo>
                <a:lnTo>
                  <a:pt x="218974" y="1773189"/>
                </a:lnTo>
                <a:lnTo>
                  <a:pt x="0" y="78914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Raleway" panose="020B0503030101060003" pitchFamily="34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</p:spTree>
    <p:extLst>
      <p:ext uri="{BB962C8B-B14F-4D97-AF65-F5344CB8AC3E}">
        <p14:creationId xmlns:p14="http://schemas.microsoft.com/office/powerpoint/2010/main" val="21379936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4B98249C-54A9-48C7-8E90-5D127DF45AD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201" y="1052084"/>
            <a:ext cx="10515600" cy="191427"/>
          </a:xfrm>
        </p:spPr>
        <p:txBody>
          <a:bodyPr>
            <a:noAutofit/>
          </a:bodyPr>
          <a:lstStyle>
            <a:lvl1pPr marL="0" indent="0" algn="ctr">
              <a:buNone/>
              <a:defRPr sz="1000" b="0">
                <a:solidFill>
                  <a:schemeClr val="tx1">
                    <a:lumMod val="50000"/>
                    <a:lumOff val="50000"/>
                  </a:schemeClr>
                </a:solidFill>
                <a:latin typeface="Montserrat 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CEA28D6-30E3-4853-9DDB-89073BC25F8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10915718" y="66550"/>
            <a:ext cx="464275" cy="191427"/>
          </a:xfrm>
          <a:prstGeom prst="rect">
            <a:avLst/>
          </a:prstGeom>
        </p:spPr>
        <p:txBody>
          <a:bodyPr/>
          <a:lstStyle/>
          <a:p>
            <a:fld id="{22E1CF2F-19B6-4B01-91BB-CDBA096AD5B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F716540-A5BD-4AEC-AAD5-035D9A1A12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74655112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552F197-B265-4A24-B3B2-579047097227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5234215" y="6277024"/>
            <a:ext cx="1723571" cy="3651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www.infobusiness.com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CEA28D6-30E3-4853-9DDB-89073BC25F8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10915718" y="66550"/>
            <a:ext cx="464275" cy="191427"/>
          </a:xfrm>
          <a:prstGeom prst="rect">
            <a:avLst/>
          </a:prstGeom>
        </p:spPr>
        <p:txBody>
          <a:bodyPr/>
          <a:lstStyle/>
          <a:p>
            <a:fld id="{22E1CF2F-19B6-4B01-91BB-CDBA096AD5B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663352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D465B9C0-64E1-4F10-A420-57946092E904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C2FD0EF1-D30D-4ABB-BCDD-414C936A56B8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6438900" cy="6858000"/>
          </a:xfrm>
          <a:custGeom>
            <a:avLst/>
            <a:gdLst>
              <a:gd name="connsiteX0" fmla="*/ 0 w 6438900"/>
              <a:gd name="connsiteY0" fmla="*/ 0 h 6858000"/>
              <a:gd name="connsiteX1" fmla="*/ 6438900 w 6438900"/>
              <a:gd name="connsiteY1" fmla="*/ 0 h 6858000"/>
              <a:gd name="connsiteX2" fmla="*/ 6438900 w 6438900"/>
              <a:gd name="connsiteY2" fmla="*/ 6858000 h 6858000"/>
              <a:gd name="connsiteX3" fmla="*/ 0 w 64389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438900" h="6858000">
                <a:moveTo>
                  <a:pt x="0" y="0"/>
                </a:moveTo>
                <a:lnTo>
                  <a:pt x="6438900" y="0"/>
                </a:lnTo>
                <a:lnTo>
                  <a:pt x="6438900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Raleway" panose="020B0503030101060003" pitchFamily="34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</p:spTree>
    <p:extLst>
      <p:ext uri="{BB962C8B-B14F-4D97-AF65-F5344CB8AC3E}">
        <p14:creationId xmlns:p14="http://schemas.microsoft.com/office/powerpoint/2010/main" val="136992872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D465B9C0-64E1-4F10-A420-57946092E904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580876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BCFD966C-1B3B-4BEC-BABA-EA1791B1784D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Raleway" panose="020B0503030101060003" pitchFamily="34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</p:spTree>
    <p:extLst>
      <p:ext uri="{BB962C8B-B14F-4D97-AF65-F5344CB8AC3E}">
        <p14:creationId xmlns:p14="http://schemas.microsoft.com/office/powerpoint/2010/main" val="342759298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AE339C0F-4F6A-4B0F-BADD-225E5B063B1A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Raleway" panose="020B0503030101060003" pitchFamily="34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</p:spTree>
    <p:extLst>
      <p:ext uri="{BB962C8B-B14F-4D97-AF65-F5344CB8AC3E}">
        <p14:creationId xmlns:p14="http://schemas.microsoft.com/office/powerpoint/2010/main" val="11675288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D46E1FA7-B85A-4460-91EB-5462B42553A6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1476530" y="1979796"/>
            <a:ext cx="1727198" cy="2003548"/>
          </a:xfrm>
          <a:custGeom>
            <a:avLst/>
            <a:gdLst>
              <a:gd name="connsiteX0" fmla="*/ 863599 w 1727198"/>
              <a:gd name="connsiteY0" fmla="*/ 0 h 2003548"/>
              <a:gd name="connsiteX1" fmla="*/ 1727198 w 1727198"/>
              <a:gd name="connsiteY1" fmla="*/ 431800 h 2003548"/>
              <a:gd name="connsiteX2" fmla="*/ 1727198 w 1727198"/>
              <a:gd name="connsiteY2" fmla="*/ 1571749 h 2003548"/>
              <a:gd name="connsiteX3" fmla="*/ 863599 w 1727198"/>
              <a:gd name="connsiteY3" fmla="*/ 2003548 h 2003548"/>
              <a:gd name="connsiteX4" fmla="*/ 0 w 1727198"/>
              <a:gd name="connsiteY4" fmla="*/ 1571749 h 2003548"/>
              <a:gd name="connsiteX5" fmla="*/ 0 w 1727198"/>
              <a:gd name="connsiteY5" fmla="*/ 431800 h 20035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727198" h="2003548">
                <a:moveTo>
                  <a:pt x="863599" y="0"/>
                </a:moveTo>
                <a:lnTo>
                  <a:pt x="1727198" y="431800"/>
                </a:lnTo>
                <a:lnTo>
                  <a:pt x="1727198" y="1571749"/>
                </a:lnTo>
                <a:lnTo>
                  <a:pt x="863599" y="2003548"/>
                </a:lnTo>
                <a:lnTo>
                  <a:pt x="0" y="1571749"/>
                </a:lnTo>
                <a:lnTo>
                  <a:pt x="0" y="4318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Raleway" panose="020B0503030101060003" pitchFamily="34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F9FE7115-AFBD-4E30-8FA6-DCA7F5097EC9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8988274" y="1979796"/>
            <a:ext cx="1727198" cy="2003548"/>
          </a:xfrm>
          <a:custGeom>
            <a:avLst/>
            <a:gdLst>
              <a:gd name="connsiteX0" fmla="*/ 863599 w 1727198"/>
              <a:gd name="connsiteY0" fmla="*/ 0 h 2003548"/>
              <a:gd name="connsiteX1" fmla="*/ 1727198 w 1727198"/>
              <a:gd name="connsiteY1" fmla="*/ 431800 h 2003548"/>
              <a:gd name="connsiteX2" fmla="*/ 1727198 w 1727198"/>
              <a:gd name="connsiteY2" fmla="*/ 1571749 h 2003548"/>
              <a:gd name="connsiteX3" fmla="*/ 863599 w 1727198"/>
              <a:gd name="connsiteY3" fmla="*/ 2003548 h 2003548"/>
              <a:gd name="connsiteX4" fmla="*/ 0 w 1727198"/>
              <a:gd name="connsiteY4" fmla="*/ 1571749 h 2003548"/>
              <a:gd name="connsiteX5" fmla="*/ 0 w 1727198"/>
              <a:gd name="connsiteY5" fmla="*/ 431800 h 20035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727198" h="2003548">
                <a:moveTo>
                  <a:pt x="863599" y="0"/>
                </a:moveTo>
                <a:lnTo>
                  <a:pt x="1727198" y="431800"/>
                </a:lnTo>
                <a:lnTo>
                  <a:pt x="1727198" y="1571749"/>
                </a:lnTo>
                <a:lnTo>
                  <a:pt x="863599" y="2003548"/>
                </a:lnTo>
                <a:lnTo>
                  <a:pt x="0" y="1571749"/>
                </a:lnTo>
                <a:lnTo>
                  <a:pt x="0" y="4318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Raleway" panose="020B0503030101060003" pitchFamily="34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B4AE051D-F334-4556-8D4B-5B6F606D9322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6484359" y="1979796"/>
            <a:ext cx="1727198" cy="2003548"/>
          </a:xfrm>
          <a:custGeom>
            <a:avLst/>
            <a:gdLst>
              <a:gd name="connsiteX0" fmla="*/ 863599 w 1727198"/>
              <a:gd name="connsiteY0" fmla="*/ 0 h 2003548"/>
              <a:gd name="connsiteX1" fmla="*/ 1727198 w 1727198"/>
              <a:gd name="connsiteY1" fmla="*/ 431800 h 2003548"/>
              <a:gd name="connsiteX2" fmla="*/ 1727198 w 1727198"/>
              <a:gd name="connsiteY2" fmla="*/ 1571749 h 2003548"/>
              <a:gd name="connsiteX3" fmla="*/ 863599 w 1727198"/>
              <a:gd name="connsiteY3" fmla="*/ 2003548 h 2003548"/>
              <a:gd name="connsiteX4" fmla="*/ 0 w 1727198"/>
              <a:gd name="connsiteY4" fmla="*/ 1571749 h 2003548"/>
              <a:gd name="connsiteX5" fmla="*/ 0 w 1727198"/>
              <a:gd name="connsiteY5" fmla="*/ 431800 h 20035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727198" h="2003548">
                <a:moveTo>
                  <a:pt x="863599" y="0"/>
                </a:moveTo>
                <a:lnTo>
                  <a:pt x="1727198" y="431800"/>
                </a:lnTo>
                <a:lnTo>
                  <a:pt x="1727198" y="1571749"/>
                </a:lnTo>
                <a:lnTo>
                  <a:pt x="863599" y="2003548"/>
                </a:lnTo>
                <a:lnTo>
                  <a:pt x="0" y="1571749"/>
                </a:lnTo>
                <a:lnTo>
                  <a:pt x="0" y="4318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Raleway" panose="020B0503030101060003" pitchFamily="34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EFFC931A-D35A-44FE-9A33-73E82D5AFBB6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3980444" y="1979796"/>
            <a:ext cx="1727198" cy="2003548"/>
          </a:xfrm>
          <a:custGeom>
            <a:avLst/>
            <a:gdLst>
              <a:gd name="connsiteX0" fmla="*/ 863599 w 1727198"/>
              <a:gd name="connsiteY0" fmla="*/ 0 h 2003548"/>
              <a:gd name="connsiteX1" fmla="*/ 1727198 w 1727198"/>
              <a:gd name="connsiteY1" fmla="*/ 431800 h 2003548"/>
              <a:gd name="connsiteX2" fmla="*/ 1727198 w 1727198"/>
              <a:gd name="connsiteY2" fmla="*/ 1571749 h 2003548"/>
              <a:gd name="connsiteX3" fmla="*/ 863599 w 1727198"/>
              <a:gd name="connsiteY3" fmla="*/ 2003548 h 2003548"/>
              <a:gd name="connsiteX4" fmla="*/ 0 w 1727198"/>
              <a:gd name="connsiteY4" fmla="*/ 1571749 h 2003548"/>
              <a:gd name="connsiteX5" fmla="*/ 0 w 1727198"/>
              <a:gd name="connsiteY5" fmla="*/ 431800 h 20035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727198" h="2003548">
                <a:moveTo>
                  <a:pt x="863599" y="0"/>
                </a:moveTo>
                <a:lnTo>
                  <a:pt x="1727198" y="431800"/>
                </a:lnTo>
                <a:lnTo>
                  <a:pt x="1727198" y="1571749"/>
                </a:lnTo>
                <a:lnTo>
                  <a:pt x="863599" y="2003548"/>
                </a:lnTo>
                <a:lnTo>
                  <a:pt x="0" y="1571749"/>
                </a:lnTo>
                <a:lnTo>
                  <a:pt x="0" y="4318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Raleway" panose="020B0503030101060003" pitchFamily="34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B98249C-54A9-48C7-8E90-5D127DF45AD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201" y="1052084"/>
            <a:ext cx="10515600" cy="191427"/>
          </a:xfrm>
        </p:spPr>
        <p:txBody>
          <a:bodyPr>
            <a:noAutofit/>
          </a:bodyPr>
          <a:lstStyle>
            <a:lvl1pPr marL="0" indent="0" algn="l">
              <a:buNone/>
              <a:defRPr sz="1000" b="0">
                <a:solidFill>
                  <a:schemeClr val="tx1">
                    <a:lumMod val="50000"/>
                    <a:lumOff val="50000"/>
                  </a:schemeClr>
                </a:solidFill>
                <a:latin typeface="Montserrat 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F716540-A5BD-4AEC-AAD5-035D9A1A12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2805205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4B98249C-54A9-48C7-8E90-5D127DF45AD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201" y="1052084"/>
            <a:ext cx="10515600" cy="191427"/>
          </a:xfrm>
        </p:spPr>
        <p:txBody>
          <a:bodyPr>
            <a:noAutofit/>
          </a:bodyPr>
          <a:lstStyle>
            <a:lvl1pPr marL="0" indent="0" algn="l">
              <a:buNone/>
              <a:defRPr sz="1000" b="0">
                <a:solidFill>
                  <a:schemeClr val="tx1">
                    <a:lumMod val="50000"/>
                    <a:lumOff val="50000"/>
                  </a:schemeClr>
                </a:solidFill>
                <a:latin typeface="Montserrat 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F716540-A5BD-4AEC-AAD5-035D9A1A12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7E28B452-E9DA-4206-A3B7-094D4457FD7B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386286" y="1662319"/>
            <a:ext cx="2481943" cy="4310347"/>
          </a:xfrm>
          <a:custGeom>
            <a:avLst/>
            <a:gdLst>
              <a:gd name="connsiteX0" fmla="*/ 0 w 2481943"/>
              <a:gd name="connsiteY0" fmla="*/ 0 h 4310347"/>
              <a:gd name="connsiteX1" fmla="*/ 2481943 w 2481943"/>
              <a:gd name="connsiteY1" fmla="*/ 0 h 4310347"/>
              <a:gd name="connsiteX2" fmla="*/ 2481943 w 2481943"/>
              <a:gd name="connsiteY2" fmla="*/ 4310347 h 4310347"/>
              <a:gd name="connsiteX3" fmla="*/ 0 w 2481943"/>
              <a:gd name="connsiteY3" fmla="*/ 4310347 h 43103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81943" h="4310347">
                <a:moveTo>
                  <a:pt x="0" y="0"/>
                </a:moveTo>
                <a:lnTo>
                  <a:pt x="2481943" y="0"/>
                </a:lnTo>
                <a:lnTo>
                  <a:pt x="2481943" y="4310347"/>
                </a:lnTo>
                <a:lnTo>
                  <a:pt x="0" y="431034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Raleway" panose="020B0503030101060003" pitchFamily="34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BF51F9EE-DB27-40D0-9855-5D8E75ECE293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8998856" y="1662319"/>
            <a:ext cx="2481943" cy="4310347"/>
          </a:xfrm>
          <a:custGeom>
            <a:avLst/>
            <a:gdLst>
              <a:gd name="connsiteX0" fmla="*/ 0 w 2481943"/>
              <a:gd name="connsiteY0" fmla="*/ 0 h 4310347"/>
              <a:gd name="connsiteX1" fmla="*/ 2481943 w 2481943"/>
              <a:gd name="connsiteY1" fmla="*/ 0 h 4310347"/>
              <a:gd name="connsiteX2" fmla="*/ 2481943 w 2481943"/>
              <a:gd name="connsiteY2" fmla="*/ 4310347 h 4310347"/>
              <a:gd name="connsiteX3" fmla="*/ 0 w 2481943"/>
              <a:gd name="connsiteY3" fmla="*/ 4310347 h 43103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81943" h="4310347">
                <a:moveTo>
                  <a:pt x="0" y="0"/>
                </a:moveTo>
                <a:lnTo>
                  <a:pt x="2481943" y="0"/>
                </a:lnTo>
                <a:lnTo>
                  <a:pt x="2481943" y="4310347"/>
                </a:lnTo>
                <a:lnTo>
                  <a:pt x="0" y="431034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Raleway" panose="020B0503030101060003" pitchFamily="34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</p:spTree>
    <p:extLst>
      <p:ext uri="{BB962C8B-B14F-4D97-AF65-F5344CB8AC3E}">
        <p14:creationId xmlns:p14="http://schemas.microsoft.com/office/powerpoint/2010/main" val="3660350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4B98249C-54A9-48C7-8E90-5D127DF45AD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201" y="1052084"/>
            <a:ext cx="10515600" cy="191427"/>
          </a:xfrm>
        </p:spPr>
        <p:txBody>
          <a:bodyPr>
            <a:noAutofit/>
          </a:bodyPr>
          <a:lstStyle>
            <a:lvl1pPr marL="0" indent="0" algn="l">
              <a:buNone/>
              <a:defRPr sz="1000" b="0">
                <a:solidFill>
                  <a:schemeClr val="tx1">
                    <a:lumMod val="50000"/>
                    <a:lumOff val="50000"/>
                  </a:schemeClr>
                </a:solidFill>
                <a:latin typeface="Montserrat 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552F197-B265-4A24-B3B2-579047097227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5234215" y="6277024"/>
            <a:ext cx="1723571" cy="3651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www.infobusiness.com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CEA28D6-30E3-4853-9DDB-89073BC25F8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10915718" y="66550"/>
            <a:ext cx="464275" cy="191427"/>
          </a:xfrm>
          <a:prstGeom prst="rect">
            <a:avLst/>
          </a:prstGeom>
        </p:spPr>
        <p:txBody>
          <a:bodyPr/>
          <a:lstStyle/>
          <a:p>
            <a:fld id="{22E1CF2F-19B6-4B01-91BB-CDBA096AD5B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F716540-A5BD-4AEC-AAD5-035D9A1A12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Picture Placeholder 8">
            <a:extLst>
              <a:ext uri="{FF2B5EF4-FFF2-40B4-BE49-F238E27FC236}">
                <a16:creationId xmlns:a16="http://schemas.microsoft.com/office/drawing/2014/main" id="{1F598702-22FA-4A85-8134-BB3C43DA6224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863599" y="1818709"/>
            <a:ext cx="3793243" cy="3809914"/>
          </a:xfrm>
        </p:spPr>
        <p:txBody>
          <a:bodyPr>
            <a:norm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Raleway" panose="020B0503030101060003" pitchFamily="34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</p:spTree>
    <p:extLst>
      <p:ext uri="{BB962C8B-B14F-4D97-AF65-F5344CB8AC3E}">
        <p14:creationId xmlns:p14="http://schemas.microsoft.com/office/powerpoint/2010/main" val="6797123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4B98249C-54A9-48C7-8E90-5D127DF45AD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201" y="1052084"/>
            <a:ext cx="10515600" cy="191427"/>
          </a:xfrm>
        </p:spPr>
        <p:txBody>
          <a:bodyPr>
            <a:noAutofit/>
          </a:bodyPr>
          <a:lstStyle>
            <a:lvl1pPr marL="0" indent="0" algn="l">
              <a:buNone/>
              <a:defRPr sz="1000" b="0">
                <a:solidFill>
                  <a:schemeClr val="tx1">
                    <a:lumMod val="50000"/>
                    <a:lumOff val="50000"/>
                  </a:schemeClr>
                </a:solidFill>
                <a:latin typeface="Montserrat 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F716540-A5BD-4AEC-AAD5-035D9A1A12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624AD5ED-E74E-45B8-88C4-DE0C24F649D7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838200" y="1662318"/>
            <a:ext cx="5858171" cy="2496458"/>
          </a:xfrm>
          <a:custGeom>
            <a:avLst/>
            <a:gdLst>
              <a:gd name="connsiteX0" fmla="*/ 0 w 5858171"/>
              <a:gd name="connsiteY0" fmla="*/ 0 h 2496458"/>
              <a:gd name="connsiteX1" fmla="*/ 5858171 w 5858171"/>
              <a:gd name="connsiteY1" fmla="*/ 0 h 2496458"/>
              <a:gd name="connsiteX2" fmla="*/ 5858171 w 5858171"/>
              <a:gd name="connsiteY2" fmla="*/ 2496458 h 2496458"/>
              <a:gd name="connsiteX3" fmla="*/ 0 w 5858171"/>
              <a:gd name="connsiteY3" fmla="*/ 2496458 h 24964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858171" h="2496458">
                <a:moveTo>
                  <a:pt x="0" y="0"/>
                </a:moveTo>
                <a:lnTo>
                  <a:pt x="5858171" y="0"/>
                </a:lnTo>
                <a:lnTo>
                  <a:pt x="5858171" y="2496458"/>
                </a:lnTo>
                <a:lnTo>
                  <a:pt x="0" y="249645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Raleway" panose="020B0503030101060003" pitchFamily="34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51E8CF71-0FED-4637-B084-EC79CDCF5ECA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837872" y="1662318"/>
            <a:ext cx="2187212" cy="2496458"/>
          </a:xfrm>
          <a:custGeom>
            <a:avLst/>
            <a:gdLst>
              <a:gd name="connsiteX0" fmla="*/ 0 w 2187212"/>
              <a:gd name="connsiteY0" fmla="*/ 0 h 2496458"/>
              <a:gd name="connsiteX1" fmla="*/ 2187212 w 2187212"/>
              <a:gd name="connsiteY1" fmla="*/ 0 h 2496458"/>
              <a:gd name="connsiteX2" fmla="*/ 2187212 w 2187212"/>
              <a:gd name="connsiteY2" fmla="*/ 2496458 h 2496458"/>
              <a:gd name="connsiteX3" fmla="*/ 0 w 2187212"/>
              <a:gd name="connsiteY3" fmla="*/ 2496458 h 24964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87212" h="2496458">
                <a:moveTo>
                  <a:pt x="0" y="0"/>
                </a:moveTo>
                <a:lnTo>
                  <a:pt x="2187212" y="0"/>
                </a:lnTo>
                <a:lnTo>
                  <a:pt x="2187212" y="2496458"/>
                </a:lnTo>
                <a:lnTo>
                  <a:pt x="0" y="249645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Raleway" panose="020B0503030101060003" pitchFamily="34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B0BD1EF0-E302-4EF8-BE85-EDF897FA1C4B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9166586" y="1662318"/>
            <a:ext cx="2187212" cy="2496458"/>
          </a:xfrm>
          <a:custGeom>
            <a:avLst/>
            <a:gdLst>
              <a:gd name="connsiteX0" fmla="*/ 0 w 2187212"/>
              <a:gd name="connsiteY0" fmla="*/ 0 h 2496458"/>
              <a:gd name="connsiteX1" fmla="*/ 2187212 w 2187212"/>
              <a:gd name="connsiteY1" fmla="*/ 0 h 2496458"/>
              <a:gd name="connsiteX2" fmla="*/ 2187212 w 2187212"/>
              <a:gd name="connsiteY2" fmla="*/ 2496458 h 2496458"/>
              <a:gd name="connsiteX3" fmla="*/ 0 w 2187212"/>
              <a:gd name="connsiteY3" fmla="*/ 2496458 h 24964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87212" h="2496458">
                <a:moveTo>
                  <a:pt x="0" y="0"/>
                </a:moveTo>
                <a:lnTo>
                  <a:pt x="2187212" y="0"/>
                </a:lnTo>
                <a:lnTo>
                  <a:pt x="2187212" y="2496458"/>
                </a:lnTo>
                <a:lnTo>
                  <a:pt x="0" y="249645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Raleway" panose="020B0503030101060003" pitchFamily="34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sp>
        <p:nvSpPr>
          <p:cNvPr id="22" name="Picture Placeholder 21">
            <a:extLst>
              <a:ext uri="{FF2B5EF4-FFF2-40B4-BE49-F238E27FC236}">
                <a16:creationId xmlns:a16="http://schemas.microsoft.com/office/drawing/2014/main" id="{B7D41765-F738-40EE-A5B9-1C0A9D2631E7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838198" y="4267200"/>
            <a:ext cx="2572659" cy="1643380"/>
          </a:xfrm>
          <a:custGeom>
            <a:avLst/>
            <a:gdLst>
              <a:gd name="connsiteX0" fmla="*/ 0 w 2572659"/>
              <a:gd name="connsiteY0" fmla="*/ 0 h 1643380"/>
              <a:gd name="connsiteX1" fmla="*/ 2572659 w 2572659"/>
              <a:gd name="connsiteY1" fmla="*/ 0 h 1643380"/>
              <a:gd name="connsiteX2" fmla="*/ 2572659 w 2572659"/>
              <a:gd name="connsiteY2" fmla="*/ 1643380 h 1643380"/>
              <a:gd name="connsiteX3" fmla="*/ 0 w 2572659"/>
              <a:gd name="connsiteY3" fmla="*/ 1643380 h 16433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72659" h="1643380">
                <a:moveTo>
                  <a:pt x="0" y="0"/>
                </a:moveTo>
                <a:lnTo>
                  <a:pt x="2572659" y="0"/>
                </a:lnTo>
                <a:lnTo>
                  <a:pt x="2572659" y="1643380"/>
                </a:lnTo>
                <a:lnTo>
                  <a:pt x="0" y="164338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Raleway" panose="020B0503030101060003" pitchFamily="34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</p:spTree>
    <p:extLst>
      <p:ext uri="{BB962C8B-B14F-4D97-AF65-F5344CB8AC3E}">
        <p14:creationId xmlns:p14="http://schemas.microsoft.com/office/powerpoint/2010/main" val="6939000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4B98249C-54A9-48C7-8E90-5D127DF45AD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201" y="1052084"/>
            <a:ext cx="10515600" cy="191427"/>
          </a:xfrm>
        </p:spPr>
        <p:txBody>
          <a:bodyPr>
            <a:noAutofit/>
          </a:bodyPr>
          <a:lstStyle>
            <a:lvl1pPr marL="0" indent="0" algn="l">
              <a:buNone/>
              <a:defRPr sz="1000" b="0">
                <a:solidFill>
                  <a:schemeClr val="tx1">
                    <a:lumMod val="50000"/>
                    <a:lumOff val="50000"/>
                  </a:schemeClr>
                </a:solidFill>
                <a:latin typeface="Montserrat 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A1028C1F-FA66-4A2B-8591-033FC559C02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3494315" y="2331497"/>
            <a:ext cx="3164114" cy="3164114"/>
          </a:xfrm>
          <a:custGeom>
            <a:avLst/>
            <a:gdLst>
              <a:gd name="connsiteX0" fmla="*/ 1582057 w 3164114"/>
              <a:gd name="connsiteY0" fmla="*/ 0 h 3164114"/>
              <a:gd name="connsiteX1" fmla="*/ 3164114 w 3164114"/>
              <a:gd name="connsiteY1" fmla="*/ 1582057 h 3164114"/>
              <a:gd name="connsiteX2" fmla="*/ 1582057 w 3164114"/>
              <a:gd name="connsiteY2" fmla="*/ 3164114 h 3164114"/>
              <a:gd name="connsiteX3" fmla="*/ 0 w 3164114"/>
              <a:gd name="connsiteY3" fmla="*/ 1582057 h 31641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64114" h="3164114">
                <a:moveTo>
                  <a:pt x="1582057" y="0"/>
                </a:moveTo>
                <a:lnTo>
                  <a:pt x="3164114" y="1582057"/>
                </a:lnTo>
                <a:lnTo>
                  <a:pt x="1582057" y="3164114"/>
                </a:lnTo>
                <a:lnTo>
                  <a:pt x="0" y="158205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Raleway" panose="020B0503030101060003" pitchFamily="34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7B611426-151A-44F9-BBD7-A5AA516FDD40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342087" y="2175106"/>
            <a:ext cx="3164114" cy="3164114"/>
          </a:xfrm>
          <a:custGeom>
            <a:avLst/>
            <a:gdLst>
              <a:gd name="connsiteX0" fmla="*/ 1582057 w 3164114"/>
              <a:gd name="connsiteY0" fmla="*/ 0 h 3164114"/>
              <a:gd name="connsiteX1" fmla="*/ 3164114 w 3164114"/>
              <a:gd name="connsiteY1" fmla="*/ 1582057 h 3164114"/>
              <a:gd name="connsiteX2" fmla="*/ 1582057 w 3164114"/>
              <a:gd name="connsiteY2" fmla="*/ 3164114 h 3164114"/>
              <a:gd name="connsiteX3" fmla="*/ 0 w 3164114"/>
              <a:gd name="connsiteY3" fmla="*/ 1582057 h 31641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64114" h="3164114">
                <a:moveTo>
                  <a:pt x="1582057" y="0"/>
                </a:moveTo>
                <a:lnTo>
                  <a:pt x="3164114" y="1582057"/>
                </a:lnTo>
                <a:lnTo>
                  <a:pt x="1582057" y="3164114"/>
                </a:lnTo>
                <a:lnTo>
                  <a:pt x="0" y="158205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Raleway" panose="020B0503030101060003" pitchFamily="34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F716540-A5BD-4AEC-AAD5-035D9A1A12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A197D71D-65E3-4250-A056-C49B40CE7BF3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838200" y="1662318"/>
            <a:ext cx="3164114" cy="3164114"/>
          </a:xfrm>
          <a:custGeom>
            <a:avLst/>
            <a:gdLst>
              <a:gd name="connsiteX0" fmla="*/ 1582057 w 3164114"/>
              <a:gd name="connsiteY0" fmla="*/ 0 h 3164114"/>
              <a:gd name="connsiteX1" fmla="*/ 3164114 w 3164114"/>
              <a:gd name="connsiteY1" fmla="*/ 1582057 h 3164114"/>
              <a:gd name="connsiteX2" fmla="*/ 1582057 w 3164114"/>
              <a:gd name="connsiteY2" fmla="*/ 3164114 h 3164114"/>
              <a:gd name="connsiteX3" fmla="*/ 0 w 3164114"/>
              <a:gd name="connsiteY3" fmla="*/ 1582057 h 31641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64114" h="3164114">
                <a:moveTo>
                  <a:pt x="1582057" y="0"/>
                </a:moveTo>
                <a:lnTo>
                  <a:pt x="3164114" y="1582057"/>
                </a:lnTo>
                <a:lnTo>
                  <a:pt x="1582057" y="3164114"/>
                </a:lnTo>
                <a:lnTo>
                  <a:pt x="0" y="158205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Raleway" panose="020B0503030101060003" pitchFamily="34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B4A5F5FF-42BA-489F-9397-5A8EC71E3932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5816601" y="1362389"/>
            <a:ext cx="3164114" cy="3164114"/>
          </a:xfrm>
          <a:custGeom>
            <a:avLst/>
            <a:gdLst>
              <a:gd name="connsiteX0" fmla="*/ 1582057 w 3164114"/>
              <a:gd name="connsiteY0" fmla="*/ 0 h 3164114"/>
              <a:gd name="connsiteX1" fmla="*/ 3164114 w 3164114"/>
              <a:gd name="connsiteY1" fmla="*/ 1582057 h 3164114"/>
              <a:gd name="connsiteX2" fmla="*/ 1582057 w 3164114"/>
              <a:gd name="connsiteY2" fmla="*/ 3164114 h 3164114"/>
              <a:gd name="connsiteX3" fmla="*/ 0 w 3164114"/>
              <a:gd name="connsiteY3" fmla="*/ 1582057 h 31641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64114" h="3164114">
                <a:moveTo>
                  <a:pt x="1582057" y="0"/>
                </a:moveTo>
                <a:lnTo>
                  <a:pt x="3164114" y="1582057"/>
                </a:lnTo>
                <a:lnTo>
                  <a:pt x="1582057" y="3164114"/>
                </a:lnTo>
                <a:lnTo>
                  <a:pt x="0" y="158205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Raleway" panose="020B0503030101060003" pitchFamily="34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</p:spTree>
    <p:extLst>
      <p:ext uri="{BB962C8B-B14F-4D97-AF65-F5344CB8AC3E}">
        <p14:creationId xmlns:p14="http://schemas.microsoft.com/office/powerpoint/2010/main" val="27341316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31B70723-2198-4671-A2C5-28BA264C2EE2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838200" y="1818708"/>
            <a:ext cx="5181600" cy="2048442"/>
          </a:xfrm>
          <a:custGeom>
            <a:avLst/>
            <a:gdLst>
              <a:gd name="connsiteX0" fmla="*/ 0 w 5181600"/>
              <a:gd name="connsiteY0" fmla="*/ 0 h 2048442"/>
              <a:gd name="connsiteX1" fmla="*/ 5181600 w 5181600"/>
              <a:gd name="connsiteY1" fmla="*/ 0 h 2048442"/>
              <a:gd name="connsiteX2" fmla="*/ 5181600 w 5181600"/>
              <a:gd name="connsiteY2" fmla="*/ 2048442 h 2048442"/>
              <a:gd name="connsiteX3" fmla="*/ 0 w 5181600"/>
              <a:gd name="connsiteY3" fmla="*/ 2048442 h 20484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181600" h="2048442">
                <a:moveTo>
                  <a:pt x="0" y="0"/>
                </a:moveTo>
                <a:lnTo>
                  <a:pt x="5181600" y="0"/>
                </a:lnTo>
                <a:lnTo>
                  <a:pt x="5181600" y="2048442"/>
                </a:lnTo>
                <a:lnTo>
                  <a:pt x="0" y="204844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Raleway" panose="020B0503030101060003" pitchFamily="34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F9C928C2-D763-4181-B9EF-FA8825859223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3505200" y="4019550"/>
            <a:ext cx="2514600" cy="2048442"/>
          </a:xfrm>
          <a:custGeom>
            <a:avLst/>
            <a:gdLst>
              <a:gd name="connsiteX0" fmla="*/ 0 w 2514600"/>
              <a:gd name="connsiteY0" fmla="*/ 0 h 2048442"/>
              <a:gd name="connsiteX1" fmla="*/ 2514600 w 2514600"/>
              <a:gd name="connsiteY1" fmla="*/ 0 h 2048442"/>
              <a:gd name="connsiteX2" fmla="*/ 2514600 w 2514600"/>
              <a:gd name="connsiteY2" fmla="*/ 2048442 h 2048442"/>
              <a:gd name="connsiteX3" fmla="*/ 0 w 2514600"/>
              <a:gd name="connsiteY3" fmla="*/ 2048442 h 20484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14600" h="2048442">
                <a:moveTo>
                  <a:pt x="0" y="0"/>
                </a:moveTo>
                <a:lnTo>
                  <a:pt x="2514600" y="0"/>
                </a:lnTo>
                <a:lnTo>
                  <a:pt x="2514600" y="2048442"/>
                </a:lnTo>
                <a:lnTo>
                  <a:pt x="0" y="204844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Raleway" panose="020B0503030101060003" pitchFamily="34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98FDDAB7-D6B0-4901-86AC-1407D2A67465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172200" y="1818708"/>
            <a:ext cx="2514600" cy="2048442"/>
          </a:xfrm>
          <a:custGeom>
            <a:avLst/>
            <a:gdLst>
              <a:gd name="connsiteX0" fmla="*/ 0 w 2514600"/>
              <a:gd name="connsiteY0" fmla="*/ 0 h 2048442"/>
              <a:gd name="connsiteX1" fmla="*/ 2514600 w 2514600"/>
              <a:gd name="connsiteY1" fmla="*/ 0 h 2048442"/>
              <a:gd name="connsiteX2" fmla="*/ 2514600 w 2514600"/>
              <a:gd name="connsiteY2" fmla="*/ 2048442 h 2048442"/>
              <a:gd name="connsiteX3" fmla="*/ 0 w 2514600"/>
              <a:gd name="connsiteY3" fmla="*/ 2048442 h 20484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14600" h="2048442">
                <a:moveTo>
                  <a:pt x="0" y="0"/>
                </a:moveTo>
                <a:lnTo>
                  <a:pt x="2514600" y="0"/>
                </a:lnTo>
                <a:lnTo>
                  <a:pt x="2514600" y="2048442"/>
                </a:lnTo>
                <a:lnTo>
                  <a:pt x="0" y="204844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Raleway" panose="020B0503030101060003" pitchFamily="34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70ECA675-49F0-406B-8BF1-58A3BA3737AA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172200" y="4019550"/>
            <a:ext cx="5181600" cy="2048442"/>
          </a:xfrm>
          <a:custGeom>
            <a:avLst/>
            <a:gdLst>
              <a:gd name="connsiteX0" fmla="*/ 0 w 5181600"/>
              <a:gd name="connsiteY0" fmla="*/ 0 h 2048442"/>
              <a:gd name="connsiteX1" fmla="*/ 5181600 w 5181600"/>
              <a:gd name="connsiteY1" fmla="*/ 0 h 2048442"/>
              <a:gd name="connsiteX2" fmla="*/ 5181600 w 5181600"/>
              <a:gd name="connsiteY2" fmla="*/ 2048442 h 2048442"/>
              <a:gd name="connsiteX3" fmla="*/ 0 w 5181600"/>
              <a:gd name="connsiteY3" fmla="*/ 2048442 h 20484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181600" h="2048442">
                <a:moveTo>
                  <a:pt x="0" y="0"/>
                </a:moveTo>
                <a:lnTo>
                  <a:pt x="5181600" y="0"/>
                </a:lnTo>
                <a:lnTo>
                  <a:pt x="5181600" y="2048442"/>
                </a:lnTo>
                <a:lnTo>
                  <a:pt x="0" y="204844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Raleway" panose="020B0503030101060003" pitchFamily="34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B98249C-54A9-48C7-8E90-5D127DF45AD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201" y="1052084"/>
            <a:ext cx="10515600" cy="191427"/>
          </a:xfrm>
        </p:spPr>
        <p:txBody>
          <a:bodyPr>
            <a:noAutofit/>
          </a:bodyPr>
          <a:lstStyle>
            <a:lvl1pPr marL="0" indent="0" algn="l">
              <a:buNone/>
              <a:defRPr sz="1000" b="0">
                <a:solidFill>
                  <a:schemeClr val="tx1">
                    <a:lumMod val="50000"/>
                    <a:lumOff val="50000"/>
                  </a:schemeClr>
                </a:solidFill>
                <a:latin typeface="Montserrat 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F716540-A5BD-4AEC-AAD5-035D9A1A12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1726928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4B98249C-54A9-48C7-8E90-5D127DF45AD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201" y="1052084"/>
            <a:ext cx="10515600" cy="191427"/>
          </a:xfrm>
        </p:spPr>
        <p:txBody>
          <a:bodyPr>
            <a:noAutofit/>
          </a:bodyPr>
          <a:lstStyle>
            <a:lvl1pPr marL="0" indent="0" algn="l">
              <a:buNone/>
              <a:defRPr sz="1000" b="0">
                <a:solidFill>
                  <a:schemeClr val="tx1">
                    <a:lumMod val="50000"/>
                    <a:lumOff val="50000"/>
                  </a:schemeClr>
                </a:solidFill>
                <a:latin typeface="Montserrat 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F716540-A5BD-4AEC-AAD5-035D9A1A12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22" name="Picture Placeholder 21">
            <a:extLst>
              <a:ext uri="{FF2B5EF4-FFF2-40B4-BE49-F238E27FC236}">
                <a16:creationId xmlns:a16="http://schemas.microsoft.com/office/drawing/2014/main" id="{B1D6CEA9-3371-41E3-9FBE-3E9342033337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3031336" y="1872990"/>
            <a:ext cx="1873400" cy="1873400"/>
          </a:xfrm>
          <a:custGeom>
            <a:avLst/>
            <a:gdLst>
              <a:gd name="connsiteX0" fmla="*/ 936700 w 1873400"/>
              <a:gd name="connsiteY0" fmla="*/ 0 h 1873400"/>
              <a:gd name="connsiteX1" fmla="*/ 1687872 w 1873400"/>
              <a:gd name="connsiteY1" fmla="*/ 371049 h 1873400"/>
              <a:gd name="connsiteX2" fmla="*/ 1873400 w 1873400"/>
              <a:gd name="connsiteY2" fmla="*/ 1204790 h 1873400"/>
              <a:gd name="connsiteX3" fmla="*/ 1353566 w 1873400"/>
              <a:gd name="connsiteY3" fmla="*/ 1873400 h 1873400"/>
              <a:gd name="connsiteX4" fmla="*/ 519834 w 1873400"/>
              <a:gd name="connsiteY4" fmla="*/ 1873400 h 1873400"/>
              <a:gd name="connsiteX5" fmla="*/ 0 w 1873400"/>
              <a:gd name="connsiteY5" fmla="*/ 1204790 h 1873400"/>
              <a:gd name="connsiteX6" fmla="*/ 185528 w 1873400"/>
              <a:gd name="connsiteY6" fmla="*/ 371049 h 1873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873400" h="1873400">
                <a:moveTo>
                  <a:pt x="936700" y="0"/>
                </a:moveTo>
                <a:lnTo>
                  <a:pt x="1687872" y="371049"/>
                </a:lnTo>
                <a:lnTo>
                  <a:pt x="1873400" y="1204790"/>
                </a:lnTo>
                <a:lnTo>
                  <a:pt x="1353566" y="1873400"/>
                </a:lnTo>
                <a:lnTo>
                  <a:pt x="519834" y="1873400"/>
                </a:lnTo>
                <a:lnTo>
                  <a:pt x="0" y="1204790"/>
                </a:lnTo>
                <a:lnTo>
                  <a:pt x="185528" y="37104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Raleway" panose="020B0503030101060003" pitchFamily="34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sp>
        <p:nvSpPr>
          <p:cNvPr id="23" name="Picture Placeholder 22">
            <a:extLst>
              <a:ext uri="{FF2B5EF4-FFF2-40B4-BE49-F238E27FC236}">
                <a16:creationId xmlns:a16="http://schemas.microsoft.com/office/drawing/2014/main" id="{E5476BAD-6868-4228-96F5-B8CE6F28A5DA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5157747" y="1872990"/>
            <a:ext cx="1873400" cy="1873400"/>
          </a:xfrm>
          <a:custGeom>
            <a:avLst/>
            <a:gdLst>
              <a:gd name="connsiteX0" fmla="*/ 936700 w 1873400"/>
              <a:gd name="connsiteY0" fmla="*/ 0 h 1873400"/>
              <a:gd name="connsiteX1" fmla="*/ 1687872 w 1873400"/>
              <a:gd name="connsiteY1" fmla="*/ 371049 h 1873400"/>
              <a:gd name="connsiteX2" fmla="*/ 1873400 w 1873400"/>
              <a:gd name="connsiteY2" fmla="*/ 1204790 h 1873400"/>
              <a:gd name="connsiteX3" fmla="*/ 1353566 w 1873400"/>
              <a:gd name="connsiteY3" fmla="*/ 1873400 h 1873400"/>
              <a:gd name="connsiteX4" fmla="*/ 519834 w 1873400"/>
              <a:gd name="connsiteY4" fmla="*/ 1873400 h 1873400"/>
              <a:gd name="connsiteX5" fmla="*/ 0 w 1873400"/>
              <a:gd name="connsiteY5" fmla="*/ 1204790 h 1873400"/>
              <a:gd name="connsiteX6" fmla="*/ 185528 w 1873400"/>
              <a:gd name="connsiteY6" fmla="*/ 371049 h 1873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873400" h="1873400">
                <a:moveTo>
                  <a:pt x="936700" y="0"/>
                </a:moveTo>
                <a:lnTo>
                  <a:pt x="1687872" y="371049"/>
                </a:lnTo>
                <a:lnTo>
                  <a:pt x="1873400" y="1204790"/>
                </a:lnTo>
                <a:lnTo>
                  <a:pt x="1353566" y="1873400"/>
                </a:lnTo>
                <a:lnTo>
                  <a:pt x="519834" y="1873400"/>
                </a:lnTo>
                <a:lnTo>
                  <a:pt x="0" y="1204790"/>
                </a:lnTo>
                <a:lnTo>
                  <a:pt x="185528" y="37104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Raleway" panose="020B0503030101060003" pitchFamily="34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sp>
        <p:nvSpPr>
          <p:cNvPr id="24" name="Picture Placeholder 23">
            <a:extLst>
              <a:ext uri="{FF2B5EF4-FFF2-40B4-BE49-F238E27FC236}">
                <a16:creationId xmlns:a16="http://schemas.microsoft.com/office/drawing/2014/main" id="{8BC36666-B6E1-4A65-93EC-2214B000C22D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7284158" y="1872990"/>
            <a:ext cx="1873400" cy="1873400"/>
          </a:xfrm>
          <a:custGeom>
            <a:avLst/>
            <a:gdLst>
              <a:gd name="connsiteX0" fmla="*/ 936700 w 1873400"/>
              <a:gd name="connsiteY0" fmla="*/ 0 h 1873400"/>
              <a:gd name="connsiteX1" fmla="*/ 1687872 w 1873400"/>
              <a:gd name="connsiteY1" fmla="*/ 371049 h 1873400"/>
              <a:gd name="connsiteX2" fmla="*/ 1873400 w 1873400"/>
              <a:gd name="connsiteY2" fmla="*/ 1204790 h 1873400"/>
              <a:gd name="connsiteX3" fmla="*/ 1353566 w 1873400"/>
              <a:gd name="connsiteY3" fmla="*/ 1873400 h 1873400"/>
              <a:gd name="connsiteX4" fmla="*/ 519834 w 1873400"/>
              <a:gd name="connsiteY4" fmla="*/ 1873400 h 1873400"/>
              <a:gd name="connsiteX5" fmla="*/ 0 w 1873400"/>
              <a:gd name="connsiteY5" fmla="*/ 1204790 h 1873400"/>
              <a:gd name="connsiteX6" fmla="*/ 185528 w 1873400"/>
              <a:gd name="connsiteY6" fmla="*/ 371049 h 1873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873400" h="1873400">
                <a:moveTo>
                  <a:pt x="936700" y="0"/>
                </a:moveTo>
                <a:lnTo>
                  <a:pt x="1687872" y="371049"/>
                </a:lnTo>
                <a:lnTo>
                  <a:pt x="1873400" y="1204790"/>
                </a:lnTo>
                <a:lnTo>
                  <a:pt x="1353566" y="1873400"/>
                </a:lnTo>
                <a:lnTo>
                  <a:pt x="519834" y="1873400"/>
                </a:lnTo>
                <a:lnTo>
                  <a:pt x="0" y="1204790"/>
                </a:lnTo>
                <a:lnTo>
                  <a:pt x="185528" y="37104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Raleway" panose="020B0503030101060003" pitchFamily="34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sp>
        <p:nvSpPr>
          <p:cNvPr id="25" name="Picture Placeholder 24">
            <a:extLst>
              <a:ext uri="{FF2B5EF4-FFF2-40B4-BE49-F238E27FC236}">
                <a16:creationId xmlns:a16="http://schemas.microsoft.com/office/drawing/2014/main" id="{6FBFC35D-EA96-4B8B-AFC9-B94A93354C13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9410569" y="1872990"/>
            <a:ext cx="1873400" cy="1873400"/>
          </a:xfrm>
          <a:custGeom>
            <a:avLst/>
            <a:gdLst>
              <a:gd name="connsiteX0" fmla="*/ 936700 w 1873400"/>
              <a:gd name="connsiteY0" fmla="*/ 0 h 1873400"/>
              <a:gd name="connsiteX1" fmla="*/ 1687872 w 1873400"/>
              <a:gd name="connsiteY1" fmla="*/ 371049 h 1873400"/>
              <a:gd name="connsiteX2" fmla="*/ 1873400 w 1873400"/>
              <a:gd name="connsiteY2" fmla="*/ 1204790 h 1873400"/>
              <a:gd name="connsiteX3" fmla="*/ 1353566 w 1873400"/>
              <a:gd name="connsiteY3" fmla="*/ 1873400 h 1873400"/>
              <a:gd name="connsiteX4" fmla="*/ 519834 w 1873400"/>
              <a:gd name="connsiteY4" fmla="*/ 1873400 h 1873400"/>
              <a:gd name="connsiteX5" fmla="*/ 0 w 1873400"/>
              <a:gd name="connsiteY5" fmla="*/ 1204790 h 1873400"/>
              <a:gd name="connsiteX6" fmla="*/ 185528 w 1873400"/>
              <a:gd name="connsiteY6" fmla="*/ 371049 h 1873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873400" h="1873400">
                <a:moveTo>
                  <a:pt x="936700" y="0"/>
                </a:moveTo>
                <a:lnTo>
                  <a:pt x="1687872" y="371049"/>
                </a:lnTo>
                <a:lnTo>
                  <a:pt x="1873400" y="1204790"/>
                </a:lnTo>
                <a:lnTo>
                  <a:pt x="1353566" y="1873400"/>
                </a:lnTo>
                <a:lnTo>
                  <a:pt x="519834" y="1873400"/>
                </a:lnTo>
                <a:lnTo>
                  <a:pt x="0" y="1204790"/>
                </a:lnTo>
                <a:lnTo>
                  <a:pt x="185528" y="37104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Raleway" panose="020B0503030101060003" pitchFamily="34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F386EAC1-0524-49B5-8602-E0742539AC80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904925" y="1872990"/>
            <a:ext cx="1873400" cy="1873400"/>
          </a:xfrm>
          <a:custGeom>
            <a:avLst/>
            <a:gdLst>
              <a:gd name="connsiteX0" fmla="*/ 936700 w 1873400"/>
              <a:gd name="connsiteY0" fmla="*/ 0 h 1873400"/>
              <a:gd name="connsiteX1" fmla="*/ 1687872 w 1873400"/>
              <a:gd name="connsiteY1" fmla="*/ 371049 h 1873400"/>
              <a:gd name="connsiteX2" fmla="*/ 1873400 w 1873400"/>
              <a:gd name="connsiteY2" fmla="*/ 1204790 h 1873400"/>
              <a:gd name="connsiteX3" fmla="*/ 1353566 w 1873400"/>
              <a:gd name="connsiteY3" fmla="*/ 1873400 h 1873400"/>
              <a:gd name="connsiteX4" fmla="*/ 519834 w 1873400"/>
              <a:gd name="connsiteY4" fmla="*/ 1873400 h 1873400"/>
              <a:gd name="connsiteX5" fmla="*/ 0 w 1873400"/>
              <a:gd name="connsiteY5" fmla="*/ 1204790 h 1873400"/>
              <a:gd name="connsiteX6" fmla="*/ 185528 w 1873400"/>
              <a:gd name="connsiteY6" fmla="*/ 371049 h 1873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873400" h="1873400">
                <a:moveTo>
                  <a:pt x="936700" y="0"/>
                </a:moveTo>
                <a:lnTo>
                  <a:pt x="1687872" y="371049"/>
                </a:lnTo>
                <a:lnTo>
                  <a:pt x="1873400" y="1204790"/>
                </a:lnTo>
                <a:lnTo>
                  <a:pt x="1353566" y="1873400"/>
                </a:lnTo>
                <a:lnTo>
                  <a:pt x="519834" y="1873400"/>
                </a:lnTo>
                <a:lnTo>
                  <a:pt x="0" y="1204790"/>
                </a:lnTo>
                <a:lnTo>
                  <a:pt x="185528" y="37104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Raleway" panose="020B0503030101060003" pitchFamily="34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</p:spTree>
    <p:extLst>
      <p:ext uri="{BB962C8B-B14F-4D97-AF65-F5344CB8AC3E}">
        <p14:creationId xmlns:p14="http://schemas.microsoft.com/office/powerpoint/2010/main" val="10518228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04310619-9D6F-4AFD-B5F6-1AE28E38757A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3546644" y="2248615"/>
            <a:ext cx="1790931" cy="1790931"/>
          </a:xfrm>
          <a:custGeom>
            <a:avLst/>
            <a:gdLst>
              <a:gd name="connsiteX0" fmla="*/ 0 w 1790931"/>
              <a:gd name="connsiteY0" fmla="*/ 0 h 1790931"/>
              <a:gd name="connsiteX1" fmla="*/ 1790931 w 1790931"/>
              <a:gd name="connsiteY1" fmla="*/ 0 h 1790931"/>
              <a:gd name="connsiteX2" fmla="*/ 1790931 w 1790931"/>
              <a:gd name="connsiteY2" fmla="*/ 1790931 h 1790931"/>
              <a:gd name="connsiteX3" fmla="*/ 0 w 1790931"/>
              <a:gd name="connsiteY3" fmla="*/ 1790931 h 17909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90931" h="1790931">
                <a:moveTo>
                  <a:pt x="0" y="0"/>
                </a:moveTo>
                <a:lnTo>
                  <a:pt x="1790931" y="0"/>
                </a:lnTo>
                <a:lnTo>
                  <a:pt x="1790931" y="1790931"/>
                </a:lnTo>
                <a:lnTo>
                  <a:pt x="0" y="179093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Raleway" panose="020B0503030101060003" pitchFamily="34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8C91C07C-8BEA-4C1A-B6D5-5C2AB1BF3FA9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245166" y="2248615"/>
            <a:ext cx="1790931" cy="1790931"/>
          </a:xfrm>
          <a:custGeom>
            <a:avLst/>
            <a:gdLst>
              <a:gd name="connsiteX0" fmla="*/ 0 w 1790931"/>
              <a:gd name="connsiteY0" fmla="*/ 0 h 1790931"/>
              <a:gd name="connsiteX1" fmla="*/ 1790931 w 1790931"/>
              <a:gd name="connsiteY1" fmla="*/ 0 h 1790931"/>
              <a:gd name="connsiteX2" fmla="*/ 1790931 w 1790931"/>
              <a:gd name="connsiteY2" fmla="*/ 1790931 h 1790931"/>
              <a:gd name="connsiteX3" fmla="*/ 0 w 1790931"/>
              <a:gd name="connsiteY3" fmla="*/ 1790931 h 17909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90931" h="1790931">
                <a:moveTo>
                  <a:pt x="0" y="0"/>
                </a:moveTo>
                <a:lnTo>
                  <a:pt x="1790931" y="0"/>
                </a:lnTo>
                <a:lnTo>
                  <a:pt x="1790931" y="1790931"/>
                </a:lnTo>
                <a:lnTo>
                  <a:pt x="0" y="179093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Raleway" panose="020B0503030101060003" pitchFamily="34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8706525C-8082-409A-AFB0-EF09AA71AEE4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8943688" y="2248615"/>
            <a:ext cx="1790931" cy="1790931"/>
          </a:xfrm>
          <a:custGeom>
            <a:avLst/>
            <a:gdLst>
              <a:gd name="connsiteX0" fmla="*/ 0 w 1790931"/>
              <a:gd name="connsiteY0" fmla="*/ 0 h 1790931"/>
              <a:gd name="connsiteX1" fmla="*/ 1790931 w 1790931"/>
              <a:gd name="connsiteY1" fmla="*/ 0 h 1790931"/>
              <a:gd name="connsiteX2" fmla="*/ 1790931 w 1790931"/>
              <a:gd name="connsiteY2" fmla="*/ 1790931 h 1790931"/>
              <a:gd name="connsiteX3" fmla="*/ 0 w 1790931"/>
              <a:gd name="connsiteY3" fmla="*/ 1790931 h 17909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90931" h="1790931">
                <a:moveTo>
                  <a:pt x="0" y="0"/>
                </a:moveTo>
                <a:lnTo>
                  <a:pt x="1790931" y="0"/>
                </a:lnTo>
                <a:lnTo>
                  <a:pt x="1790931" y="1790931"/>
                </a:lnTo>
                <a:lnTo>
                  <a:pt x="0" y="179093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Raleway" panose="020B0503030101060003" pitchFamily="34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B98249C-54A9-48C7-8E90-5D127DF45AD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201" y="1052084"/>
            <a:ext cx="10515600" cy="191427"/>
          </a:xfrm>
        </p:spPr>
        <p:txBody>
          <a:bodyPr>
            <a:noAutofit/>
          </a:bodyPr>
          <a:lstStyle>
            <a:lvl1pPr marL="0" indent="0" algn="l">
              <a:buNone/>
              <a:defRPr sz="1000" b="0">
                <a:solidFill>
                  <a:schemeClr val="tx1">
                    <a:lumMod val="50000"/>
                    <a:lumOff val="50000"/>
                  </a:schemeClr>
                </a:solidFill>
                <a:latin typeface="Montserrat 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F716540-A5BD-4AEC-AAD5-035D9A1A12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980D4E44-DA4F-4575-8848-57EAED63BEC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958734" y="2248615"/>
            <a:ext cx="1790931" cy="1790931"/>
          </a:xfrm>
          <a:custGeom>
            <a:avLst/>
            <a:gdLst>
              <a:gd name="connsiteX0" fmla="*/ 0 w 1790931"/>
              <a:gd name="connsiteY0" fmla="*/ 0 h 1790931"/>
              <a:gd name="connsiteX1" fmla="*/ 1790931 w 1790931"/>
              <a:gd name="connsiteY1" fmla="*/ 0 h 1790931"/>
              <a:gd name="connsiteX2" fmla="*/ 1790931 w 1790931"/>
              <a:gd name="connsiteY2" fmla="*/ 1790931 h 1790931"/>
              <a:gd name="connsiteX3" fmla="*/ 0 w 1790931"/>
              <a:gd name="connsiteY3" fmla="*/ 1790931 h 17909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90931" h="1790931">
                <a:moveTo>
                  <a:pt x="0" y="0"/>
                </a:moveTo>
                <a:lnTo>
                  <a:pt x="1790931" y="0"/>
                </a:lnTo>
                <a:lnTo>
                  <a:pt x="1790931" y="1790931"/>
                </a:lnTo>
                <a:lnTo>
                  <a:pt x="0" y="179093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Raleway" panose="020B0503030101060003" pitchFamily="34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</p:spTree>
    <p:extLst>
      <p:ext uri="{BB962C8B-B14F-4D97-AF65-F5344CB8AC3E}">
        <p14:creationId xmlns:p14="http://schemas.microsoft.com/office/powerpoint/2010/main" val="10851400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4B13DFB-4D42-49ED-89E4-4F0D5E151C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76886"/>
            <a:ext cx="10515600" cy="61023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A8CE2F2-50B7-45A7-A752-331D60C05B5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7853751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3" r:id="rId2"/>
    <p:sldLayoutId id="2147483671" r:id="rId3"/>
    <p:sldLayoutId id="2147483670" r:id="rId4"/>
    <p:sldLayoutId id="2147483668" r:id="rId5"/>
    <p:sldLayoutId id="2147483669" r:id="rId6"/>
    <p:sldLayoutId id="2147483672" r:id="rId7"/>
    <p:sldLayoutId id="2147483665" r:id="rId8"/>
    <p:sldLayoutId id="2147483666" r:id="rId9"/>
    <p:sldLayoutId id="2147483664" r:id="rId10"/>
    <p:sldLayoutId id="2147483667" r:id="rId11"/>
    <p:sldLayoutId id="2147483654" r:id="rId12"/>
    <p:sldLayoutId id="2147483651" r:id="rId13"/>
    <p:sldLayoutId id="2147483653" r:id="rId14"/>
    <p:sldLayoutId id="2147483655" r:id="rId15"/>
    <p:sldLayoutId id="2147483673" r:id="rId16"/>
  </p:sldLayoutIdLst>
  <p:hf hd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000" b="1" kern="1200" spc="0" baseline="0">
          <a:solidFill>
            <a:schemeClr val="tx1"/>
          </a:solidFill>
          <a:latin typeface="Montserrat" panose="00000500000000000000" pitchFamily="50" charset="0"/>
          <a:ea typeface="Open Sans" panose="020B0606030504020204" pitchFamily="34" charset="0"/>
          <a:cs typeface="Open Sans" panose="020B0606030504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Montserrat" panose="00000500000000000000" pitchFamily="50" charset="0"/>
          <a:ea typeface="Open Sans" panose="020B0606030504020204" pitchFamily="34" charset="0"/>
          <a:cs typeface="Open Sans" panose="020B0606030504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Montserrat" panose="00000500000000000000" pitchFamily="50" charset="0"/>
          <a:ea typeface="Open Sans" panose="020B0606030504020204" pitchFamily="34" charset="0"/>
          <a:cs typeface="Open Sans" panose="020B0606030504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Montserrat" panose="00000500000000000000" pitchFamily="50" charset="0"/>
          <a:ea typeface="Open Sans" panose="020B0606030504020204" pitchFamily="34" charset="0"/>
          <a:cs typeface="Open Sans" panose="020B0606030504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Montserrat" panose="00000500000000000000" pitchFamily="50" charset="0"/>
          <a:ea typeface="Open Sans" panose="020B0606030504020204" pitchFamily="34" charset="0"/>
          <a:cs typeface="Open Sans" panose="020B0606030504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Montserrat" panose="00000500000000000000" pitchFamily="50" charset="0"/>
          <a:ea typeface="Open Sans" panose="020B0606030504020204" pitchFamily="34" charset="0"/>
          <a:cs typeface="Open Sans" panose="020B0606030504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4.xml"/></Relationships>
</file>

<file path=ppt/slides/_rels/slide20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Picture Placeholder 31">
            <a:extLst>
              <a:ext uri="{FF2B5EF4-FFF2-40B4-BE49-F238E27FC236}">
                <a16:creationId xmlns:a16="http://schemas.microsoft.com/office/drawing/2014/main" id="{5687C00B-3148-4F4B-A416-00A3D4A0B709}"/>
              </a:ext>
            </a:extLst>
          </p:cNvPr>
          <p:cNvPicPr>
            <a:picLocks noGrp="1" noChangeAspect="1"/>
          </p:cNvPicPr>
          <p:nvPr>
            <p:ph type="pic" sz="quarter" idx="4294967295"/>
          </p:nvPr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53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1737" t="19604" r="16212" b="19604"/>
          <a:stretch/>
        </p:blipFill>
        <p:spPr>
          <a:xfrm>
            <a:off x="0" y="0"/>
            <a:ext cx="12192000" cy="6858000"/>
          </a:xfrm>
        </p:spPr>
      </p:pic>
      <p:sp>
        <p:nvSpPr>
          <p:cNvPr id="33" name="Rectangle 32">
            <a:extLst>
              <a:ext uri="{FF2B5EF4-FFF2-40B4-BE49-F238E27FC236}">
                <a16:creationId xmlns:a16="http://schemas.microsoft.com/office/drawing/2014/main" id="{D7955868-BFE1-48CE-978D-CCC6E37057A1}"/>
              </a:ext>
            </a:extLst>
          </p:cNvPr>
          <p:cNvSpPr/>
          <p:nvPr/>
        </p:nvSpPr>
        <p:spPr>
          <a:xfrm>
            <a:off x="3222172" y="464457"/>
            <a:ext cx="6096000" cy="349794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9" name="Picture 28">
            <a:extLst>
              <a:ext uri="{FF2B5EF4-FFF2-40B4-BE49-F238E27FC236}">
                <a16:creationId xmlns:a16="http://schemas.microsoft.com/office/drawing/2014/main" id="{BDFD29CF-269E-407E-BC44-4C64D95BC33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6649" y="1035764"/>
            <a:ext cx="1787046" cy="23553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74930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ubtitle 11">
            <a:extLst>
              <a:ext uri="{FF2B5EF4-FFF2-40B4-BE49-F238E27FC236}">
                <a16:creationId xmlns:a16="http://schemas.microsoft.com/office/drawing/2014/main" id="{606CB14F-A6AD-45A8-AD8E-8C3A8A58421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>
                <a:latin typeface="Roboto Slab" pitchFamily="2" charset="0"/>
                <a:ea typeface="Roboto Slab" pitchFamily="2" charset="0"/>
              </a:rPr>
              <a:t>Click to edit Master subtitle style lorem ipsum dummy and the presentation</a:t>
            </a:r>
          </a:p>
        </p:txBody>
      </p:sp>
      <p:sp>
        <p:nvSpPr>
          <p:cNvPr id="9" name="Title 8">
            <a:extLst>
              <a:ext uri="{FF2B5EF4-FFF2-40B4-BE49-F238E27FC236}">
                <a16:creationId xmlns:a16="http://schemas.microsoft.com/office/drawing/2014/main" id="{625120D7-3C2A-43D6-A779-839B919A3F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Roboto Slab" pitchFamily="2" charset="0"/>
                <a:ea typeface="Roboto Slab" pitchFamily="2" charset="0"/>
              </a:rPr>
              <a:t>Our Service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0728A899-66F1-46ED-918E-9B5B1E134BE7}"/>
              </a:ext>
            </a:extLst>
          </p:cNvPr>
          <p:cNvSpPr txBox="1"/>
          <p:nvPr/>
        </p:nvSpPr>
        <p:spPr>
          <a:xfrm>
            <a:off x="1287842" y="4292617"/>
            <a:ext cx="21045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latin typeface="Roboto Slab" pitchFamily="2" charset="0"/>
                <a:ea typeface="Roboto Slab" pitchFamily="2" charset="0"/>
              </a:rPr>
              <a:t>Some Text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D9F74775-5C40-4DE7-A18E-58C3C87451D4}"/>
              </a:ext>
            </a:extLst>
          </p:cNvPr>
          <p:cNvSpPr txBox="1"/>
          <p:nvPr/>
        </p:nvSpPr>
        <p:spPr>
          <a:xfrm>
            <a:off x="1144738" y="4661949"/>
            <a:ext cx="2390778" cy="6694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500"/>
              </a:lnSpc>
            </a:pPr>
            <a:r>
              <a:rPr lang="en-US" sz="1000" dirty="0">
                <a:solidFill>
                  <a:schemeClr val="bg2"/>
                </a:solidFill>
                <a:latin typeface="Roboto Slab" pitchFamily="2" charset="0"/>
                <a:ea typeface="Roboto Slab" pitchFamily="2" charset="0"/>
              </a:rPr>
              <a:t>industry's standard dummy text to ever since the 1500s, when</a:t>
            </a:r>
          </a:p>
          <a:p>
            <a:pPr algn="ctr">
              <a:lnSpc>
                <a:spcPts val="1500"/>
              </a:lnSpc>
            </a:pPr>
            <a:r>
              <a:rPr lang="en-US" sz="1000" dirty="0">
                <a:solidFill>
                  <a:schemeClr val="bg2"/>
                </a:solidFill>
                <a:latin typeface="Roboto Slab" pitchFamily="2" charset="0"/>
                <a:ea typeface="Roboto Slab" pitchFamily="2" charset="0"/>
              </a:rPr>
              <a:t>specimen book.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F3FD46C8-5A1B-4A81-9214-7FD74EAC5CB9}"/>
              </a:ext>
            </a:extLst>
          </p:cNvPr>
          <p:cNvSpPr txBox="1"/>
          <p:nvPr/>
        </p:nvSpPr>
        <p:spPr>
          <a:xfrm>
            <a:off x="3791757" y="4292617"/>
            <a:ext cx="21045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latin typeface="Roboto Slab" pitchFamily="2" charset="0"/>
                <a:ea typeface="Roboto Slab" pitchFamily="2" charset="0"/>
              </a:rPr>
              <a:t>Some Text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19C03F63-6600-4A75-B751-CBBE10092371}"/>
              </a:ext>
            </a:extLst>
          </p:cNvPr>
          <p:cNvSpPr txBox="1"/>
          <p:nvPr/>
        </p:nvSpPr>
        <p:spPr>
          <a:xfrm>
            <a:off x="3648653" y="4661949"/>
            <a:ext cx="2390778" cy="6694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500"/>
              </a:lnSpc>
            </a:pPr>
            <a:r>
              <a:rPr lang="en-US" sz="1000" dirty="0">
                <a:solidFill>
                  <a:schemeClr val="bg2"/>
                </a:solidFill>
                <a:latin typeface="Roboto Slab" pitchFamily="2" charset="0"/>
                <a:ea typeface="Roboto Slab" pitchFamily="2" charset="0"/>
              </a:rPr>
              <a:t>industry's standard dummy text to ever since the 1500s, when</a:t>
            </a:r>
          </a:p>
          <a:p>
            <a:pPr algn="ctr">
              <a:lnSpc>
                <a:spcPts val="1500"/>
              </a:lnSpc>
            </a:pPr>
            <a:r>
              <a:rPr lang="en-US" sz="1000" dirty="0">
                <a:solidFill>
                  <a:schemeClr val="bg2"/>
                </a:solidFill>
                <a:latin typeface="Roboto Slab" pitchFamily="2" charset="0"/>
                <a:ea typeface="Roboto Slab" pitchFamily="2" charset="0"/>
              </a:rPr>
              <a:t>specimen book.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8FFF653C-B9EA-4914-84B9-624088F10C48}"/>
              </a:ext>
            </a:extLst>
          </p:cNvPr>
          <p:cNvSpPr txBox="1"/>
          <p:nvPr/>
        </p:nvSpPr>
        <p:spPr>
          <a:xfrm>
            <a:off x="6295672" y="4292617"/>
            <a:ext cx="21045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latin typeface="Roboto Slab" pitchFamily="2" charset="0"/>
                <a:ea typeface="Roboto Slab" pitchFamily="2" charset="0"/>
              </a:rPr>
              <a:t>Some Text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C0D0664E-8F38-4C1B-B277-6C9185240063}"/>
              </a:ext>
            </a:extLst>
          </p:cNvPr>
          <p:cNvSpPr txBox="1"/>
          <p:nvPr/>
        </p:nvSpPr>
        <p:spPr>
          <a:xfrm>
            <a:off x="6152568" y="4661949"/>
            <a:ext cx="2390778" cy="6694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500"/>
              </a:lnSpc>
            </a:pPr>
            <a:r>
              <a:rPr lang="en-US" sz="1000" dirty="0">
                <a:solidFill>
                  <a:schemeClr val="bg2"/>
                </a:solidFill>
                <a:latin typeface="Roboto Slab" pitchFamily="2" charset="0"/>
                <a:ea typeface="Roboto Slab" pitchFamily="2" charset="0"/>
              </a:rPr>
              <a:t>industry's standard dummy text to ever since the 1500s, when</a:t>
            </a:r>
          </a:p>
          <a:p>
            <a:pPr algn="ctr">
              <a:lnSpc>
                <a:spcPts val="1500"/>
              </a:lnSpc>
            </a:pPr>
            <a:r>
              <a:rPr lang="en-US" sz="1000" dirty="0">
                <a:solidFill>
                  <a:schemeClr val="bg2"/>
                </a:solidFill>
                <a:latin typeface="Roboto Slab" pitchFamily="2" charset="0"/>
                <a:ea typeface="Roboto Slab" pitchFamily="2" charset="0"/>
              </a:rPr>
              <a:t>specimen book.</a:t>
            </a: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EFDBF472-D338-4784-99C0-E2CD8603F0BE}"/>
              </a:ext>
            </a:extLst>
          </p:cNvPr>
          <p:cNvSpPr txBox="1"/>
          <p:nvPr/>
        </p:nvSpPr>
        <p:spPr>
          <a:xfrm>
            <a:off x="8799587" y="4292617"/>
            <a:ext cx="21045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latin typeface="Roboto Slab" pitchFamily="2" charset="0"/>
                <a:ea typeface="Roboto Slab" pitchFamily="2" charset="0"/>
              </a:rPr>
              <a:t>Some Text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06C660A3-7BD0-4E32-8323-41E0C6E9A815}"/>
              </a:ext>
            </a:extLst>
          </p:cNvPr>
          <p:cNvSpPr txBox="1"/>
          <p:nvPr/>
        </p:nvSpPr>
        <p:spPr>
          <a:xfrm>
            <a:off x="8656483" y="4661949"/>
            <a:ext cx="2390778" cy="6694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500"/>
              </a:lnSpc>
            </a:pPr>
            <a:r>
              <a:rPr lang="en-US" sz="1000" dirty="0">
                <a:solidFill>
                  <a:schemeClr val="bg2"/>
                </a:solidFill>
                <a:latin typeface="Roboto Slab" pitchFamily="2" charset="0"/>
                <a:ea typeface="Roboto Slab" pitchFamily="2" charset="0"/>
              </a:rPr>
              <a:t>industry's standard dummy text to ever since the 1500s, when</a:t>
            </a:r>
          </a:p>
          <a:p>
            <a:pPr algn="ctr">
              <a:lnSpc>
                <a:spcPts val="1500"/>
              </a:lnSpc>
            </a:pPr>
            <a:r>
              <a:rPr lang="en-US" sz="1000" dirty="0">
                <a:solidFill>
                  <a:schemeClr val="bg2"/>
                </a:solidFill>
                <a:latin typeface="Roboto Slab" pitchFamily="2" charset="0"/>
                <a:ea typeface="Roboto Slab" pitchFamily="2" charset="0"/>
              </a:rPr>
              <a:t>specimen book.</a:t>
            </a:r>
          </a:p>
        </p:txBody>
      </p:sp>
      <p:sp>
        <p:nvSpPr>
          <p:cNvPr id="23" name="Hexagon 22">
            <a:extLst>
              <a:ext uri="{FF2B5EF4-FFF2-40B4-BE49-F238E27FC236}">
                <a16:creationId xmlns:a16="http://schemas.microsoft.com/office/drawing/2014/main" id="{563985BC-250C-4D84-B1CC-8E9A4EBCB668}"/>
              </a:ext>
            </a:extLst>
          </p:cNvPr>
          <p:cNvSpPr/>
          <p:nvPr/>
        </p:nvSpPr>
        <p:spPr>
          <a:xfrm rot="5400000">
            <a:off x="1669654" y="2403574"/>
            <a:ext cx="1340950" cy="1155992"/>
          </a:xfrm>
          <a:prstGeom prst="hexagon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Hexagon 23">
            <a:extLst>
              <a:ext uri="{FF2B5EF4-FFF2-40B4-BE49-F238E27FC236}">
                <a16:creationId xmlns:a16="http://schemas.microsoft.com/office/drawing/2014/main" id="{698AC0DA-626F-4499-BC47-A3AB95732E19}"/>
              </a:ext>
            </a:extLst>
          </p:cNvPr>
          <p:cNvSpPr/>
          <p:nvPr/>
        </p:nvSpPr>
        <p:spPr>
          <a:xfrm rot="5400000">
            <a:off x="4173568" y="2403574"/>
            <a:ext cx="1340950" cy="1155992"/>
          </a:xfrm>
          <a:prstGeom prst="hexagon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Hexagon 24">
            <a:extLst>
              <a:ext uri="{FF2B5EF4-FFF2-40B4-BE49-F238E27FC236}">
                <a16:creationId xmlns:a16="http://schemas.microsoft.com/office/drawing/2014/main" id="{B88A5A99-1D3E-4018-AE37-DCD30D157D08}"/>
              </a:ext>
            </a:extLst>
          </p:cNvPr>
          <p:cNvSpPr/>
          <p:nvPr/>
        </p:nvSpPr>
        <p:spPr>
          <a:xfrm rot="5400000">
            <a:off x="6677483" y="2403574"/>
            <a:ext cx="1340950" cy="1155992"/>
          </a:xfrm>
          <a:prstGeom prst="hexagon">
            <a:avLst/>
          </a:prstGeom>
          <a:solidFill>
            <a:schemeClr val="accent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Hexagon 25">
            <a:extLst>
              <a:ext uri="{FF2B5EF4-FFF2-40B4-BE49-F238E27FC236}">
                <a16:creationId xmlns:a16="http://schemas.microsoft.com/office/drawing/2014/main" id="{C133751E-2B86-46D8-B4F5-E860B339EE87}"/>
              </a:ext>
            </a:extLst>
          </p:cNvPr>
          <p:cNvSpPr/>
          <p:nvPr/>
        </p:nvSpPr>
        <p:spPr>
          <a:xfrm rot="5400000">
            <a:off x="9181398" y="2403574"/>
            <a:ext cx="1340950" cy="1155992"/>
          </a:xfrm>
          <a:prstGeom prst="hexagon">
            <a:avLst/>
          </a:prstGeom>
          <a:solidFill>
            <a:schemeClr val="accent3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F74B0D93-6FAD-4AF2-BA34-494E75A1488B}"/>
              </a:ext>
            </a:extLst>
          </p:cNvPr>
          <p:cNvSpPr/>
          <p:nvPr/>
        </p:nvSpPr>
        <p:spPr>
          <a:xfrm>
            <a:off x="1918379" y="2473739"/>
            <a:ext cx="843501" cy="1015663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algn="ctr"/>
            <a:r>
              <a:rPr lang="en-US" sz="6000" dirty="0">
                <a:solidFill>
                  <a:schemeClr val="bg1"/>
                </a:solidFill>
                <a:latin typeface="FontAwesome" pitchFamily="2" charset="0"/>
              </a:rPr>
              <a:t>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8D417EB5-59B0-4775-8F36-8A98CE1B2B98}"/>
              </a:ext>
            </a:extLst>
          </p:cNvPr>
          <p:cNvSpPr txBox="1"/>
          <p:nvPr/>
        </p:nvSpPr>
        <p:spPr>
          <a:xfrm>
            <a:off x="4528831" y="2473739"/>
            <a:ext cx="630425" cy="1015663"/>
          </a:xfrm>
          <a:prstGeom prst="rect">
            <a:avLst/>
          </a:prstGeom>
          <a:noFill/>
        </p:spPr>
        <p:txBody>
          <a:bodyPr wrap="square" numCol="1" spcCol="457200" rtlCol="0" anchor="ctr">
            <a:spAutoFit/>
          </a:bodyPr>
          <a:lstStyle/>
          <a:p>
            <a:pPr algn="ctr"/>
            <a:r>
              <a:rPr lang="en-US" sz="6000" dirty="0">
                <a:solidFill>
                  <a:schemeClr val="bg1"/>
                </a:solidFill>
                <a:latin typeface="FontAwesome" charset="0"/>
                <a:ea typeface="FontAwesome" charset="0"/>
                <a:cs typeface="FontAwesome" charset="0"/>
              </a:rPr>
              <a:t>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4F6F9D15-991B-4957-9376-5CEC12EF22CF}"/>
              </a:ext>
            </a:extLst>
          </p:cNvPr>
          <p:cNvSpPr txBox="1"/>
          <p:nvPr/>
        </p:nvSpPr>
        <p:spPr>
          <a:xfrm>
            <a:off x="7032746" y="2473739"/>
            <a:ext cx="630425" cy="1015663"/>
          </a:xfrm>
          <a:prstGeom prst="rect">
            <a:avLst/>
          </a:prstGeom>
          <a:noFill/>
          <a:ln w="19050">
            <a:noFill/>
          </a:ln>
        </p:spPr>
        <p:txBody>
          <a:bodyPr wrap="square" numCol="1" spcCol="457200" rtlCol="0" anchor="ctr">
            <a:spAutoFit/>
          </a:bodyPr>
          <a:lstStyle/>
          <a:p>
            <a:pPr algn="ctr"/>
            <a:r>
              <a:rPr lang="en-US" sz="6000" dirty="0">
                <a:solidFill>
                  <a:schemeClr val="bg1"/>
                </a:solidFill>
                <a:latin typeface="FontAwesome" charset="0"/>
                <a:ea typeface="FontAwesome" charset="0"/>
                <a:cs typeface="FontAwesome" charset="0"/>
              </a:rPr>
              <a:t></a:t>
            </a:r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2FA42C3E-4EA0-4408-979D-7BC77C79FE12}"/>
              </a:ext>
            </a:extLst>
          </p:cNvPr>
          <p:cNvSpPr/>
          <p:nvPr/>
        </p:nvSpPr>
        <p:spPr>
          <a:xfrm>
            <a:off x="9430123" y="2473739"/>
            <a:ext cx="843501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6000" dirty="0">
                <a:solidFill>
                  <a:schemeClr val="bg1"/>
                </a:solidFill>
                <a:latin typeface="FontAwesome" pitchFamily="2" charset="0"/>
              </a:rPr>
              <a:t>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271C571-C4C6-43BE-8769-06547CF7FB55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7ADD6EA8-FF32-4286-A4B1-C70508A6E52A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460EF052-A814-453A-9A3B-F319BB6A201F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A7A9C1C6-487A-4619-93A3-8CC988C89DB7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</p:spTree>
    <p:extLst>
      <p:ext uri="{BB962C8B-B14F-4D97-AF65-F5344CB8AC3E}">
        <p14:creationId xmlns:p14="http://schemas.microsoft.com/office/powerpoint/2010/main" val="342563826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ubtitle 11">
            <a:extLst>
              <a:ext uri="{FF2B5EF4-FFF2-40B4-BE49-F238E27FC236}">
                <a16:creationId xmlns:a16="http://schemas.microsoft.com/office/drawing/2014/main" id="{606CB14F-A6AD-45A8-AD8E-8C3A8A58421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en-US" dirty="0">
                <a:latin typeface="Roboto Slab" pitchFamily="2" charset="0"/>
                <a:ea typeface="Roboto Slab" pitchFamily="2" charset="0"/>
              </a:rPr>
              <a:t>Click to edit Master subtitle style lorem ipsum dummy and the presentation</a:t>
            </a:r>
          </a:p>
        </p:txBody>
      </p:sp>
      <p:sp>
        <p:nvSpPr>
          <p:cNvPr id="9" name="Title 8">
            <a:extLst>
              <a:ext uri="{FF2B5EF4-FFF2-40B4-BE49-F238E27FC236}">
                <a16:creationId xmlns:a16="http://schemas.microsoft.com/office/drawing/2014/main" id="{625120D7-3C2A-43D6-A779-839B919A3F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latin typeface="Roboto Slab" pitchFamily="2" charset="0"/>
                <a:ea typeface="Roboto Slab" pitchFamily="2" charset="0"/>
              </a:rPr>
              <a:t>Our Service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6A79DACC-07D2-434F-8DAD-3EAC7EA85A88}"/>
              </a:ext>
            </a:extLst>
          </p:cNvPr>
          <p:cNvSpPr/>
          <p:nvPr/>
        </p:nvSpPr>
        <p:spPr>
          <a:xfrm>
            <a:off x="838200" y="2074342"/>
            <a:ext cx="3086100" cy="3371850"/>
          </a:xfrm>
          <a:prstGeom prst="rect">
            <a:avLst/>
          </a:prstGeom>
          <a:solidFill>
            <a:schemeClr val="tx2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F8FF29F6-8D54-4349-9875-466E2E37E544}"/>
              </a:ext>
            </a:extLst>
          </p:cNvPr>
          <p:cNvSpPr/>
          <p:nvPr/>
        </p:nvSpPr>
        <p:spPr>
          <a:xfrm>
            <a:off x="4552950" y="2074342"/>
            <a:ext cx="3086100" cy="3371850"/>
          </a:xfrm>
          <a:prstGeom prst="rect">
            <a:avLst/>
          </a:prstGeom>
          <a:solidFill>
            <a:schemeClr val="accent1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E9B1C02B-9E57-40F5-9AD0-EDAAAB607324}"/>
              </a:ext>
            </a:extLst>
          </p:cNvPr>
          <p:cNvSpPr/>
          <p:nvPr/>
        </p:nvSpPr>
        <p:spPr>
          <a:xfrm>
            <a:off x="8267700" y="2074342"/>
            <a:ext cx="3086100" cy="3371850"/>
          </a:xfrm>
          <a:prstGeom prst="rect">
            <a:avLst/>
          </a:prstGeom>
          <a:solidFill>
            <a:schemeClr val="accent2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E7AAB71B-07ED-4632-A720-7ACC26C9548C}"/>
              </a:ext>
            </a:extLst>
          </p:cNvPr>
          <p:cNvSpPr/>
          <p:nvPr/>
        </p:nvSpPr>
        <p:spPr>
          <a:xfrm>
            <a:off x="1959500" y="2460160"/>
            <a:ext cx="843501" cy="1015663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algn="ctr"/>
            <a:r>
              <a:rPr lang="en-US" sz="6000" dirty="0">
                <a:solidFill>
                  <a:schemeClr val="bg1"/>
                </a:solidFill>
                <a:latin typeface="FontAwesome" pitchFamily="2" charset="0"/>
              </a:rPr>
              <a:t>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2B671A3F-10A0-4392-9B98-EAA0916F25F4}"/>
              </a:ext>
            </a:extLst>
          </p:cNvPr>
          <p:cNvGrpSpPr/>
          <p:nvPr/>
        </p:nvGrpSpPr>
        <p:grpSpPr>
          <a:xfrm>
            <a:off x="1185861" y="3974805"/>
            <a:ext cx="2390778" cy="1038746"/>
            <a:chOff x="1144738" y="4189210"/>
            <a:chExt cx="2390778" cy="1038746"/>
          </a:xfrm>
        </p:grpSpPr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16391306-3773-41A6-AB45-D8791173173D}"/>
                </a:ext>
              </a:extLst>
            </p:cNvPr>
            <p:cNvSpPr txBox="1"/>
            <p:nvPr/>
          </p:nvSpPr>
          <p:spPr>
            <a:xfrm>
              <a:off x="1287842" y="4189210"/>
              <a:ext cx="210457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</a:rPr>
                <a:t>Some Text</a:t>
              </a: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05B049A0-BCEE-4553-8FC3-A3FA084FDD23}"/>
                </a:ext>
              </a:extLst>
            </p:cNvPr>
            <p:cNvSpPr txBox="1"/>
            <p:nvPr/>
          </p:nvSpPr>
          <p:spPr>
            <a:xfrm>
              <a:off x="1144738" y="4558542"/>
              <a:ext cx="2390778" cy="6694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1500"/>
                </a:lnSpc>
              </a:pPr>
              <a:r>
                <a:rPr lang="en-US" sz="1000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</a:rPr>
                <a:t>industry's standard dummy text to ever since the 1500s, when</a:t>
              </a:r>
            </a:p>
            <a:p>
              <a:pPr algn="ctr">
                <a:lnSpc>
                  <a:spcPts val="1500"/>
                </a:lnSpc>
              </a:pPr>
              <a:r>
                <a:rPr lang="en-US" sz="1000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</a:rPr>
                <a:t>specimen book.</a:t>
              </a:r>
            </a:p>
          </p:txBody>
        </p:sp>
      </p:grp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B1BB2718-6C94-44AE-90F5-A4B5462DF851}"/>
              </a:ext>
            </a:extLst>
          </p:cNvPr>
          <p:cNvCxnSpPr/>
          <p:nvPr/>
        </p:nvCxnSpPr>
        <p:spPr>
          <a:xfrm>
            <a:off x="1523244" y="3747995"/>
            <a:ext cx="1716013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" name="Group 10">
            <a:extLst>
              <a:ext uri="{FF2B5EF4-FFF2-40B4-BE49-F238E27FC236}">
                <a16:creationId xmlns:a16="http://schemas.microsoft.com/office/drawing/2014/main" id="{49AF8D0D-58E7-41FF-B4F8-649F85DD36EA}"/>
              </a:ext>
            </a:extLst>
          </p:cNvPr>
          <p:cNvGrpSpPr/>
          <p:nvPr/>
        </p:nvGrpSpPr>
        <p:grpSpPr>
          <a:xfrm>
            <a:off x="4900611" y="2460160"/>
            <a:ext cx="2390778" cy="2553391"/>
            <a:chOff x="4774368" y="2460160"/>
            <a:chExt cx="2390778" cy="2553391"/>
          </a:xfrm>
        </p:grpSpPr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D55D0D9F-AF87-4856-A779-B7A98432FE45}"/>
                </a:ext>
              </a:extLst>
            </p:cNvPr>
            <p:cNvSpPr txBox="1"/>
            <p:nvPr/>
          </p:nvSpPr>
          <p:spPr>
            <a:xfrm>
              <a:off x="5654545" y="2460160"/>
              <a:ext cx="630425" cy="1015663"/>
            </a:xfrm>
            <a:prstGeom prst="rect">
              <a:avLst/>
            </a:prstGeom>
            <a:noFill/>
          </p:spPr>
          <p:txBody>
            <a:bodyPr wrap="square" numCol="1" spcCol="457200" rtlCol="0" anchor="ctr">
              <a:spAutoFit/>
            </a:bodyPr>
            <a:lstStyle/>
            <a:p>
              <a:pPr algn="ctr"/>
              <a:r>
                <a:rPr lang="en-US" sz="6000" dirty="0">
                  <a:solidFill>
                    <a:schemeClr val="bg1"/>
                  </a:solidFill>
                  <a:latin typeface="FontAwesome" charset="0"/>
                  <a:ea typeface="FontAwesome" charset="0"/>
                  <a:cs typeface="FontAwesome" charset="0"/>
                </a:rPr>
                <a:t></a:t>
              </a:r>
            </a:p>
          </p:txBody>
        </p:sp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53A694FE-9708-442E-8417-6D508353BE49}"/>
                </a:ext>
              </a:extLst>
            </p:cNvPr>
            <p:cNvGrpSpPr/>
            <p:nvPr/>
          </p:nvGrpSpPr>
          <p:grpSpPr>
            <a:xfrm>
              <a:off x="4774368" y="3974805"/>
              <a:ext cx="2390778" cy="1038746"/>
              <a:chOff x="4774368" y="4128811"/>
              <a:chExt cx="2390778" cy="1038746"/>
            </a:xfrm>
          </p:grpSpPr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AC602305-1E2C-4281-B534-270E7ACAB170}"/>
                  </a:ext>
                </a:extLst>
              </p:cNvPr>
              <p:cNvSpPr txBox="1"/>
              <p:nvPr/>
            </p:nvSpPr>
            <p:spPr>
              <a:xfrm>
                <a:off x="4917472" y="4128811"/>
                <a:ext cx="2104571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b="1" dirty="0">
                    <a:solidFill>
                      <a:schemeClr val="bg1"/>
                    </a:solidFill>
                    <a:latin typeface="Roboto Slab" pitchFamily="2" charset="0"/>
                    <a:ea typeface="Roboto Slab" pitchFamily="2" charset="0"/>
                  </a:rPr>
                  <a:t>Some Text</a:t>
                </a:r>
              </a:p>
            </p:txBody>
          </p:sp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CBF0D210-A6E2-446C-B136-635581C863BF}"/>
                  </a:ext>
                </a:extLst>
              </p:cNvPr>
              <p:cNvSpPr txBox="1"/>
              <p:nvPr/>
            </p:nvSpPr>
            <p:spPr>
              <a:xfrm>
                <a:off x="4774368" y="4498143"/>
                <a:ext cx="2390778" cy="66941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ts val="1500"/>
                  </a:lnSpc>
                </a:pPr>
                <a:r>
                  <a:rPr lang="en-US" sz="1000" dirty="0">
                    <a:solidFill>
                      <a:schemeClr val="bg1"/>
                    </a:solidFill>
                    <a:latin typeface="Roboto Slab" pitchFamily="2" charset="0"/>
                    <a:ea typeface="Roboto Slab" pitchFamily="2" charset="0"/>
                  </a:rPr>
                  <a:t>industry's standard dummy text to ever since the 1500s, when</a:t>
                </a:r>
              </a:p>
              <a:p>
                <a:pPr algn="ctr">
                  <a:lnSpc>
                    <a:spcPts val="1500"/>
                  </a:lnSpc>
                </a:pPr>
                <a:r>
                  <a:rPr lang="en-US" sz="1000" dirty="0">
                    <a:solidFill>
                      <a:schemeClr val="bg1"/>
                    </a:solidFill>
                    <a:latin typeface="Roboto Slab" pitchFamily="2" charset="0"/>
                    <a:ea typeface="Roboto Slab" pitchFamily="2" charset="0"/>
                  </a:rPr>
                  <a:t>specimen book.</a:t>
                </a:r>
              </a:p>
            </p:txBody>
          </p:sp>
        </p:grp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6B106DF6-3B82-433F-81B2-6ED1179EAC68}"/>
                </a:ext>
              </a:extLst>
            </p:cNvPr>
            <p:cNvCxnSpPr/>
            <p:nvPr/>
          </p:nvCxnSpPr>
          <p:spPr>
            <a:xfrm>
              <a:off x="5111751" y="3747995"/>
              <a:ext cx="1716013" cy="0"/>
            </a:xfrm>
            <a:prstGeom prst="line">
              <a:avLst/>
            </a:prstGeom>
            <a:ln w="127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F79EEABD-C29D-4993-9EC3-C427AA4F4197}"/>
              </a:ext>
            </a:extLst>
          </p:cNvPr>
          <p:cNvGrpSpPr/>
          <p:nvPr/>
        </p:nvGrpSpPr>
        <p:grpSpPr>
          <a:xfrm>
            <a:off x="8615361" y="2460160"/>
            <a:ext cx="2390778" cy="2553391"/>
            <a:chOff x="8985369" y="2460160"/>
            <a:chExt cx="2390778" cy="2553391"/>
          </a:xfrm>
        </p:grpSpPr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D48B5267-F769-4F67-A227-1B318A6BE8B6}"/>
                </a:ext>
              </a:extLst>
            </p:cNvPr>
            <p:cNvSpPr txBox="1"/>
            <p:nvPr/>
          </p:nvSpPr>
          <p:spPr>
            <a:xfrm>
              <a:off x="9865546" y="2460160"/>
              <a:ext cx="630425" cy="1015663"/>
            </a:xfrm>
            <a:prstGeom prst="rect">
              <a:avLst/>
            </a:prstGeom>
            <a:noFill/>
            <a:ln w="19050">
              <a:noFill/>
            </a:ln>
          </p:spPr>
          <p:txBody>
            <a:bodyPr wrap="square" numCol="1" spcCol="457200" rtlCol="0" anchor="ctr">
              <a:spAutoFit/>
            </a:bodyPr>
            <a:lstStyle/>
            <a:p>
              <a:pPr algn="ctr"/>
              <a:r>
                <a:rPr lang="en-US" sz="6000" dirty="0">
                  <a:solidFill>
                    <a:schemeClr val="bg1"/>
                  </a:solidFill>
                  <a:latin typeface="FontAwesome" charset="0"/>
                  <a:ea typeface="FontAwesome" charset="0"/>
                  <a:cs typeface="FontAwesome" charset="0"/>
                </a:rPr>
                <a:t></a:t>
              </a:r>
            </a:p>
          </p:txBody>
        </p:sp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C9BFDC57-DED1-42B6-9611-1A2468E5E08F}"/>
                </a:ext>
              </a:extLst>
            </p:cNvPr>
            <p:cNvGrpSpPr/>
            <p:nvPr/>
          </p:nvGrpSpPr>
          <p:grpSpPr>
            <a:xfrm>
              <a:off x="8985369" y="3974805"/>
              <a:ext cx="2390778" cy="1038746"/>
              <a:chOff x="8985369" y="4128811"/>
              <a:chExt cx="2390778" cy="1038746"/>
            </a:xfrm>
          </p:grpSpPr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993FD93E-FD4C-4DC0-B048-F401737B2DCF}"/>
                  </a:ext>
                </a:extLst>
              </p:cNvPr>
              <p:cNvSpPr txBox="1"/>
              <p:nvPr/>
            </p:nvSpPr>
            <p:spPr>
              <a:xfrm>
                <a:off x="9128473" y="4128811"/>
                <a:ext cx="2104571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b="1" dirty="0">
                    <a:solidFill>
                      <a:schemeClr val="bg1"/>
                    </a:solidFill>
                    <a:latin typeface="Roboto Slab" pitchFamily="2" charset="0"/>
                    <a:ea typeface="Roboto Slab" pitchFamily="2" charset="0"/>
                  </a:rPr>
                  <a:t>Some Text</a:t>
                </a:r>
              </a:p>
            </p:txBody>
          </p:sp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6BA0FA43-39E0-4084-B7D7-0533A0FE1A8F}"/>
                  </a:ext>
                </a:extLst>
              </p:cNvPr>
              <p:cNvSpPr txBox="1"/>
              <p:nvPr/>
            </p:nvSpPr>
            <p:spPr>
              <a:xfrm>
                <a:off x="8985369" y="4498143"/>
                <a:ext cx="2390778" cy="66941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ts val="1500"/>
                  </a:lnSpc>
                </a:pPr>
                <a:r>
                  <a:rPr lang="en-US" sz="1000" dirty="0">
                    <a:solidFill>
                      <a:schemeClr val="bg1"/>
                    </a:solidFill>
                    <a:latin typeface="Roboto Slab" pitchFamily="2" charset="0"/>
                    <a:ea typeface="Roboto Slab" pitchFamily="2" charset="0"/>
                  </a:rPr>
                  <a:t>industry's standard dummy text to ever since the 1500s, when</a:t>
                </a:r>
              </a:p>
              <a:p>
                <a:pPr algn="ctr">
                  <a:lnSpc>
                    <a:spcPts val="1500"/>
                  </a:lnSpc>
                </a:pPr>
                <a:r>
                  <a:rPr lang="en-US" sz="1000" dirty="0">
                    <a:solidFill>
                      <a:schemeClr val="bg1"/>
                    </a:solidFill>
                    <a:latin typeface="Roboto Slab" pitchFamily="2" charset="0"/>
                    <a:ea typeface="Roboto Slab" pitchFamily="2" charset="0"/>
                  </a:rPr>
                  <a:t>specimen book.</a:t>
                </a:r>
              </a:p>
            </p:txBody>
          </p:sp>
        </p:grp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F7837351-9CF5-43A8-BB68-5977760AE082}"/>
                </a:ext>
              </a:extLst>
            </p:cNvPr>
            <p:cNvCxnSpPr/>
            <p:nvPr/>
          </p:nvCxnSpPr>
          <p:spPr>
            <a:xfrm>
              <a:off x="9322752" y="3747995"/>
              <a:ext cx="1716013" cy="0"/>
            </a:xfrm>
            <a:prstGeom prst="line">
              <a:avLst/>
            </a:prstGeom>
            <a:ln w="127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24686442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ubtitle 11">
            <a:extLst>
              <a:ext uri="{FF2B5EF4-FFF2-40B4-BE49-F238E27FC236}">
                <a16:creationId xmlns:a16="http://schemas.microsoft.com/office/drawing/2014/main" id="{606CB14F-A6AD-45A8-AD8E-8C3A8A58421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>
                <a:latin typeface="Roboto Slab" pitchFamily="2" charset="0"/>
                <a:ea typeface="Roboto Slab" pitchFamily="2" charset="0"/>
              </a:rPr>
              <a:t>Click to edit Master subtitle style lorem ipsum dummy and the presentation</a:t>
            </a:r>
          </a:p>
        </p:txBody>
      </p:sp>
      <p:sp>
        <p:nvSpPr>
          <p:cNvPr id="9" name="Title 8">
            <a:extLst>
              <a:ext uri="{FF2B5EF4-FFF2-40B4-BE49-F238E27FC236}">
                <a16:creationId xmlns:a16="http://schemas.microsoft.com/office/drawing/2014/main" id="{625120D7-3C2A-43D6-A779-839B919A3F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Roboto Slab" pitchFamily="2" charset="0"/>
                <a:ea typeface="Roboto Slab" pitchFamily="2" charset="0"/>
              </a:rPr>
              <a:t>Our Service</a:t>
            </a:r>
          </a:p>
        </p:txBody>
      </p:sp>
      <p:sp>
        <p:nvSpPr>
          <p:cNvPr id="2" name="Oval 1">
            <a:extLst>
              <a:ext uri="{FF2B5EF4-FFF2-40B4-BE49-F238E27FC236}">
                <a16:creationId xmlns:a16="http://schemas.microsoft.com/office/drawing/2014/main" id="{BE0C36B7-A4D6-4B37-8133-1A6225D46458}"/>
              </a:ext>
            </a:extLst>
          </p:cNvPr>
          <p:cNvSpPr/>
          <p:nvPr/>
        </p:nvSpPr>
        <p:spPr>
          <a:xfrm>
            <a:off x="838200" y="2228850"/>
            <a:ext cx="3276600" cy="3276600"/>
          </a:xfrm>
          <a:prstGeom prst="ellipse">
            <a:avLst/>
          </a:prstGeom>
          <a:solidFill>
            <a:schemeClr val="tx2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9C6C0010-BFD5-47DD-991F-B30CDE067E47}"/>
              </a:ext>
            </a:extLst>
          </p:cNvPr>
          <p:cNvSpPr/>
          <p:nvPr/>
        </p:nvSpPr>
        <p:spPr>
          <a:xfrm>
            <a:off x="4470797" y="2228850"/>
            <a:ext cx="3276600" cy="3276600"/>
          </a:xfrm>
          <a:prstGeom prst="ellipse">
            <a:avLst/>
          </a:prstGeom>
          <a:solidFill>
            <a:schemeClr val="accent1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A3850523-BDA1-465F-96BA-9C7F1BB07292}"/>
              </a:ext>
            </a:extLst>
          </p:cNvPr>
          <p:cNvSpPr/>
          <p:nvPr/>
        </p:nvSpPr>
        <p:spPr>
          <a:xfrm>
            <a:off x="8103393" y="2228850"/>
            <a:ext cx="3276600" cy="3276600"/>
          </a:xfrm>
          <a:prstGeom prst="ellipse">
            <a:avLst/>
          </a:prstGeom>
          <a:solidFill>
            <a:schemeClr val="accent2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40287C46-6DB3-43C1-82B7-33FA83E28C64}"/>
              </a:ext>
            </a:extLst>
          </p:cNvPr>
          <p:cNvGrpSpPr/>
          <p:nvPr/>
        </p:nvGrpSpPr>
        <p:grpSpPr>
          <a:xfrm>
            <a:off x="1281111" y="2813891"/>
            <a:ext cx="2390778" cy="2106518"/>
            <a:chOff x="1144738" y="3121438"/>
            <a:chExt cx="2390778" cy="2106518"/>
          </a:xfrm>
        </p:grpSpPr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657E2FFE-5186-4DF4-A798-E3B0C1789910}"/>
                </a:ext>
              </a:extLst>
            </p:cNvPr>
            <p:cNvSpPr/>
            <p:nvPr/>
          </p:nvSpPr>
          <p:spPr>
            <a:xfrm>
              <a:off x="1918378" y="3121438"/>
              <a:ext cx="843501" cy="1015663"/>
            </a:xfrm>
            <a:prstGeom prst="rect">
              <a:avLst/>
            </a:prstGeom>
          </p:spPr>
          <p:txBody>
            <a:bodyPr wrap="none" anchor="ctr">
              <a:spAutoFit/>
            </a:bodyPr>
            <a:lstStyle/>
            <a:p>
              <a:pPr algn="ctr"/>
              <a:r>
                <a:rPr lang="en-US" sz="6000" dirty="0">
                  <a:solidFill>
                    <a:schemeClr val="bg1"/>
                  </a:solidFill>
                  <a:latin typeface="FontAwesome" pitchFamily="2" charset="0"/>
                </a:rPr>
                <a:t></a:t>
              </a: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5E2CEB28-688E-40B2-90A4-09CE7A934AF5}"/>
                </a:ext>
              </a:extLst>
            </p:cNvPr>
            <p:cNvSpPr txBox="1"/>
            <p:nvPr/>
          </p:nvSpPr>
          <p:spPr>
            <a:xfrm>
              <a:off x="1287842" y="4189210"/>
              <a:ext cx="210457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</a:rPr>
                <a:t>Some Text</a:t>
              </a: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63E05B4B-D6D1-4298-8067-FA344D8FFD92}"/>
                </a:ext>
              </a:extLst>
            </p:cNvPr>
            <p:cNvSpPr txBox="1"/>
            <p:nvPr/>
          </p:nvSpPr>
          <p:spPr>
            <a:xfrm>
              <a:off x="1144738" y="4558542"/>
              <a:ext cx="2390778" cy="6694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1500"/>
                </a:lnSpc>
              </a:pPr>
              <a:r>
                <a:rPr lang="en-US" sz="1000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</a:rPr>
                <a:t>industry's standard dummy text to ever since the 1500s, when</a:t>
              </a:r>
            </a:p>
            <a:p>
              <a:pPr algn="ctr">
                <a:lnSpc>
                  <a:spcPts val="1500"/>
                </a:lnSpc>
              </a:pPr>
              <a:r>
                <a:rPr lang="en-US" sz="1000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</a:rPr>
                <a:t>specimen book.</a:t>
              </a:r>
            </a:p>
          </p:txBody>
        </p:sp>
      </p:grpSp>
      <p:grpSp>
        <p:nvGrpSpPr>
          <p:cNvPr id="4" name="Group 3">
            <a:extLst>
              <a:ext uri="{FF2B5EF4-FFF2-40B4-BE49-F238E27FC236}">
                <a16:creationId xmlns:a16="http://schemas.microsoft.com/office/drawing/2014/main" id="{34A05F69-A631-4D07-955E-1B3AA272CC98}"/>
              </a:ext>
            </a:extLst>
          </p:cNvPr>
          <p:cNvGrpSpPr/>
          <p:nvPr/>
        </p:nvGrpSpPr>
        <p:grpSpPr>
          <a:xfrm>
            <a:off x="4913708" y="2813891"/>
            <a:ext cx="2390778" cy="2106519"/>
            <a:chOff x="3648653" y="3121437"/>
            <a:chExt cx="2390778" cy="2106519"/>
          </a:xfrm>
        </p:grpSpPr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C4D6C60B-2B19-4E04-B3DB-C8C8FFC2D121}"/>
                </a:ext>
              </a:extLst>
            </p:cNvPr>
            <p:cNvSpPr txBox="1"/>
            <p:nvPr/>
          </p:nvSpPr>
          <p:spPr>
            <a:xfrm>
              <a:off x="4528830" y="3121437"/>
              <a:ext cx="630425" cy="1015663"/>
            </a:xfrm>
            <a:prstGeom prst="rect">
              <a:avLst/>
            </a:prstGeom>
            <a:noFill/>
          </p:spPr>
          <p:txBody>
            <a:bodyPr wrap="square" numCol="1" spcCol="457200" rtlCol="0" anchor="ctr">
              <a:spAutoFit/>
            </a:bodyPr>
            <a:lstStyle/>
            <a:p>
              <a:pPr algn="ctr"/>
              <a:r>
                <a:rPr lang="en-US" sz="6000" dirty="0">
                  <a:solidFill>
                    <a:schemeClr val="bg1"/>
                  </a:solidFill>
                  <a:latin typeface="FontAwesome" charset="0"/>
                  <a:ea typeface="FontAwesome" charset="0"/>
                  <a:cs typeface="FontAwesome" charset="0"/>
                </a:rPr>
                <a:t></a:t>
              </a: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452DDD71-F585-49A6-913C-79E8A831DD8F}"/>
                </a:ext>
              </a:extLst>
            </p:cNvPr>
            <p:cNvSpPr txBox="1"/>
            <p:nvPr/>
          </p:nvSpPr>
          <p:spPr>
            <a:xfrm>
              <a:off x="3791757" y="4189210"/>
              <a:ext cx="210457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</a:rPr>
                <a:t>Some Text</a:t>
              </a: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133BFF3C-E3DE-4CCD-98BF-EC589711D833}"/>
                </a:ext>
              </a:extLst>
            </p:cNvPr>
            <p:cNvSpPr txBox="1"/>
            <p:nvPr/>
          </p:nvSpPr>
          <p:spPr>
            <a:xfrm>
              <a:off x="3648653" y="4558542"/>
              <a:ext cx="2390778" cy="6694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1500"/>
                </a:lnSpc>
              </a:pPr>
              <a:r>
                <a:rPr lang="en-US" sz="1000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</a:rPr>
                <a:t>industry's standard dummy text to ever since the 1500s, when</a:t>
              </a:r>
            </a:p>
            <a:p>
              <a:pPr algn="ctr">
                <a:lnSpc>
                  <a:spcPts val="1500"/>
                </a:lnSpc>
              </a:pPr>
              <a:r>
                <a:rPr lang="en-US" sz="1000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</a:rPr>
                <a:t>specimen book.</a:t>
              </a:r>
            </a:p>
          </p:txBody>
        </p:sp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id="{8BC3EE35-551B-40FD-848D-92DB518A26CF}"/>
              </a:ext>
            </a:extLst>
          </p:cNvPr>
          <p:cNvGrpSpPr/>
          <p:nvPr/>
        </p:nvGrpSpPr>
        <p:grpSpPr>
          <a:xfrm>
            <a:off x="8546304" y="2813890"/>
            <a:ext cx="2390778" cy="2106520"/>
            <a:chOff x="6152568" y="3121436"/>
            <a:chExt cx="2390778" cy="2106520"/>
          </a:xfrm>
        </p:grpSpPr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5646CB45-89BC-4FE3-BAE0-B5E29177EA21}"/>
                </a:ext>
              </a:extLst>
            </p:cNvPr>
            <p:cNvSpPr txBox="1"/>
            <p:nvPr/>
          </p:nvSpPr>
          <p:spPr>
            <a:xfrm>
              <a:off x="7032745" y="3121436"/>
              <a:ext cx="630425" cy="1015663"/>
            </a:xfrm>
            <a:prstGeom prst="rect">
              <a:avLst/>
            </a:prstGeom>
            <a:noFill/>
            <a:ln w="19050">
              <a:noFill/>
            </a:ln>
          </p:spPr>
          <p:txBody>
            <a:bodyPr wrap="square" numCol="1" spcCol="457200" rtlCol="0" anchor="ctr">
              <a:spAutoFit/>
            </a:bodyPr>
            <a:lstStyle/>
            <a:p>
              <a:pPr algn="ctr"/>
              <a:r>
                <a:rPr lang="en-US" sz="6000" dirty="0">
                  <a:solidFill>
                    <a:schemeClr val="bg1"/>
                  </a:solidFill>
                  <a:latin typeface="FontAwesome" charset="0"/>
                  <a:ea typeface="FontAwesome" charset="0"/>
                  <a:cs typeface="FontAwesome" charset="0"/>
                </a:rPr>
                <a:t></a:t>
              </a: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1420A938-2EDA-4074-AE3A-D37D2AF31FD4}"/>
                </a:ext>
              </a:extLst>
            </p:cNvPr>
            <p:cNvSpPr txBox="1"/>
            <p:nvPr/>
          </p:nvSpPr>
          <p:spPr>
            <a:xfrm>
              <a:off x="6295672" y="4189210"/>
              <a:ext cx="210457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</a:rPr>
                <a:t>Some Text</a:t>
              </a:r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1E5587CB-062F-404C-B0D2-6465E55F426A}"/>
                </a:ext>
              </a:extLst>
            </p:cNvPr>
            <p:cNvSpPr txBox="1"/>
            <p:nvPr/>
          </p:nvSpPr>
          <p:spPr>
            <a:xfrm>
              <a:off x="6152568" y="4558542"/>
              <a:ext cx="2390778" cy="6694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1500"/>
                </a:lnSpc>
              </a:pPr>
              <a:r>
                <a:rPr lang="en-US" sz="1000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</a:rPr>
                <a:t>industry's standard dummy text to ever since the 1500s, when</a:t>
              </a:r>
            </a:p>
            <a:p>
              <a:pPr algn="ctr">
                <a:lnSpc>
                  <a:spcPts val="1500"/>
                </a:lnSpc>
              </a:pPr>
              <a:r>
                <a:rPr lang="en-US" sz="1000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</a:rPr>
                <a:t>specimen book.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0867681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09258378-7DBF-4C1B-8D72-1C22B1D007FC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3" name="Group 42">
            <a:extLst>
              <a:ext uri="{FF2B5EF4-FFF2-40B4-BE49-F238E27FC236}">
                <a16:creationId xmlns:a16="http://schemas.microsoft.com/office/drawing/2014/main" id="{ED60A394-4873-44F7-9318-F138114DCAA6}"/>
              </a:ext>
            </a:extLst>
          </p:cNvPr>
          <p:cNvGrpSpPr/>
          <p:nvPr/>
        </p:nvGrpSpPr>
        <p:grpSpPr>
          <a:xfrm>
            <a:off x="2590800" y="1581920"/>
            <a:ext cx="7010400" cy="3694159"/>
            <a:chOff x="2590800" y="1257300"/>
            <a:chExt cx="7010400" cy="3694159"/>
          </a:xfrm>
        </p:grpSpPr>
        <p:pic>
          <p:nvPicPr>
            <p:cNvPr id="39" name="Picture 38">
              <a:extLst>
                <a:ext uri="{FF2B5EF4-FFF2-40B4-BE49-F238E27FC236}">
                  <a16:creationId xmlns:a16="http://schemas.microsoft.com/office/drawing/2014/main" id="{F2A7276A-C765-4F4D-BE62-03E0CE392C8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341802" y="1257300"/>
              <a:ext cx="1508396" cy="1988070"/>
            </a:xfrm>
            <a:prstGeom prst="rect">
              <a:avLst/>
            </a:prstGeom>
          </p:spPr>
        </p:pic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955D54C6-6509-481B-91E7-A174563CDF5A}"/>
                </a:ext>
              </a:extLst>
            </p:cNvPr>
            <p:cNvSpPr txBox="1"/>
            <p:nvPr/>
          </p:nvSpPr>
          <p:spPr>
            <a:xfrm>
              <a:off x="3771900" y="3612631"/>
              <a:ext cx="4648200" cy="8617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5000" b="1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</a:rPr>
                <a:t>Portfolio</a:t>
              </a:r>
            </a:p>
          </p:txBody>
        </p: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11D157F6-D33D-4786-9209-09BF396DED8D}"/>
                </a:ext>
              </a:extLst>
            </p:cNvPr>
            <p:cNvSpPr txBox="1"/>
            <p:nvPr/>
          </p:nvSpPr>
          <p:spPr>
            <a:xfrm>
              <a:off x="2590800" y="4474405"/>
              <a:ext cx="7010400" cy="4770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1500"/>
                </a:lnSpc>
              </a:pPr>
              <a:r>
                <a:rPr lang="en-US" sz="1000" b="1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</a:rPr>
                <a:t>Lorem Ipsum </a:t>
              </a:r>
              <a:r>
                <a:rPr lang="en-US" sz="1000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</a:rPr>
                <a:t>has been the industry's standard dummy text ever since the 1500s, when an unknown printer took a galley of type and scrambled it to make a type specimen book.</a:t>
              </a:r>
            </a:p>
          </p:txBody>
        </p:sp>
      </p:grpSp>
      <p:sp>
        <p:nvSpPr>
          <p:cNvPr id="5" name="Rectangle 4">
            <a:extLst>
              <a:ext uri="{FF2B5EF4-FFF2-40B4-BE49-F238E27FC236}">
                <a16:creationId xmlns:a16="http://schemas.microsoft.com/office/drawing/2014/main" id="{8FB046FA-72B8-4629-B721-F89881224A76}"/>
              </a:ext>
            </a:extLst>
          </p:cNvPr>
          <p:cNvSpPr/>
          <p:nvPr/>
        </p:nvSpPr>
        <p:spPr>
          <a:xfrm>
            <a:off x="2184400" y="1277258"/>
            <a:ext cx="7823200" cy="4303486"/>
          </a:xfrm>
          <a:prstGeom prst="rect">
            <a:avLst/>
          </a:prstGeom>
          <a:noFill/>
          <a:ln w="19050">
            <a:solidFill>
              <a:schemeClr val="bg1"/>
            </a:solidFill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67EE3B9-A21B-41F9-B42F-8909D674BE7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399226650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ubtitle 11">
            <a:extLst>
              <a:ext uri="{FF2B5EF4-FFF2-40B4-BE49-F238E27FC236}">
                <a16:creationId xmlns:a16="http://schemas.microsoft.com/office/drawing/2014/main" id="{606CB14F-A6AD-45A8-AD8E-8C3A8A58421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>
                <a:latin typeface="Roboto Slab" pitchFamily="2" charset="0"/>
                <a:ea typeface="Roboto Slab" pitchFamily="2" charset="0"/>
              </a:rPr>
              <a:t>Click to edit Master subtitle style lorem ipsum dummy and the presentation</a:t>
            </a:r>
          </a:p>
        </p:txBody>
      </p:sp>
      <p:sp>
        <p:nvSpPr>
          <p:cNvPr id="9" name="Title 8">
            <a:extLst>
              <a:ext uri="{FF2B5EF4-FFF2-40B4-BE49-F238E27FC236}">
                <a16:creationId xmlns:a16="http://schemas.microsoft.com/office/drawing/2014/main" id="{625120D7-3C2A-43D6-A779-839B919A3F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Roboto Slab" pitchFamily="2" charset="0"/>
                <a:ea typeface="Roboto Slab" pitchFamily="2" charset="0"/>
              </a:rPr>
              <a:t>Portfolio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FF7F1638-1D9D-4A5B-8AC4-5D95613F6601}"/>
              </a:ext>
            </a:extLst>
          </p:cNvPr>
          <p:cNvSpPr txBox="1"/>
          <p:nvPr/>
        </p:nvSpPr>
        <p:spPr>
          <a:xfrm>
            <a:off x="3701518" y="4819338"/>
            <a:ext cx="7391400" cy="5727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000"/>
              </a:lnSpc>
            </a:pPr>
            <a:r>
              <a:rPr lang="en-US" sz="1000" b="1" dirty="0">
                <a:solidFill>
                  <a:schemeClr val="bg2"/>
                </a:solidFill>
                <a:latin typeface="Roboto Slab" pitchFamily="2" charset="0"/>
                <a:ea typeface="Roboto Slab" pitchFamily="2" charset="0"/>
              </a:rPr>
              <a:t>Lorem Ipsum </a:t>
            </a:r>
            <a:r>
              <a:rPr lang="en-US" sz="1000" dirty="0">
                <a:solidFill>
                  <a:schemeClr val="bg2"/>
                </a:solidFill>
                <a:latin typeface="Roboto Slab" pitchFamily="2" charset="0"/>
                <a:ea typeface="Roboto Slab" pitchFamily="2" charset="0"/>
              </a:rPr>
              <a:t>has been the industry's standard dummy text ever since the 1500s, when an unknown printer took a galley of type and scrambled it to make a type specimen book.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735F452-1BB4-45AA-B4E8-A5EB13E4F8D2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59D68059-BB25-4C35-94F1-CB4A899192C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9E78AFC2-6AFD-47C5-9BEA-E6C8609D5FC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85016003-66A5-4B08-88D1-AFC4C86E080D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</p:spTree>
    <p:extLst>
      <p:ext uri="{BB962C8B-B14F-4D97-AF65-F5344CB8AC3E}">
        <p14:creationId xmlns:p14="http://schemas.microsoft.com/office/powerpoint/2010/main" val="298123060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ubtitle 11">
            <a:extLst>
              <a:ext uri="{FF2B5EF4-FFF2-40B4-BE49-F238E27FC236}">
                <a16:creationId xmlns:a16="http://schemas.microsoft.com/office/drawing/2014/main" id="{606CB14F-A6AD-45A8-AD8E-8C3A8A58421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>
                <a:latin typeface="Roboto Slab" pitchFamily="2" charset="0"/>
                <a:ea typeface="Roboto Slab" pitchFamily="2" charset="0"/>
              </a:rPr>
              <a:t>Click to edit Master subtitle style lorem ipsum dummy and the presentation</a:t>
            </a:r>
          </a:p>
        </p:txBody>
      </p:sp>
      <p:sp>
        <p:nvSpPr>
          <p:cNvPr id="9" name="Title 8">
            <a:extLst>
              <a:ext uri="{FF2B5EF4-FFF2-40B4-BE49-F238E27FC236}">
                <a16:creationId xmlns:a16="http://schemas.microsoft.com/office/drawing/2014/main" id="{625120D7-3C2A-43D6-A779-839B919A3F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Roboto Slab" pitchFamily="2" charset="0"/>
                <a:ea typeface="Roboto Slab" pitchFamily="2" charset="0"/>
              </a:rPr>
              <a:t>Portfolio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FF7F1638-1D9D-4A5B-8AC4-5D95613F6601}"/>
              </a:ext>
            </a:extLst>
          </p:cNvPr>
          <p:cNvSpPr txBox="1"/>
          <p:nvPr/>
        </p:nvSpPr>
        <p:spPr>
          <a:xfrm>
            <a:off x="2400300" y="5495611"/>
            <a:ext cx="7391400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500"/>
              </a:lnSpc>
            </a:pPr>
            <a:r>
              <a:rPr lang="en-US" sz="1000" b="1" dirty="0">
                <a:solidFill>
                  <a:schemeClr val="bg2"/>
                </a:solidFill>
                <a:latin typeface="Roboto Slab" pitchFamily="2" charset="0"/>
                <a:ea typeface="Roboto Slab" pitchFamily="2" charset="0"/>
              </a:rPr>
              <a:t>Lorem Ipsum </a:t>
            </a:r>
            <a:r>
              <a:rPr lang="en-US" sz="1000" dirty="0">
                <a:solidFill>
                  <a:schemeClr val="bg2"/>
                </a:solidFill>
                <a:latin typeface="Roboto Slab" pitchFamily="2" charset="0"/>
                <a:ea typeface="Roboto Slab" pitchFamily="2" charset="0"/>
              </a:rPr>
              <a:t>has been the industry's standard dummy text ever since the 1500s, when an unknown printer took a galley of type and scrambled it to make a type specimen book.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C09B156-F9F3-4D9C-90CD-3FB58CD31260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3FF5035F-D6A2-468D-AD70-6B47161BE50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442795DF-3AF1-4A54-8B8A-ECF461BF31B5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DD41AD99-A355-4E54-9AEF-46771CD7CB14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</p:spTree>
    <p:extLst>
      <p:ext uri="{BB962C8B-B14F-4D97-AF65-F5344CB8AC3E}">
        <p14:creationId xmlns:p14="http://schemas.microsoft.com/office/powerpoint/2010/main" val="281706174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ubtitle 11">
            <a:extLst>
              <a:ext uri="{FF2B5EF4-FFF2-40B4-BE49-F238E27FC236}">
                <a16:creationId xmlns:a16="http://schemas.microsoft.com/office/drawing/2014/main" id="{606CB14F-A6AD-45A8-AD8E-8C3A8A58421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>
                <a:latin typeface="Roboto Slab" pitchFamily="2" charset="0"/>
                <a:ea typeface="Roboto Slab" pitchFamily="2" charset="0"/>
              </a:rPr>
              <a:t>Click to edit Master subtitle style lorem ipsum dummy and the presentation</a:t>
            </a:r>
          </a:p>
        </p:txBody>
      </p:sp>
      <p:sp>
        <p:nvSpPr>
          <p:cNvPr id="9" name="Title 8">
            <a:extLst>
              <a:ext uri="{FF2B5EF4-FFF2-40B4-BE49-F238E27FC236}">
                <a16:creationId xmlns:a16="http://schemas.microsoft.com/office/drawing/2014/main" id="{625120D7-3C2A-43D6-A779-839B919A3F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Roboto Slab" pitchFamily="2" charset="0"/>
                <a:ea typeface="Roboto Slab" pitchFamily="2" charset="0"/>
              </a:rPr>
              <a:t>Portfolio</a:t>
            </a:r>
          </a:p>
        </p:txBody>
      </p:sp>
      <p:grpSp>
        <p:nvGrpSpPr>
          <p:cNvPr id="48" name="Group 47">
            <a:extLst>
              <a:ext uri="{FF2B5EF4-FFF2-40B4-BE49-F238E27FC236}">
                <a16:creationId xmlns:a16="http://schemas.microsoft.com/office/drawing/2014/main" id="{C88F62F8-EDFE-4E2E-B049-2A3366FE8396}"/>
              </a:ext>
            </a:extLst>
          </p:cNvPr>
          <p:cNvGrpSpPr/>
          <p:nvPr/>
        </p:nvGrpSpPr>
        <p:grpSpPr>
          <a:xfrm>
            <a:off x="9125900" y="2306551"/>
            <a:ext cx="1941199" cy="1063798"/>
            <a:chOff x="1038221" y="2628732"/>
            <a:chExt cx="1941199" cy="1063798"/>
          </a:xfrm>
        </p:grpSpPr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A6BF52B1-CB53-47C9-AE6B-E378EA5F72FF}"/>
                </a:ext>
              </a:extLst>
            </p:cNvPr>
            <p:cNvSpPr txBox="1"/>
            <p:nvPr/>
          </p:nvSpPr>
          <p:spPr>
            <a:xfrm>
              <a:off x="1038221" y="2628732"/>
              <a:ext cx="147951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>
                  <a:latin typeface="Roboto Slab" pitchFamily="2" charset="0"/>
                  <a:ea typeface="Roboto Slab" pitchFamily="2" charset="0"/>
                </a:rPr>
                <a:t>Some Text</a:t>
              </a:r>
            </a:p>
          </p:txBody>
        </p: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E13BF17B-A979-4F97-9C97-DAF6EB3530A6}"/>
                </a:ext>
              </a:extLst>
            </p:cNvPr>
            <p:cNvSpPr txBox="1"/>
            <p:nvPr/>
          </p:nvSpPr>
          <p:spPr>
            <a:xfrm>
              <a:off x="1038221" y="3023116"/>
              <a:ext cx="1941199" cy="6694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500"/>
                </a:lnSpc>
              </a:pPr>
              <a:r>
                <a:rPr lang="en-US" sz="1000" dirty="0">
                  <a:latin typeface="Roboto Slab" pitchFamily="2" charset="0"/>
                  <a:ea typeface="Roboto Slab" pitchFamily="2" charset="0"/>
                </a:rPr>
                <a:t>industry's standard dummy text to ever since the 1500s, specimen book.</a:t>
              </a:r>
            </a:p>
          </p:txBody>
        </p:sp>
      </p:grpSp>
      <p:grpSp>
        <p:nvGrpSpPr>
          <p:cNvPr id="52" name="Group 51">
            <a:extLst>
              <a:ext uri="{FF2B5EF4-FFF2-40B4-BE49-F238E27FC236}">
                <a16:creationId xmlns:a16="http://schemas.microsoft.com/office/drawing/2014/main" id="{0BC008D7-131D-4C41-B88E-44E41F5139A5}"/>
              </a:ext>
            </a:extLst>
          </p:cNvPr>
          <p:cNvGrpSpPr/>
          <p:nvPr/>
        </p:nvGrpSpPr>
        <p:grpSpPr>
          <a:xfrm>
            <a:off x="6019800" y="7043038"/>
            <a:ext cx="1941199" cy="1063798"/>
            <a:chOff x="1038221" y="2628732"/>
            <a:chExt cx="1941199" cy="1063798"/>
          </a:xfrm>
        </p:grpSpPr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A741D423-B9B1-45EC-ACAF-41A7908FB27E}"/>
                </a:ext>
              </a:extLst>
            </p:cNvPr>
            <p:cNvSpPr txBox="1"/>
            <p:nvPr/>
          </p:nvSpPr>
          <p:spPr>
            <a:xfrm>
              <a:off x="1038221" y="2628732"/>
              <a:ext cx="147951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</a:rPr>
                <a:t>Some Text</a:t>
              </a:r>
            </a:p>
          </p:txBody>
        </p:sp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39774ACD-F820-45E9-9246-733DDB01ECFD}"/>
                </a:ext>
              </a:extLst>
            </p:cNvPr>
            <p:cNvSpPr txBox="1"/>
            <p:nvPr/>
          </p:nvSpPr>
          <p:spPr>
            <a:xfrm>
              <a:off x="1038221" y="3023116"/>
              <a:ext cx="1941199" cy="6694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500"/>
                </a:lnSpc>
              </a:pPr>
              <a:r>
                <a:rPr lang="en-US" sz="1000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</a:rPr>
                <a:t>industry's standard dummy text to ever since the 1500s, specimen book.</a:t>
              </a:r>
            </a:p>
          </p:txBody>
        </p:sp>
      </p:grpSp>
      <p:grpSp>
        <p:nvGrpSpPr>
          <p:cNvPr id="55" name="Group 54">
            <a:extLst>
              <a:ext uri="{FF2B5EF4-FFF2-40B4-BE49-F238E27FC236}">
                <a16:creationId xmlns:a16="http://schemas.microsoft.com/office/drawing/2014/main" id="{338D571E-C326-432C-BC32-5BBA3C2E5D98}"/>
              </a:ext>
            </a:extLst>
          </p:cNvPr>
          <p:cNvGrpSpPr/>
          <p:nvPr/>
        </p:nvGrpSpPr>
        <p:grpSpPr>
          <a:xfrm>
            <a:off x="838200" y="4511872"/>
            <a:ext cx="1941199" cy="1063798"/>
            <a:chOff x="1038221" y="2628732"/>
            <a:chExt cx="1941199" cy="1063798"/>
          </a:xfrm>
        </p:grpSpPr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B71E409B-B832-40B2-BCBC-183FD39E0857}"/>
                </a:ext>
              </a:extLst>
            </p:cNvPr>
            <p:cNvSpPr txBox="1"/>
            <p:nvPr/>
          </p:nvSpPr>
          <p:spPr>
            <a:xfrm>
              <a:off x="1038221" y="2628732"/>
              <a:ext cx="147951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>
                  <a:latin typeface="Roboto Slab" pitchFamily="2" charset="0"/>
                  <a:ea typeface="Roboto Slab" pitchFamily="2" charset="0"/>
                </a:rPr>
                <a:t>Some Text</a:t>
              </a:r>
            </a:p>
          </p:txBody>
        </p:sp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id="{2496B1CC-6E97-4E32-BF63-CB05A287EE1E}"/>
                </a:ext>
              </a:extLst>
            </p:cNvPr>
            <p:cNvSpPr txBox="1"/>
            <p:nvPr/>
          </p:nvSpPr>
          <p:spPr>
            <a:xfrm>
              <a:off x="1038221" y="3023116"/>
              <a:ext cx="1941199" cy="6694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500"/>
                </a:lnSpc>
              </a:pPr>
              <a:r>
                <a:rPr lang="en-US" sz="1000" dirty="0">
                  <a:latin typeface="Roboto Slab" pitchFamily="2" charset="0"/>
                  <a:ea typeface="Roboto Slab" pitchFamily="2" charset="0"/>
                </a:rPr>
                <a:t>industry's standard dummy text to ever since the 1500s, specimen book.</a:t>
              </a:r>
            </a:p>
          </p:txBody>
        </p:sp>
      </p:grp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07F500C-99B8-47F8-9CF0-F56438F0375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134447FE-2ECB-43AC-9750-7E71C68D7D3D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E55DB09B-B1D1-4495-BA01-CE864B8C9776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47BCEA3D-FF78-4FF9-8B48-BAC9EBB5BBA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70388104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ubtitle 11">
            <a:extLst>
              <a:ext uri="{FF2B5EF4-FFF2-40B4-BE49-F238E27FC236}">
                <a16:creationId xmlns:a16="http://schemas.microsoft.com/office/drawing/2014/main" id="{606CB14F-A6AD-45A8-AD8E-8C3A8A58421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>
                <a:latin typeface="Roboto Slab" pitchFamily="2" charset="0"/>
                <a:ea typeface="Roboto Slab" pitchFamily="2" charset="0"/>
              </a:rPr>
              <a:t>Click to edit Master subtitle style lorem ipsum dummy and the presentation</a:t>
            </a:r>
          </a:p>
        </p:txBody>
      </p:sp>
      <p:sp>
        <p:nvSpPr>
          <p:cNvPr id="9" name="Title 8">
            <a:extLst>
              <a:ext uri="{FF2B5EF4-FFF2-40B4-BE49-F238E27FC236}">
                <a16:creationId xmlns:a16="http://schemas.microsoft.com/office/drawing/2014/main" id="{625120D7-3C2A-43D6-A779-839B919A3F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Roboto Slab" pitchFamily="2" charset="0"/>
                <a:ea typeface="Roboto Slab" pitchFamily="2" charset="0"/>
              </a:rPr>
              <a:t>Timeline</a:t>
            </a:r>
          </a:p>
        </p:txBody>
      </p: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5CB3C017-01CA-4492-9C7D-8A321CFA5186}"/>
              </a:ext>
            </a:extLst>
          </p:cNvPr>
          <p:cNvCxnSpPr>
            <a:cxnSpLocks/>
          </p:cNvCxnSpPr>
          <p:nvPr/>
        </p:nvCxnSpPr>
        <p:spPr>
          <a:xfrm>
            <a:off x="1024642" y="3693175"/>
            <a:ext cx="9614329" cy="0"/>
          </a:xfrm>
          <a:prstGeom prst="line">
            <a:avLst/>
          </a:prstGeom>
          <a:ln w="25400">
            <a:solidFill>
              <a:schemeClr val="tx1">
                <a:alpha val="2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3" name="Group 12">
            <a:extLst>
              <a:ext uri="{FF2B5EF4-FFF2-40B4-BE49-F238E27FC236}">
                <a16:creationId xmlns:a16="http://schemas.microsoft.com/office/drawing/2014/main" id="{074D506E-3A4B-4405-8C07-66F0548A85B4}"/>
              </a:ext>
            </a:extLst>
          </p:cNvPr>
          <p:cNvGrpSpPr/>
          <p:nvPr/>
        </p:nvGrpSpPr>
        <p:grpSpPr>
          <a:xfrm>
            <a:off x="838200" y="2619094"/>
            <a:ext cx="1009402" cy="2374554"/>
            <a:chOff x="838200" y="2241723"/>
            <a:chExt cx="1009402" cy="2374554"/>
          </a:xfrm>
        </p:grpSpPr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384F17C4-4E35-4111-8698-53F756714C9A}"/>
                </a:ext>
              </a:extLst>
            </p:cNvPr>
            <p:cNvSpPr/>
            <p:nvPr/>
          </p:nvSpPr>
          <p:spPr>
            <a:xfrm>
              <a:off x="943362" y="3233225"/>
              <a:ext cx="162560" cy="162560"/>
            </a:xfrm>
            <a:prstGeom prst="ellipse">
              <a:avLst/>
            </a:prstGeom>
            <a:solidFill>
              <a:schemeClr val="tx2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71521697-5554-4C53-807C-8B43F1E23A59}"/>
                </a:ext>
              </a:extLst>
            </p:cNvPr>
            <p:cNvSpPr/>
            <p:nvPr/>
          </p:nvSpPr>
          <p:spPr>
            <a:xfrm>
              <a:off x="933202" y="2241723"/>
              <a:ext cx="447040" cy="44704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B985E3E1-9A53-4FB4-A711-735E896A974F}"/>
                </a:ext>
              </a:extLst>
            </p:cNvPr>
            <p:cNvSpPr txBox="1"/>
            <p:nvPr/>
          </p:nvSpPr>
          <p:spPr>
            <a:xfrm>
              <a:off x="838200" y="2782309"/>
              <a:ext cx="85802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>
                  <a:latin typeface="Roboto Slab" pitchFamily="2" charset="0"/>
                  <a:ea typeface="Roboto Slab" pitchFamily="2" charset="0"/>
                  <a:cs typeface="Bebas" charset="0"/>
                </a:rPr>
                <a:t>1995</a:t>
              </a:r>
            </a:p>
          </p:txBody>
        </p: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600EB5DA-3F02-41C7-A562-C3A4B17A7EE1}"/>
                </a:ext>
              </a:extLst>
            </p:cNvPr>
            <p:cNvSpPr txBox="1"/>
            <p:nvPr/>
          </p:nvSpPr>
          <p:spPr>
            <a:xfrm>
              <a:off x="960120" y="2304789"/>
              <a:ext cx="379482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500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  <a:cs typeface="Bebas" charset="0"/>
                </a:rPr>
                <a:t>01</a:t>
              </a:r>
            </a:p>
          </p:txBody>
        </p:sp>
        <p:sp>
          <p:nvSpPr>
            <p:cNvPr id="56" name="Subtitle 6">
              <a:extLst>
                <a:ext uri="{FF2B5EF4-FFF2-40B4-BE49-F238E27FC236}">
                  <a16:creationId xmlns:a16="http://schemas.microsoft.com/office/drawing/2014/main" id="{750ED1E8-1217-4019-BC47-0580B1C7785C}"/>
                </a:ext>
              </a:extLst>
            </p:cNvPr>
            <p:cNvSpPr txBox="1">
              <a:spLocks/>
            </p:cNvSpPr>
            <p:nvPr/>
          </p:nvSpPr>
          <p:spPr>
            <a:xfrm>
              <a:off x="844969" y="3533896"/>
              <a:ext cx="1002633" cy="1082381"/>
            </a:xfrm>
            <a:prstGeom prst="rect">
              <a:avLst/>
            </a:prstGeom>
          </p:spPr>
          <p:txBody>
            <a:bodyPr vert="horz" lIns="91440" tIns="45720" rIns="91440" bIns="45720" numCol="1" spcCol="365760" rtlCol="0" anchor="t">
              <a:noAutofit/>
            </a:bodyPr>
            <a:lstStyle>
              <a:lvl1pPr marL="0" indent="0" algn="ctr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/>
                <a:buNone/>
                <a:defRPr sz="1200" b="0" i="0" kern="1200">
                  <a:solidFill>
                    <a:schemeClr val="accent1"/>
                  </a:solidFill>
                  <a:latin typeface="Montserrat Light" charset="0"/>
                  <a:ea typeface="Montserrat Light" charset="0"/>
                  <a:cs typeface="Montserrat Light" charset="0"/>
                </a:defRPr>
              </a:lvl1pPr>
              <a:lvl2pPr marL="457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2000" b="0" i="0" kern="1200">
                  <a:solidFill>
                    <a:schemeClr val="tx1"/>
                  </a:solidFill>
                  <a:latin typeface="Montserrat Light" charset="0"/>
                  <a:ea typeface="Montserrat Light" charset="0"/>
                  <a:cs typeface="Montserrat Light" charset="0"/>
                </a:defRPr>
              </a:lvl2pPr>
              <a:lvl3pPr marL="914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800" b="0" i="0" kern="1200">
                  <a:solidFill>
                    <a:schemeClr val="tx1"/>
                  </a:solidFill>
                  <a:latin typeface="Montserrat Light" charset="0"/>
                  <a:ea typeface="Montserrat Light" charset="0"/>
                  <a:cs typeface="Montserrat Light" charset="0"/>
                </a:defRPr>
              </a:lvl3pPr>
              <a:lvl4pPr marL="1371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b="0" i="0" kern="1200">
                  <a:solidFill>
                    <a:schemeClr val="tx1"/>
                  </a:solidFill>
                  <a:latin typeface="Montserrat Light" charset="0"/>
                  <a:ea typeface="Montserrat Light" charset="0"/>
                  <a:cs typeface="Montserrat Light" charset="0"/>
                </a:defRPr>
              </a:lvl4pPr>
              <a:lvl5pPr marL="18288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b="0" i="0" kern="1200">
                  <a:solidFill>
                    <a:schemeClr val="tx1"/>
                  </a:solidFill>
                  <a:latin typeface="Montserrat Light" charset="0"/>
                  <a:ea typeface="Montserrat Light" charset="0"/>
                  <a:cs typeface="Montserrat Light" charset="0"/>
                </a:defRPr>
              </a:lvl5pPr>
              <a:lvl6pPr marL="22860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lnSpc>
                  <a:spcPts val="1600"/>
                </a:lnSpc>
              </a:pPr>
              <a:r>
                <a:rPr lang="en-US" sz="1000" dirty="0">
                  <a:solidFill>
                    <a:schemeClr val="bg2"/>
                  </a:solidFill>
                  <a:latin typeface="Roboto Slab" pitchFamily="2" charset="0"/>
                  <a:ea typeface="Roboto Slab" pitchFamily="2" charset="0"/>
                  <a:cs typeface="Montserrat" charset="0"/>
                </a:rPr>
                <a:t>Majority suffered alteration in some form, by injected.</a:t>
              </a:r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2D728EEC-A0E8-476D-856A-E59A5F82EFBA}"/>
              </a:ext>
            </a:extLst>
          </p:cNvPr>
          <p:cNvGrpSpPr/>
          <p:nvPr/>
        </p:nvGrpSpPr>
        <p:grpSpPr>
          <a:xfrm>
            <a:off x="3210514" y="2619094"/>
            <a:ext cx="1019562" cy="2374554"/>
            <a:chOff x="2189480" y="2241723"/>
            <a:chExt cx="1019562" cy="2374554"/>
          </a:xfrm>
        </p:grpSpPr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D5B4703F-08F3-4E03-B608-003055DB15EA}"/>
                </a:ext>
              </a:extLst>
            </p:cNvPr>
            <p:cNvSpPr/>
            <p:nvPr/>
          </p:nvSpPr>
          <p:spPr>
            <a:xfrm>
              <a:off x="2295912" y="2241723"/>
              <a:ext cx="447040" cy="44704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Oval 41">
              <a:extLst>
                <a:ext uri="{FF2B5EF4-FFF2-40B4-BE49-F238E27FC236}">
                  <a16:creationId xmlns:a16="http://schemas.microsoft.com/office/drawing/2014/main" id="{4F379DE0-882C-4481-8C4A-FCEB8AB77F7F}"/>
                </a:ext>
              </a:extLst>
            </p:cNvPr>
            <p:cNvSpPr/>
            <p:nvPr/>
          </p:nvSpPr>
          <p:spPr>
            <a:xfrm>
              <a:off x="2322582" y="3233225"/>
              <a:ext cx="162560" cy="162560"/>
            </a:xfrm>
            <a:prstGeom prst="ellipse">
              <a:avLst/>
            </a:prstGeom>
            <a:solidFill>
              <a:schemeClr val="accent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14436BA9-9FC4-4899-A322-331AF635A523}"/>
                </a:ext>
              </a:extLst>
            </p:cNvPr>
            <p:cNvSpPr txBox="1"/>
            <p:nvPr/>
          </p:nvSpPr>
          <p:spPr>
            <a:xfrm>
              <a:off x="2189480" y="2782309"/>
              <a:ext cx="88596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>
                  <a:latin typeface="Roboto Slab" pitchFamily="2" charset="0"/>
                  <a:ea typeface="Roboto Slab" pitchFamily="2" charset="0"/>
                  <a:cs typeface="Bebas" charset="0"/>
                </a:rPr>
                <a:t>1997</a:t>
              </a:r>
            </a:p>
          </p:txBody>
        </p:sp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3FCBAEF5-5127-4BAC-A8B5-8C06F450CAA1}"/>
                </a:ext>
              </a:extLst>
            </p:cNvPr>
            <p:cNvSpPr txBox="1"/>
            <p:nvPr/>
          </p:nvSpPr>
          <p:spPr>
            <a:xfrm>
              <a:off x="2301240" y="2304789"/>
              <a:ext cx="420122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500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  <a:cs typeface="Bebas" charset="0"/>
                </a:rPr>
                <a:t>02</a:t>
              </a:r>
            </a:p>
          </p:txBody>
        </p:sp>
        <p:sp>
          <p:nvSpPr>
            <p:cNvPr id="57" name="Subtitle 6">
              <a:extLst>
                <a:ext uri="{FF2B5EF4-FFF2-40B4-BE49-F238E27FC236}">
                  <a16:creationId xmlns:a16="http://schemas.microsoft.com/office/drawing/2014/main" id="{EEDE22D0-11F3-4FFD-8016-2AD5DFD9EBA1}"/>
                </a:ext>
              </a:extLst>
            </p:cNvPr>
            <p:cNvSpPr txBox="1">
              <a:spLocks/>
            </p:cNvSpPr>
            <p:nvPr/>
          </p:nvSpPr>
          <p:spPr>
            <a:xfrm>
              <a:off x="2206409" y="3533896"/>
              <a:ext cx="1002633" cy="1082381"/>
            </a:xfrm>
            <a:prstGeom prst="rect">
              <a:avLst/>
            </a:prstGeom>
          </p:spPr>
          <p:txBody>
            <a:bodyPr vert="horz" lIns="91440" tIns="45720" rIns="91440" bIns="45720" numCol="1" spcCol="365760" rtlCol="0" anchor="t">
              <a:noAutofit/>
            </a:bodyPr>
            <a:lstStyle>
              <a:lvl1pPr marL="0" indent="0" algn="ctr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/>
                <a:buNone/>
                <a:defRPr sz="1200" b="0" i="0" kern="1200">
                  <a:solidFill>
                    <a:schemeClr val="accent1"/>
                  </a:solidFill>
                  <a:latin typeface="Montserrat Light" charset="0"/>
                  <a:ea typeface="Montserrat Light" charset="0"/>
                  <a:cs typeface="Montserrat Light" charset="0"/>
                </a:defRPr>
              </a:lvl1pPr>
              <a:lvl2pPr marL="457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2000" b="0" i="0" kern="1200">
                  <a:solidFill>
                    <a:schemeClr val="tx1"/>
                  </a:solidFill>
                  <a:latin typeface="Montserrat Light" charset="0"/>
                  <a:ea typeface="Montserrat Light" charset="0"/>
                  <a:cs typeface="Montserrat Light" charset="0"/>
                </a:defRPr>
              </a:lvl2pPr>
              <a:lvl3pPr marL="914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800" b="0" i="0" kern="1200">
                  <a:solidFill>
                    <a:schemeClr val="tx1"/>
                  </a:solidFill>
                  <a:latin typeface="Montserrat Light" charset="0"/>
                  <a:ea typeface="Montserrat Light" charset="0"/>
                  <a:cs typeface="Montserrat Light" charset="0"/>
                </a:defRPr>
              </a:lvl3pPr>
              <a:lvl4pPr marL="1371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b="0" i="0" kern="1200">
                  <a:solidFill>
                    <a:schemeClr val="tx1"/>
                  </a:solidFill>
                  <a:latin typeface="Montserrat Light" charset="0"/>
                  <a:ea typeface="Montserrat Light" charset="0"/>
                  <a:cs typeface="Montserrat Light" charset="0"/>
                </a:defRPr>
              </a:lvl4pPr>
              <a:lvl5pPr marL="18288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b="0" i="0" kern="1200">
                  <a:solidFill>
                    <a:schemeClr val="tx1"/>
                  </a:solidFill>
                  <a:latin typeface="Montserrat Light" charset="0"/>
                  <a:ea typeface="Montserrat Light" charset="0"/>
                  <a:cs typeface="Montserrat Light" charset="0"/>
                </a:defRPr>
              </a:lvl5pPr>
              <a:lvl6pPr marL="22860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lnSpc>
                  <a:spcPts val="1600"/>
                </a:lnSpc>
              </a:pPr>
              <a:r>
                <a:rPr lang="en-US" sz="1000" dirty="0">
                  <a:solidFill>
                    <a:schemeClr val="bg2"/>
                  </a:solidFill>
                  <a:latin typeface="Roboto Slab" pitchFamily="2" charset="0"/>
                  <a:ea typeface="Roboto Slab" pitchFamily="2" charset="0"/>
                  <a:cs typeface="Montserrat" charset="0"/>
                </a:rPr>
                <a:t>Majority suffered alteration in some form, by injected.</a:t>
              </a:r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F522D9BD-24AB-43AC-B2ED-A553426C95F7}"/>
              </a:ext>
            </a:extLst>
          </p:cNvPr>
          <p:cNvGrpSpPr/>
          <p:nvPr/>
        </p:nvGrpSpPr>
        <p:grpSpPr>
          <a:xfrm>
            <a:off x="5592988" y="2619094"/>
            <a:ext cx="1029722" cy="2374554"/>
            <a:chOff x="3540760" y="2241723"/>
            <a:chExt cx="1029722" cy="2374554"/>
          </a:xfrm>
        </p:grpSpPr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1FFEA7B4-990F-4810-8D57-A06C36EB8C16}"/>
                </a:ext>
              </a:extLst>
            </p:cNvPr>
            <p:cNvSpPr/>
            <p:nvPr/>
          </p:nvSpPr>
          <p:spPr>
            <a:xfrm>
              <a:off x="3635762" y="2241723"/>
              <a:ext cx="447040" cy="44704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0A0343B2-4494-40B7-AA0F-57C3E5B7DC31}"/>
                </a:ext>
              </a:extLst>
            </p:cNvPr>
            <p:cNvSpPr/>
            <p:nvPr/>
          </p:nvSpPr>
          <p:spPr>
            <a:xfrm>
              <a:off x="3701802" y="3233225"/>
              <a:ext cx="162560" cy="162560"/>
            </a:xfrm>
            <a:prstGeom prst="ellipse">
              <a:avLst/>
            </a:prstGeom>
            <a:solidFill>
              <a:schemeClr val="accent2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4EFBD9BF-9D16-434B-BA61-75AFAA38C362}"/>
                </a:ext>
              </a:extLst>
            </p:cNvPr>
            <p:cNvSpPr txBox="1"/>
            <p:nvPr/>
          </p:nvSpPr>
          <p:spPr>
            <a:xfrm>
              <a:off x="3540760" y="2782309"/>
              <a:ext cx="94488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>
                  <a:latin typeface="Roboto Slab" pitchFamily="2" charset="0"/>
                  <a:ea typeface="Roboto Slab" pitchFamily="2" charset="0"/>
                  <a:cs typeface="Bebas" charset="0"/>
                </a:rPr>
                <a:t>2001</a:t>
              </a:r>
            </a:p>
          </p:txBody>
        </p:sp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33F5D490-2337-4CF0-916D-AF264FE66204}"/>
                </a:ext>
              </a:extLst>
            </p:cNvPr>
            <p:cNvSpPr txBox="1"/>
            <p:nvPr/>
          </p:nvSpPr>
          <p:spPr>
            <a:xfrm>
              <a:off x="3642360" y="2304789"/>
              <a:ext cx="420122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500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  <a:cs typeface="Bebas" charset="0"/>
                </a:rPr>
                <a:t>03</a:t>
              </a:r>
            </a:p>
          </p:txBody>
        </p:sp>
        <p:sp>
          <p:nvSpPr>
            <p:cNvPr id="58" name="Subtitle 6">
              <a:extLst>
                <a:ext uri="{FF2B5EF4-FFF2-40B4-BE49-F238E27FC236}">
                  <a16:creationId xmlns:a16="http://schemas.microsoft.com/office/drawing/2014/main" id="{B841EDE0-C533-495C-AD34-94629BB763B8}"/>
                </a:ext>
              </a:extLst>
            </p:cNvPr>
            <p:cNvSpPr txBox="1">
              <a:spLocks/>
            </p:cNvSpPr>
            <p:nvPr/>
          </p:nvSpPr>
          <p:spPr>
            <a:xfrm>
              <a:off x="3567849" y="3533896"/>
              <a:ext cx="1002633" cy="1082381"/>
            </a:xfrm>
            <a:prstGeom prst="rect">
              <a:avLst/>
            </a:prstGeom>
          </p:spPr>
          <p:txBody>
            <a:bodyPr vert="horz" lIns="91440" tIns="45720" rIns="91440" bIns="45720" numCol="1" spcCol="365760" rtlCol="0" anchor="t">
              <a:noAutofit/>
            </a:bodyPr>
            <a:lstStyle>
              <a:lvl1pPr marL="0" indent="0" algn="ctr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/>
                <a:buNone/>
                <a:defRPr sz="1200" b="0" i="0" kern="1200">
                  <a:solidFill>
                    <a:schemeClr val="accent1"/>
                  </a:solidFill>
                  <a:latin typeface="Montserrat Light" charset="0"/>
                  <a:ea typeface="Montserrat Light" charset="0"/>
                  <a:cs typeface="Montserrat Light" charset="0"/>
                </a:defRPr>
              </a:lvl1pPr>
              <a:lvl2pPr marL="457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2000" b="0" i="0" kern="1200">
                  <a:solidFill>
                    <a:schemeClr val="tx1"/>
                  </a:solidFill>
                  <a:latin typeface="Montserrat Light" charset="0"/>
                  <a:ea typeface="Montserrat Light" charset="0"/>
                  <a:cs typeface="Montserrat Light" charset="0"/>
                </a:defRPr>
              </a:lvl2pPr>
              <a:lvl3pPr marL="914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800" b="0" i="0" kern="1200">
                  <a:solidFill>
                    <a:schemeClr val="tx1"/>
                  </a:solidFill>
                  <a:latin typeface="Montserrat Light" charset="0"/>
                  <a:ea typeface="Montserrat Light" charset="0"/>
                  <a:cs typeface="Montserrat Light" charset="0"/>
                </a:defRPr>
              </a:lvl3pPr>
              <a:lvl4pPr marL="1371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b="0" i="0" kern="1200">
                  <a:solidFill>
                    <a:schemeClr val="tx1"/>
                  </a:solidFill>
                  <a:latin typeface="Montserrat Light" charset="0"/>
                  <a:ea typeface="Montserrat Light" charset="0"/>
                  <a:cs typeface="Montserrat Light" charset="0"/>
                </a:defRPr>
              </a:lvl4pPr>
              <a:lvl5pPr marL="18288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b="0" i="0" kern="1200">
                  <a:solidFill>
                    <a:schemeClr val="tx1"/>
                  </a:solidFill>
                  <a:latin typeface="Montserrat Light" charset="0"/>
                  <a:ea typeface="Montserrat Light" charset="0"/>
                  <a:cs typeface="Montserrat Light" charset="0"/>
                </a:defRPr>
              </a:lvl5pPr>
              <a:lvl6pPr marL="22860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lnSpc>
                  <a:spcPts val="1600"/>
                </a:lnSpc>
              </a:pPr>
              <a:r>
                <a:rPr lang="en-US" sz="1000" dirty="0">
                  <a:solidFill>
                    <a:schemeClr val="bg2"/>
                  </a:solidFill>
                  <a:latin typeface="Roboto Slab" pitchFamily="2" charset="0"/>
                  <a:ea typeface="Roboto Slab" pitchFamily="2" charset="0"/>
                  <a:cs typeface="Montserrat" charset="0"/>
                </a:rPr>
                <a:t>Majority suffered alteration in some form, by injected.</a:t>
              </a:r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75E9E703-128C-4410-8863-62BB1138011F}"/>
              </a:ext>
            </a:extLst>
          </p:cNvPr>
          <p:cNvGrpSpPr/>
          <p:nvPr/>
        </p:nvGrpSpPr>
        <p:grpSpPr>
          <a:xfrm>
            <a:off x="7985622" y="2619094"/>
            <a:ext cx="1002633" cy="2374554"/>
            <a:chOff x="4929289" y="2241723"/>
            <a:chExt cx="1002633" cy="2374554"/>
          </a:xfrm>
        </p:grpSpPr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B4D6756E-57CF-4BA0-896E-BDAC6A8CE231}"/>
                </a:ext>
              </a:extLst>
            </p:cNvPr>
            <p:cNvSpPr/>
            <p:nvPr/>
          </p:nvSpPr>
          <p:spPr>
            <a:xfrm>
              <a:off x="5058162" y="2241723"/>
              <a:ext cx="447040" cy="44704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D69960B1-AF09-4FEF-B1F8-9EE34301AF65}"/>
                </a:ext>
              </a:extLst>
            </p:cNvPr>
            <p:cNvSpPr/>
            <p:nvPr/>
          </p:nvSpPr>
          <p:spPr>
            <a:xfrm>
              <a:off x="5081022" y="3233225"/>
              <a:ext cx="162560" cy="162560"/>
            </a:xfrm>
            <a:prstGeom prst="ellipse">
              <a:avLst/>
            </a:prstGeom>
            <a:solidFill>
              <a:schemeClr val="accent3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5E1ED732-0AAD-46E8-AD08-E73611AE6ACC}"/>
                </a:ext>
              </a:extLst>
            </p:cNvPr>
            <p:cNvSpPr txBox="1"/>
            <p:nvPr/>
          </p:nvSpPr>
          <p:spPr>
            <a:xfrm>
              <a:off x="4973320" y="2782309"/>
              <a:ext cx="95860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>
                  <a:latin typeface="Roboto Slab" pitchFamily="2" charset="0"/>
                  <a:ea typeface="Roboto Slab" pitchFamily="2" charset="0"/>
                  <a:cs typeface="Bebas" charset="0"/>
                </a:rPr>
                <a:t>2004</a:t>
              </a:r>
            </a:p>
          </p:txBody>
        </p:sp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D0A6ECA6-8F89-469A-8B7D-5289B76741A0}"/>
                </a:ext>
              </a:extLst>
            </p:cNvPr>
            <p:cNvSpPr txBox="1"/>
            <p:nvPr/>
          </p:nvSpPr>
          <p:spPr>
            <a:xfrm>
              <a:off x="5058162" y="2304789"/>
              <a:ext cx="447040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500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  <a:cs typeface="Bebas" charset="0"/>
                </a:rPr>
                <a:t>04</a:t>
              </a:r>
            </a:p>
          </p:txBody>
        </p:sp>
        <p:sp>
          <p:nvSpPr>
            <p:cNvPr id="59" name="Subtitle 6">
              <a:extLst>
                <a:ext uri="{FF2B5EF4-FFF2-40B4-BE49-F238E27FC236}">
                  <a16:creationId xmlns:a16="http://schemas.microsoft.com/office/drawing/2014/main" id="{CD6C7B65-15D6-4D65-B980-B7EA69239454}"/>
                </a:ext>
              </a:extLst>
            </p:cNvPr>
            <p:cNvSpPr txBox="1">
              <a:spLocks/>
            </p:cNvSpPr>
            <p:nvPr/>
          </p:nvSpPr>
          <p:spPr>
            <a:xfrm>
              <a:off x="4929289" y="3533896"/>
              <a:ext cx="1002633" cy="1082381"/>
            </a:xfrm>
            <a:prstGeom prst="rect">
              <a:avLst/>
            </a:prstGeom>
          </p:spPr>
          <p:txBody>
            <a:bodyPr vert="horz" lIns="91440" tIns="45720" rIns="91440" bIns="45720" numCol="1" spcCol="365760" rtlCol="0" anchor="t">
              <a:noAutofit/>
            </a:bodyPr>
            <a:lstStyle>
              <a:lvl1pPr marL="0" indent="0" algn="ctr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/>
                <a:buNone/>
                <a:defRPr sz="1200" b="0" i="0" kern="1200">
                  <a:solidFill>
                    <a:schemeClr val="accent1"/>
                  </a:solidFill>
                  <a:latin typeface="Montserrat Light" charset="0"/>
                  <a:ea typeface="Montserrat Light" charset="0"/>
                  <a:cs typeface="Montserrat Light" charset="0"/>
                </a:defRPr>
              </a:lvl1pPr>
              <a:lvl2pPr marL="457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2000" b="0" i="0" kern="1200">
                  <a:solidFill>
                    <a:schemeClr val="tx1"/>
                  </a:solidFill>
                  <a:latin typeface="Montserrat Light" charset="0"/>
                  <a:ea typeface="Montserrat Light" charset="0"/>
                  <a:cs typeface="Montserrat Light" charset="0"/>
                </a:defRPr>
              </a:lvl2pPr>
              <a:lvl3pPr marL="914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800" b="0" i="0" kern="1200">
                  <a:solidFill>
                    <a:schemeClr val="tx1"/>
                  </a:solidFill>
                  <a:latin typeface="Montserrat Light" charset="0"/>
                  <a:ea typeface="Montserrat Light" charset="0"/>
                  <a:cs typeface="Montserrat Light" charset="0"/>
                </a:defRPr>
              </a:lvl3pPr>
              <a:lvl4pPr marL="1371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b="0" i="0" kern="1200">
                  <a:solidFill>
                    <a:schemeClr val="tx1"/>
                  </a:solidFill>
                  <a:latin typeface="Montserrat Light" charset="0"/>
                  <a:ea typeface="Montserrat Light" charset="0"/>
                  <a:cs typeface="Montserrat Light" charset="0"/>
                </a:defRPr>
              </a:lvl4pPr>
              <a:lvl5pPr marL="18288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b="0" i="0" kern="1200">
                  <a:solidFill>
                    <a:schemeClr val="tx1"/>
                  </a:solidFill>
                  <a:latin typeface="Montserrat Light" charset="0"/>
                  <a:ea typeface="Montserrat Light" charset="0"/>
                  <a:cs typeface="Montserrat Light" charset="0"/>
                </a:defRPr>
              </a:lvl5pPr>
              <a:lvl6pPr marL="22860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lnSpc>
                  <a:spcPts val="1600"/>
                </a:lnSpc>
              </a:pPr>
              <a:r>
                <a:rPr lang="en-US" sz="1000" dirty="0">
                  <a:solidFill>
                    <a:schemeClr val="bg2"/>
                  </a:solidFill>
                  <a:latin typeface="Roboto Slab" pitchFamily="2" charset="0"/>
                  <a:ea typeface="Roboto Slab" pitchFamily="2" charset="0"/>
                  <a:cs typeface="Montserrat" charset="0"/>
                </a:rPr>
                <a:t>Majority suffered alteration in some form, by injected.</a:t>
              </a:r>
            </a:p>
          </p:txBody>
        </p:sp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id="{155BF87B-4394-4CB0-8D49-42559CD7A4E8}"/>
              </a:ext>
            </a:extLst>
          </p:cNvPr>
          <p:cNvGrpSpPr/>
          <p:nvPr/>
        </p:nvGrpSpPr>
        <p:grpSpPr>
          <a:xfrm>
            <a:off x="10351167" y="2619094"/>
            <a:ext cx="1002633" cy="2374554"/>
            <a:chOff x="6331369" y="2241723"/>
            <a:chExt cx="1002633" cy="2374554"/>
          </a:xfrm>
        </p:grpSpPr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4BAF6E53-BB42-47E6-8F65-2F16C9E86095}"/>
                </a:ext>
              </a:extLst>
            </p:cNvPr>
            <p:cNvSpPr/>
            <p:nvPr/>
          </p:nvSpPr>
          <p:spPr>
            <a:xfrm>
              <a:off x="6439922" y="2241723"/>
              <a:ext cx="447040" cy="44704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76458B68-6018-4762-B6E8-901BDB13315E}"/>
                </a:ext>
              </a:extLst>
            </p:cNvPr>
            <p:cNvSpPr/>
            <p:nvPr/>
          </p:nvSpPr>
          <p:spPr>
            <a:xfrm>
              <a:off x="6460242" y="3233225"/>
              <a:ext cx="162560" cy="162560"/>
            </a:xfrm>
            <a:prstGeom prst="ellipse">
              <a:avLst/>
            </a:prstGeom>
            <a:solidFill>
              <a:schemeClr val="accent4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00C52F21-53E0-4D11-AF96-43490D8FDFC7}"/>
                </a:ext>
              </a:extLst>
            </p:cNvPr>
            <p:cNvSpPr txBox="1"/>
            <p:nvPr/>
          </p:nvSpPr>
          <p:spPr>
            <a:xfrm>
              <a:off x="6355080" y="2782309"/>
              <a:ext cx="85802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>
                  <a:latin typeface="Roboto Slab" pitchFamily="2" charset="0"/>
                  <a:ea typeface="Roboto Slab" pitchFamily="2" charset="0"/>
                  <a:cs typeface="Bebas" charset="0"/>
                </a:rPr>
                <a:t>2009</a:t>
              </a:r>
            </a:p>
          </p:txBody>
        </p:sp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810A0FE8-56F1-413B-8BB7-A5A48D03A9FF}"/>
                </a:ext>
              </a:extLst>
            </p:cNvPr>
            <p:cNvSpPr txBox="1"/>
            <p:nvPr/>
          </p:nvSpPr>
          <p:spPr>
            <a:xfrm>
              <a:off x="6446520" y="2304789"/>
              <a:ext cx="420122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500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  <a:cs typeface="Bebas" charset="0"/>
                </a:rPr>
                <a:t>05</a:t>
              </a:r>
            </a:p>
          </p:txBody>
        </p:sp>
        <p:sp>
          <p:nvSpPr>
            <p:cNvPr id="60" name="Subtitle 6">
              <a:extLst>
                <a:ext uri="{FF2B5EF4-FFF2-40B4-BE49-F238E27FC236}">
                  <a16:creationId xmlns:a16="http://schemas.microsoft.com/office/drawing/2014/main" id="{81729576-D986-4CE1-BB4E-A11555ED6B8E}"/>
                </a:ext>
              </a:extLst>
            </p:cNvPr>
            <p:cNvSpPr txBox="1">
              <a:spLocks/>
            </p:cNvSpPr>
            <p:nvPr/>
          </p:nvSpPr>
          <p:spPr>
            <a:xfrm>
              <a:off x="6331369" y="3533896"/>
              <a:ext cx="1002633" cy="1082381"/>
            </a:xfrm>
            <a:prstGeom prst="rect">
              <a:avLst/>
            </a:prstGeom>
          </p:spPr>
          <p:txBody>
            <a:bodyPr vert="horz" lIns="91440" tIns="45720" rIns="91440" bIns="45720" numCol="1" spcCol="365760" rtlCol="0" anchor="t">
              <a:noAutofit/>
            </a:bodyPr>
            <a:lstStyle>
              <a:lvl1pPr marL="0" indent="0" algn="ctr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/>
                <a:buNone/>
                <a:defRPr sz="1200" b="0" i="0" kern="1200">
                  <a:solidFill>
                    <a:schemeClr val="accent1"/>
                  </a:solidFill>
                  <a:latin typeface="Montserrat Light" charset="0"/>
                  <a:ea typeface="Montserrat Light" charset="0"/>
                  <a:cs typeface="Montserrat Light" charset="0"/>
                </a:defRPr>
              </a:lvl1pPr>
              <a:lvl2pPr marL="457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2000" b="0" i="0" kern="1200">
                  <a:solidFill>
                    <a:schemeClr val="tx1"/>
                  </a:solidFill>
                  <a:latin typeface="Montserrat Light" charset="0"/>
                  <a:ea typeface="Montserrat Light" charset="0"/>
                  <a:cs typeface="Montserrat Light" charset="0"/>
                </a:defRPr>
              </a:lvl2pPr>
              <a:lvl3pPr marL="914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800" b="0" i="0" kern="1200">
                  <a:solidFill>
                    <a:schemeClr val="tx1"/>
                  </a:solidFill>
                  <a:latin typeface="Montserrat Light" charset="0"/>
                  <a:ea typeface="Montserrat Light" charset="0"/>
                  <a:cs typeface="Montserrat Light" charset="0"/>
                </a:defRPr>
              </a:lvl3pPr>
              <a:lvl4pPr marL="1371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b="0" i="0" kern="1200">
                  <a:solidFill>
                    <a:schemeClr val="tx1"/>
                  </a:solidFill>
                  <a:latin typeface="Montserrat Light" charset="0"/>
                  <a:ea typeface="Montserrat Light" charset="0"/>
                  <a:cs typeface="Montserrat Light" charset="0"/>
                </a:defRPr>
              </a:lvl4pPr>
              <a:lvl5pPr marL="18288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b="0" i="0" kern="1200">
                  <a:solidFill>
                    <a:schemeClr val="tx1"/>
                  </a:solidFill>
                  <a:latin typeface="Montserrat Light" charset="0"/>
                  <a:ea typeface="Montserrat Light" charset="0"/>
                  <a:cs typeface="Montserrat Light" charset="0"/>
                </a:defRPr>
              </a:lvl5pPr>
              <a:lvl6pPr marL="22860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lnSpc>
                  <a:spcPts val="1600"/>
                </a:lnSpc>
              </a:pPr>
              <a:r>
                <a:rPr lang="en-US" sz="1000" dirty="0">
                  <a:solidFill>
                    <a:schemeClr val="bg2"/>
                  </a:solidFill>
                  <a:latin typeface="Roboto Slab" pitchFamily="2" charset="0"/>
                  <a:ea typeface="Roboto Slab" pitchFamily="2" charset="0"/>
                  <a:cs typeface="Montserrat" charset="0"/>
                </a:rPr>
                <a:t>Majority suffered alteration in some form, by injected.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33801240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ubtitle 11">
            <a:extLst>
              <a:ext uri="{FF2B5EF4-FFF2-40B4-BE49-F238E27FC236}">
                <a16:creationId xmlns:a16="http://schemas.microsoft.com/office/drawing/2014/main" id="{606CB14F-A6AD-45A8-AD8E-8C3A8A58421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>
                <a:latin typeface="Roboto Slab" pitchFamily="2" charset="0"/>
                <a:ea typeface="Roboto Slab" pitchFamily="2" charset="0"/>
              </a:rPr>
              <a:t>Click to edit Master subtitle style lorem ipsum dummy and the presentation</a:t>
            </a:r>
          </a:p>
        </p:txBody>
      </p:sp>
      <p:sp>
        <p:nvSpPr>
          <p:cNvPr id="9" name="Title 8">
            <a:extLst>
              <a:ext uri="{FF2B5EF4-FFF2-40B4-BE49-F238E27FC236}">
                <a16:creationId xmlns:a16="http://schemas.microsoft.com/office/drawing/2014/main" id="{625120D7-3C2A-43D6-A779-839B919A3F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Roboto Slab" pitchFamily="2" charset="0"/>
                <a:ea typeface="Roboto Slab" pitchFamily="2" charset="0"/>
              </a:rPr>
              <a:t>Infographic</a:t>
            </a:r>
          </a:p>
        </p:txBody>
      </p:sp>
      <p:graphicFrame>
        <p:nvGraphicFramePr>
          <p:cNvPr id="6" name="Chart 5">
            <a:extLst>
              <a:ext uri="{FF2B5EF4-FFF2-40B4-BE49-F238E27FC236}">
                <a16:creationId xmlns:a16="http://schemas.microsoft.com/office/drawing/2014/main" id="{BB4A91D9-5B5D-4DC3-A206-8414C831A3F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677048233"/>
              </p:ext>
            </p:extLst>
          </p:nvPr>
        </p:nvGraphicFramePr>
        <p:xfrm>
          <a:off x="838199" y="1662318"/>
          <a:ext cx="10515601" cy="367690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3" name="TextBox 62">
            <a:extLst>
              <a:ext uri="{FF2B5EF4-FFF2-40B4-BE49-F238E27FC236}">
                <a16:creationId xmlns:a16="http://schemas.microsoft.com/office/drawing/2014/main" id="{1A9EF5B5-9118-4AC1-BD2B-21DA71723A1B}"/>
              </a:ext>
            </a:extLst>
          </p:cNvPr>
          <p:cNvSpPr txBox="1"/>
          <p:nvPr/>
        </p:nvSpPr>
        <p:spPr>
          <a:xfrm>
            <a:off x="2400300" y="5758027"/>
            <a:ext cx="7391400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500"/>
              </a:lnSpc>
            </a:pPr>
            <a:r>
              <a:rPr lang="en-US" sz="1000" b="1" dirty="0">
                <a:solidFill>
                  <a:schemeClr val="bg2"/>
                </a:solidFill>
                <a:latin typeface="Roboto Slab" pitchFamily="2" charset="0"/>
                <a:ea typeface="Roboto Slab" pitchFamily="2" charset="0"/>
              </a:rPr>
              <a:t>Lorem Ipsum </a:t>
            </a:r>
            <a:r>
              <a:rPr lang="en-US" sz="1000" dirty="0">
                <a:solidFill>
                  <a:schemeClr val="bg2"/>
                </a:solidFill>
                <a:latin typeface="Roboto Slab" pitchFamily="2" charset="0"/>
                <a:ea typeface="Roboto Slab" pitchFamily="2" charset="0"/>
              </a:rPr>
              <a:t>has been the industry's standard dummy text ever since the 1500s, when an unknown printer took a galley of type and scrambled it to make a type specimen book.</a:t>
            </a:r>
          </a:p>
        </p:txBody>
      </p:sp>
    </p:spTree>
    <p:extLst>
      <p:ext uri="{BB962C8B-B14F-4D97-AF65-F5344CB8AC3E}">
        <p14:creationId xmlns:p14="http://schemas.microsoft.com/office/powerpoint/2010/main" val="89038736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ubtitle 11">
            <a:extLst>
              <a:ext uri="{FF2B5EF4-FFF2-40B4-BE49-F238E27FC236}">
                <a16:creationId xmlns:a16="http://schemas.microsoft.com/office/drawing/2014/main" id="{606CB14F-A6AD-45A8-AD8E-8C3A8A58421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>
                <a:latin typeface="Roboto Slab" pitchFamily="2" charset="0"/>
                <a:ea typeface="Roboto Slab" pitchFamily="2" charset="0"/>
              </a:rPr>
              <a:t>Click to edit Master subtitle style lorem ipsum dummy and the presentation</a:t>
            </a:r>
          </a:p>
        </p:txBody>
      </p:sp>
      <p:sp>
        <p:nvSpPr>
          <p:cNvPr id="9" name="Title 8">
            <a:extLst>
              <a:ext uri="{FF2B5EF4-FFF2-40B4-BE49-F238E27FC236}">
                <a16:creationId xmlns:a16="http://schemas.microsoft.com/office/drawing/2014/main" id="{625120D7-3C2A-43D6-A779-839B919A3F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Roboto Slab" pitchFamily="2" charset="0"/>
                <a:ea typeface="Roboto Slab" pitchFamily="2" charset="0"/>
              </a:rPr>
              <a:t>Infographic</a:t>
            </a:r>
          </a:p>
        </p:txBody>
      </p:sp>
      <p:graphicFrame>
        <p:nvGraphicFramePr>
          <p:cNvPr id="6" name="Chart 5">
            <a:extLst>
              <a:ext uri="{FF2B5EF4-FFF2-40B4-BE49-F238E27FC236}">
                <a16:creationId xmlns:a16="http://schemas.microsoft.com/office/drawing/2014/main" id="{BB4A91D9-5B5D-4DC3-A206-8414C831A3F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518744182"/>
              </p:ext>
            </p:extLst>
          </p:nvPr>
        </p:nvGraphicFramePr>
        <p:xfrm>
          <a:off x="838199" y="1662318"/>
          <a:ext cx="5257801" cy="367690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3" name="TextBox 62">
            <a:extLst>
              <a:ext uri="{FF2B5EF4-FFF2-40B4-BE49-F238E27FC236}">
                <a16:creationId xmlns:a16="http://schemas.microsoft.com/office/drawing/2014/main" id="{1A9EF5B5-9118-4AC1-BD2B-21DA71723A1B}"/>
              </a:ext>
            </a:extLst>
          </p:cNvPr>
          <p:cNvSpPr txBox="1"/>
          <p:nvPr/>
        </p:nvSpPr>
        <p:spPr>
          <a:xfrm>
            <a:off x="838199" y="5495611"/>
            <a:ext cx="5181601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500"/>
              </a:lnSpc>
            </a:pPr>
            <a:r>
              <a:rPr lang="en-US" sz="1000" dirty="0">
                <a:solidFill>
                  <a:schemeClr val="bg2"/>
                </a:solidFill>
                <a:latin typeface="Roboto Slab" pitchFamily="2" charset="0"/>
                <a:ea typeface="Roboto Slab" pitchFamily="2" charset="0"/>
              </a:rPr>
              <a:t>Lorem Ipsum has been the industry's standard dummy text ever since the  an unknown printer took a galley of type and scrambled it to make a type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90037B1-043A-4080-AB6F-09FFB0E231BA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7D8154CF-D782-4936-9EED-3D7DDFBBF9F8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</p:spTree>
    <p:extLst>
      <p:ext uri="{BB962C8B-B14F-4D97-AF65-F5344CB8AC3E}">
        <p14:creationId xmlns:p14="http://schemas.microsoft.com/office/powerpoint/2010/main" val="19704043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D32F89AF-1A6D-47E3-BAEE-B89ACB637EB7}"/>
              </a:ext>
            </a:extLst>
          </p:cNvPr>
          <p:cNvSpPr/>
          <p:nvPr/>
        </p:nvSpPr>
        <p:spPr>
          <a:xfrm>
            <a:off x="1625600" y="1485900"/>
            <a:ext cx="8940800" cy="3886200"/>
          </a:xfrm>
          <a:prstGeom prst="rect">
            <a:avLst/>
          </a:prstGeom>
          <a:noFill/>
          <a:ln w="381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DF44716-2159-462D-9434-3D567F9EECC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9338" y="1917700"/>
            <a:ext cx="2293324" cy="3022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261643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B50F5AAC-0AAE-49A5-8F07-9FDFE7EF41F3}"/>
              </a:ext>
            </a:extLst>
          </p:cNvPr>
          <p:cNvSpPr/>
          <p:nvPr/>
        </p:nvSpPr>
        <p:spPr>
          <a:xfrm>
            <a:off x="1676400" y="1370358"/>
            <a:ext cx="8839200" cy="4117284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2FE62B73-836E-4348-87A0-A83CB4979A5B}"/>
              </a:ext>
            </a:extLst>
          </p:cNvPr>
          <p:cNvGrpSpPr/>
          <p:nvPr/>
        </p:nvGrpSpPr>
        <p:grpSpPr>
          <a:xfrm>
            <a:off x="2590800" y="1828974"/>
            <a:ext cx="7010400" cy="3200052"/>
            <a:chOff x="2590800" y="1860883"/>
            <a:chExt cx="7010400" cy="3200052"/>
          </a:xfrm>
        </p:grpSpPr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7BDAE11A-D25B-485B-9516-D920B4D805E8}"/>
                </a:ext>
              </a:extLst>
            </p:cNvPr>
            <p:cNvSpPr txBox="1"/>
            <p:nvPr/>
          </p:nvSpPr>
          <p:spPr>
            <a:xfrm>
              <a:off x="2781300" y="3855294"/>
              <a:ext cx="6629400" cy="63094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500" b="1" dirty="0">
                  <a:solidFill>
                    <a:schemeClr val="tx2"/>
                  </a:solidFill>
                  <a:latin typeface="Roboto Slab" pitchFamily="2" charset="0"/>
                  <a:ea typeface="Roboto Slab" pitchFamily="2" charset="0"/>
                </a:rPr>
                <a:t>Thanks for your watching</a:t>
              </a: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B0CCA1A3-46C5-49EA-93AE-9C9011E0A486}"/>
                </a:ext>
              </a:extLst>
            </p:cNvPr>
            <p:cNvSpPr txBox="1"/>
            <p:nvPr/>
          </p:nvSpPr>
          <p:spPr>
            <a:xfrm>
              <a:off x="2590800" y="4583881"/>
              <a:ext cx="7010400" cy="4770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1500"/>
                </a:lnSpc>
              </a:pPr>
              <a:r>
                <a:rPr lang="en-US" sz="1000" b="1" dirty="0">
                  <a:solidFill>
                    <a:schemeClr val="bg2">
                      <a:lumMod val="50000"/>
                    </a:schemeClr>
                  </a:solidFill>
                  <a:latin typeface="Roboto Slab" pitchFamily="2" charset="0"/>
                  <a:ea typeface="Roboto Slab" pitchFamily="2" charset="0"/>
                </a:rPr>
                <a:t>Lorem Ipsum </a:t>
              </a:r>
              <a:r>
                <a:rPr lang="en-US" sz="1000" dirty="0">
                  <a:solidFill>
                    <a:schemeClr val="bg2">
                      <a:lumMod val="50000"/>
                    </a:schemeClr>
                  </a:solidFill>
                  <a:latin typeface="Roboto Slab" pitchFamily="2" charset="0"/>
                  <a:ea typeface="Roboto Slab" pitchFamily="2" charset="0"/>
                </a:rPr>
                <a:t>has been the industry's standard dummy text ever since the 1500s, when an unknown printer took a galley of type and scrambled it to make a type specimen book.</a:t>
              </a:r>
            </a:p>
          </p:txBody>
        </p:sp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B908D5AB-6111-45C2-B684-FEF65C66BDF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aturation sat="33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19678" y="1860883"/>
              <a:ext cx="1352644" cy="178278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60264952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153710FC-DAD1-4111-880F-19CD920DA594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5143C717-008A-4270-8C04-50B3F0F82A72}"/>
              </a:ext>
            </a:extLst>
          </p:cNvPr>
          <p:cNvGrpSpPr/>
          <p:nvPr/>
        </p:nvGrpSpPr>
        <p:grpSpPr>
          <a:xfrm>
            <a:off x="2781300" y="2128757"/>
            <a:ext cx="6629400" cy="2600487"/>
            <a:chOff x="2781300" y="1916350"/>
            <a:chExt cx="6629400" cy="2600487"/>
          </a:xfrm>
        </p:grpSpPr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7BDAE11A-D25B-485B-9516-D920B4D805E8}"/>
                </a:ext>
              </a:extLst>
            </p:cNvPr>
            <p:cNvSpPr txBox="1"/>
            <p:nvPr/>
          </p:nvSpPr>
          <p:spPr>
            <a:xfrm>
              <a:off x="2781300" y="3993617"/>
              <a:ext cx="66294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b="1" dirty="0">
                  <a:solidFill>
                    <a:schemeClr val="tx2"/>
                  </a:solidFill>
                  <a:latin typeface="Roboto Slab" pitchFamily="2" charset="0"/>
                  <a:ea typeface="Roboto Slab" pitchFamily="2" charset="0"/>
                </a:rPr>
                <a:t>T H E </a:t>
              </a:r>
              <a:r>
                <a:rPr lang="en-US" sz="2800" b="1" dirty="0" err="1">
                  <a:solidFill>
                    <a:schemeClr val="tx2"/>
                  </a:solidFill>
                  <a:latin typeface="Roboto Slab" pitchFamily="2" charset="0"/>
                  <a:ea typeface="Roboto Slab" pitchFamily="2" charset="0"/>
                </a:rPr>
                <a:t>E</a:t>
              </a:r>
              <a:r>
                <a:rPr lang="en-US" sz="2800" b="1" dirty="0">
                  <a:solidFill>
                    <a:schemeClr val="tx2"/>
                  </a:solidFill>
                  <a:latin typeface="Roboto Slab" pitchFamily="2" charset="0"/>
                  <a:ea typeface="Roboto Slab" pitchFamily="2" charset="0"/>
                </a:rPr>
                <a:t> N D</a:t>
              </a:r>
            </a:p>
          </p:txBody>
        </p:sp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B908D5AB-6111-45C2-B684-FEF65C66BDF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aturation sat="33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355771" y="1916350"/>
              <a:ext cx="1480458" cy="195124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7466491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D32F89AF-1A6D-47E3-BAEE-B89ACB637EB7}"/>
              </a:ext>
            </a:extLst>
          </p:cNvPr>
          <p:cNvSpPr/>
          <p:nvPr/>
        </p:nvSpPr>
        <p:spPr>
          <a:xfrm>
            <a:off x="6572250" y="0"/>
            <a:ext cx="5619750" cy="68580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611E41A-C800-499E-AF6C-43A0EEA4C07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35463" y="1917699"/>
            <a:ext cx="2293324" cy="3022602"/>
          </a:xfrm>
          <a:prstGeom prst="rect">
            <a:avLst/>
          </a:prstGeom>
        </p:spPr>
      </p:pic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2CFFE7A4-812C-48BB-BAC7-D496C35A0CE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9484982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D32F89AF-1A6D-47E3-BAEE-B89ACB637EB7}"/>
              </a:ext>
            </a:extLst>
          </p:cNvPr>
          <p:cNvSpPr/>
          <p:nvPr/>
        </p:nvSpPr>
        <p:spPr>
          <a:xfrm>
            <a:off x="0" y="2390775"/>
            <a:ext cx="12192000" cy="2076450"/>
          </a:xfrm>
          <a:prstGeom prst="rect">
            <a:avLst/>
          </a:prstGeom>
          <a:solidFill>
            <a:schemeClr val="accent2">
              <a:alpha val="7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9CCCA3C0-82FF-4748-9A3F-04A2FE561B96}"/>
              </a:ext>
            </a:extLst>
          </p:cNvPr>
          <p:cNvGrpSpPr/>
          <p:nvPr/>
        </p:nvGrpSpPr>
        <p:grpSpPr>
          <a:xfrm>
            <a:off x="2400300" y="2916391"/>
            <a:ext cx="7391400" cy="1025218"/>
            <a:chOff x="2602007" y="2180272"/>
            <a:chExt cx="7391400" cy="1025218"/>
          </a:xfrm>
          <a:noFill/>
        </p:grpSpPr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7ADD045B-8E4E-4770-BCE7-734B9EEA319A}"/>
                </a:ext>
              </a:extLst>
            </p:cNvPr>
            <p:cNvSpPr txBox="1"/>
            <p:nvPr/>
          </p:nvSpPr>
          <p:spPr>
            <a:xfrm>
              <a:off x="4859432" y="2180272"/>
              <a:ext cx="2876550" cy="553998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000" b="1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</a:rPr>
                <a:t>WELCOME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FB280FA8-5998-4A1F-BF6C-7149EF9214F7}"/>
                </a:ext>
              </a:extLst>
            </p:cNvPr>
            <p:cNvSpPr txBox="1"/>
            <p:nvPr/>
          </p:nvSpPr>
          <p:spPr>
            <a:xfrm>
              <a:off x="2602007" y="2728436"/>
              <a:ext cx="7391400" cy="477054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1500"/>
                </a:lnSpc>
              </a:pPr>
              <a:r>
                <a:rPr lang="en-US" sz="1000" b="1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</a:rPr>
                <a:t>Lorem Ipsum </a:t>
              </a:r>
              <a:r>
                <a:rPr lang="en-US" sz="1000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</a:rPr>
                <a:t>has been the industry's standard dummy text ever since the 1500s, when an unknown printer took a galley of type and scrambled it to make a type specimen book.</a:t>
              </a:r>
            </a:p>
          </p:txBody>
        </p:sp>
      </p:grp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4DAC348A-945A-4596-8D60-EBFB3E1A0B6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90237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ubtitle 11">
            <a:extLst>
              <a:ext uri="{FF2B5EF4-FFF2-40B4-BE49-F238E27FC236}">
                <a16:creationId xmlns:a16="http://schemas.microsoft.com/office/drawing/2014/main" id="{606CB14F-A6AD-45A8-AD8E-8C3A8A58421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en-US" sz="1200" dirty="0">
                <a:latin typeface="Roboto Slab" pitchFamily="2" charset="0"/>
                <a:ea typeface="Roboto Slab" pitchFamily="2" charset="0"/>
              </a:rPr>
              <a:t>Click to edit Master subtitle style lorem ipsum dummy and the presentation</a:t>
            </a:r>
          </a:p>
        </p:txBody>
      </p:sp>
      <p:sp>
        <p:nvSpPr>
          <p:cNvPr id="9" name="Title 8">
            <a:extLst>
              <a:ext uri="{FF2B5EF4-FFF2-40B4-BE49-F238E27FC236}">
                <a16:creationId xmlns:a16="http://schemas.microsoft.com/office/drawing/2014/main" id="{625120D7-3C2A-43D6-A779-839B919A3F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latin typeface="Roboto Slab" pitchFamily="2" charset="0"/>
                <a:ea typeface="Roboto Slab" pitchFamily="2" charset="0"/>
              </a:rPr>
              <a:t>About Us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3C189350-D567-4698-9D76-D6334D1EC9B7}"/>
              </a:ext>
            </a:extLst>
          </p:cNvPr>
          <p:cNvSpPr txBox="1"/>
          <p:nvPr/>
        </p:nvSpPr>
        <p:spPr>
          <a:xfrm>
            <a:off x="786023" y="5002055"/>
            <a:ext cx="2544655" cy="6514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500"/>
              </a:lnSpc>
            </a:pPr>
            <a:r>
              <a:rPr lang="en-US" sz="1000" dirty="0">
                <a:latin typeface="Roboto Slab" pitchFamily="2" charset="0"/>
                <a:ea typeface="Roboto Slab" pitchFamily="2" charset="0"/>
              </a:rPr>
              <a:t>industry's standard dummy text ever since the 1500s, when an unknown specimen book.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644147C6-117A-4011-816F-6FF13E09AE54}"/>
              </a:ext>
            </a:extLst>
          </p:cNvPr>
          <p:cNvSpPr txBox="1"/>
          <p:nvPr/>
        </p:nvSpPr>
        <p:spPr>
          <a:xfrm>
            <a:off x="3477790" y="5002055"/>
            <a:ext cx="2544655" cy="6514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500"/>
              </a:lnSpc>
            </a:pPr>
            <a:r>
              <a:rPr lang="en-US" sz="1000" dirty="0">
                <a:latin typeface="Roboto Slab" pitchFamily="2" charset="0"/>
                <a:ea typeface="Roboto Slab" pitchFamily="2" charset="0"/>
              </a:rPr>
              <a:t>industry's standard dummy text ever since the 1500s, when an unknown specimen book.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EFF8AAF0-27D0-4528-9A16-7925E919295A}"/>
              </a:ext>
            </a:extLst>
          </p:cNvPr>
          <p:cNvSpPr txBox="1"/>
          <p:nvPr/>
        </p:nvSpPr>
        <p:spPr>
          <a:xfrm>
            <a:off x="6169557" y="5002055"/>
            <a:ext cx="2544655" cy="6514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500"/>
              </a:lnSpc>
            </a:pPr>
            <a:r>
              <a:rPr lang="en-US" sz="1000" dirty="0">
                <a:latin typeface="Roboto Slab" pitchFamily="2" charset="0"/>
                <a:ea typeface="Roboto Slab" pitchFamily="2" charset="0"/>
              </a:rPr>
              <a:t>industry's standard dummy text ever since the 1500s, when an unknown specimen book.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4E9E3E5D-D106-4D36-9880-D077510EF5CA}"/>
              </a:ext>
            </a:extLst>
          </p:cNvPr>
          <p:cNvSpPr txBox="1"/>
          <p:nvPr/>
        </p:nvSpPr>
        <p:spPr>
          <a:xfrm>
            <a:off x="8861323" y="5002055"/>
            <a:ext cx="2544655" cy="6514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500"/>
              </a:lnSpc>
            </a:pPr>
            <a:r>
              <a:rPr lang="en-US" sz="1000" dirty="0">
                <a:latin typeface="Roboto Slab" pitchFamily="2" charset="0"/>
                <a:ea typeface="Roboto Slab" pitchFamily="2" charset="0"/>
              </a:rPr>
              <a:t>industry's standard dummy text ever since the 1500s, when an unknown specimen book.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E14B309-7B29-472F-B77D-B379D4D14816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3661FAC5-C5F1-4554-931C-AF5BF9CDD4D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E287DAA6-B6A4-4ACB-9BDB-BFEDB28FBF06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B4E7B67F-A37D-4FD0-8FC4-06F3FB64588D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</p:spTree>
    <p:extLst>
      <p:ext uri="{BB962C8B-B14F-4D97-AF65-F5344CB8AC3E}">
        <p14:creationId xmlns:p14="http://schemas.microsoft.com/office/powerpoint/2010/main" val="39710888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ubtitle 11">
            <a:extLst>
              <a:ext uri="{FF2B5EF4-FFF2-40B4-BE49-F238E27FC236}">
                <a16:creationId xmlns:a16="http://schemas.microsoft.com/office/drawing/2014/main" id="{606CB14F-A6AD-45A8-AD8E-8C3A8A58421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200" y="1052084"/>
            <a:ext cx="10515600" cy="191427"/>
          </a:xfrm>
        </p:spPr>
        <p:txBody>
          <a:bodyPr/>
          <a:lstStyle/>
          <a:p>
            <a:r>
              <a:rPr lang="en-US" dirty="0">
                <a:latin typeface="Roboto Slab" pitchFamily="2" charset="0"/>
                <a:ea typeface="Roboto Slab" pitchFamily="2" charset="0"/>
              </a:rPr>
              <a:t>Click to edit Master subtitle style lorem ipsum dummy and the presentation</a:t>
            </a:r>
          </a:p>
        </p:txBody>
      </p:sp>
      <p:sp>
        <p:nvSpPr>
          <p:cNvPr id="9" name="Title 8">
            <a:extLst>
              <a:ext uri="{FF2B5EF4-FFF2-40B4-BE49-F238E27FC236}">
                <a16:creationId xmlns:a16="http://schemas.microsoft.com/office/drawing/2014/main" id="{625120D7-3C2A-43D6-A779-839B919A3F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76886"/>
            <a:ext cx="10515600" cy="610234"/>
          </a:xfrm>
        </p:spPr>
        <p:txBody>
          <a:bodyPr/>
          <a:lstStyle/>
          <a:p>
            <a:r>
              <a:rPr lang="en-US" dirty="0">
                <a:latin typeface="Roboto Slab" pitchFamily="2" charset="0"/>
                <a:ea typeface="Roboto Slab" pitchFamily="2" charset="0"/>
              </a:rPr>
              <a:t>About Us</a:t>
            </a:r>
          </a:p>
        </p:txBody>
      </p: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10744882-EFE8-41BE-8516-ED83BE912780}"/>
              </a:ext>
            </a:extLst>
          </p:cNvPr>
          <p:cNvSpPr/>
          <p:nvPr/>
        </p:nvSpPr>
        <p:spPr>
          <a:xfrm>
            <a:off x="838197" y="2330133"/>
            <a:ext cx="3073746" cy="3073746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61D816DA-62B8-4F13-B868-D8DEE0DCB00D}"/>
              </a:ext>
            </a:extLst>
          </p:cNvPr>
          <p:cNvSpPr/>
          <p:nvPr/>
        </p:nvSpPr>
        <p:spPr>
          <a:xfrm>
            <a:off x="4584698" y="2330133"/>
            <a:ext cx="3073746" cy="3073746"/>
          </a:xfrm>
          <a:prstGeom prst="round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97B29D15-B350-4B32-84CA-77EF800496CC}"/>
              </a:ext>
            </a:extLst>
          </p:cNvPr>
          <p:cNvSpPr/>
          <p:nvPr/>
        </p:nvSpPr>
        <p:spPr>
          <a:xfrm>
            <a:off x="8331198" y="2330133"/>
            <a:ext cx="3073746" cy="3073746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BFAAAB03-76D9-4C43-9625-8F0FE949F0E8}"/>
              </a:ext>
            </a:extLst>
          </p:cNvPr>
          <p:cNvGrpSpPr/>
          <p:nvPr/>
        </p:nvGrpSpPr>
        <p:grpSpPr>
          <a:xfrm>
            <a:off x="1054443" y="2790221"/>
            <a:ext cx="2641254" cy="2153570"/>
            <a:chOff x="1028872" y="7839123"/>
            <a:chExt cx="2641254" cy="2153570"/>
          </a:xfrm>
        </p:grpSpPr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C202097C-2512-4D39-9A0F-FE6D2352ED39}"/>
                </a:ext>
              </a:extLst>
            </p:cNvPr>
            <p:cNvSpPr/>
            <p:nvPr/>
          </p:nvSpPr>
          <p:spPr>
            <a:xfrm>
              <a:off x="1850054" y="7839123"/>
              <a:ext cx="998890" cy="861774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algn="ctr"/>
              <a:r>
                <a:rPr lang="en-US" sz="5000" dirty="0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FontAwesome" charset="0"/>
                  <a:ea typeface="FontAwesome" charset="0"/>
                  <a:cs typeface="FontAwesome" charset="0"/>
                </a:rPr>
                <a:t>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4E530CA7-C39C-43DF-A2F7-6115882DE583}"/>
                </a:ext>
              </a:extLst>
            </p:cNvPr>
            <p:cNvSpPr txBox="1"/>
            <p:nvPr/>
          </p:nvSpPr>
          <p:spPr>
            <a:xfrm>
              <a:off x="1028872" y="8823142"/>
              <a:ext cx="2641254" cy="4770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500" spc="500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</a:rPr>
                <a:t>Some Text</a:t>
              </a:r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D8364C54-D373-4103-A52A-8ECE0781915B}"/>
                </a:ext>
              </a:extLst>
            </p:cNvPr>
            <p:cNvSpPr txBox="1"/>
            <p:nvPr/>
          </p:nvSpPr>
          <p:spPr>
            <a:xfrm>
              <a:off x="1155696" y="9323279"/>
              <a:ext cx="2387606" cy="6694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1500"/>
                </a:lnSpc>
              </a:pPr>
              <a:r>
                <a:rPr lang="en-US" sz="1000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</a:rPr>
                <a:t>industry's standard dummy text ever since the 1500s, when an specimen book.</a:t>
              </a:r>
            </a:p>
          </p:txBody>
        </p:sp>
      </p:grpSp>
      <p:grpSp>
        <p:nvGrpSpPr>
          <p:cNvPr id="4" name="Group 3">
            <a:extLst>
              <a:ext uri="{FF2B5EF4-FFF2-40B4-BE49-F238E27FC236}">
                <a16:creationId xmlns:a16="http://schemas.microsoft.com/office/drawing/2014/main" id="{E4360B1B-4EAB-4A3B-94EC-5427B52A626B}"/>
              </a:ext>
            </a:extLst>
          </p:cNvPr>
          <p:cNvGrpSpPr/>
          <p:nvPr/>
        </p:nvGrpSpPr>
        <p:grpSpPr>
          <a:xfrm>
            <a:off x="4800944" y="2790221"/>
            <a:ext cx="2641254" cy="2153570"/>
            <a:chOff x="4775373" y="7839123"/>
            <a:chExt cx="2641254" cy="2153570"/>
          </a:xfrm>
        </p:grpSpPr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872DDA0C-40AB-4D46-8DFA-BC9A38987187}"/>
                </a:ext>
              </a:extLst>
            </p:cNvPr>
            <p:cNvSpPr/>
            <p:nvPr/>
          </p:nvSpPr>
          <p:spPr>
            <a:xfrm>
              <a:off x="5596555" y="7839123"/>
              <a:ext cx="998890" cy="861774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algn="ctr"/>
              <a:r>
                <a:rPr lang="en-US" sz="5000" dirty="0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FontAwesome" charset="0"/>
                  <a:ea typeface="FontAwesome" charset="0"/>
                  <a:cs typeface="FontAwesome" charset="0"/>
                </a:rPr>
                <a:t></a:t>
              </a:r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4E79AD6E-EE12-4522-833A-573214CF0F71}"/>
                </a:ext>
              </a:extLst>
            </p:cNvPr>
            <p:cNvSpPr txBox="1"/>
            <p:nvPr/>
          </p:nvSpPr>
          <p:spPr>
            <a:xfrm>
              <a:off x="4775373" y="8823142"/>
              <a:ext cx="2641254" cy="4770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500" spc="500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</a:rPr>
                <a:t>Some Text</a:t>
              </a:r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2AB0B5DF-667E-4277-BD65-2400B9C9F0ED}"/>
                </a:ext>
              </a:extLst>
            </p:cNvPr>
            <p:cNvSpPr txBox="1"/>
            <p:nvPr/>
          </p:nvSpPr>
          <p:spPr>
            <a:xfrm>
              <a:off x="4902197" y="9323279"/>
              <a:ext cx="2387606" cy="6694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1500"/>
                </a:lnSpc>
              </a:pPr>
              <a:r>
                <a:rPr lang="en-US" sz="1000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</a:rPr>
                <a:t>industry's standard dummy text ever since the 1500s, when an specimen book.</a:t>
              </a:r>
            </a:p>
          </p:txBody>
        </p:sp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id="{9554FD9C-9258-4167-9E25-6697974DF9EB}"/>
              </a:ext>
            </a:extLst>
          </p:cNvPr>
          <p:cNvGrpSpPr/>
          <p:nvPr/>
        </p:nvGrpSpPr>
        <p:grpSpPr>
          <a:xfrm>
            <a:off x="8547444" y="2790221"/>
            <a:ext cx="2641254" cy="2153570"/>
            <a:chOff x="8521874" y="7839123"/>
            <a:chExt cx="2641254" cy="2153570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92C323BE-284E-4B84-9D24-583D6B115E11}"/>
                </a:ext>
              </a:extLst>
            </p:cNvPr>
            <p:cNvSpPr/>
            <p:nvPr/>
          </p:nvSpPr>
          <p:spPr>
            <a:xfrm>
              <a:off x="9359715" y="7839123"/>
              <a:ext cx="965568" cy="861774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algn="ctr"/>
              <a:r>
                <a:rPr lang="en-US" sz="5000" dirty="0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FontAwesome" charset="0"/>
                </a:rPr>
                <a:t></a:t>
              </a:r>
              <a:endParaRPr lang="en-US" sz="5000" dirty="0">
                <a:solidFill>
                  <a:schemeClr val="accent1">
                    <a:lumMod val="20000"/>
                    <a:lumOff val="80000"/>
                  </a:schemeClr>
                </a:solidFill>
              </a:endParaRPr>
            </a:p>
          </p:txBody>
        </p: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94CF7016-0173-4E17-B6CA-2745B82F4AFC}"/>
                </a:ext>
              </a:extLst>
            </p:cNvPr>
            <p:cNvSpPr txBox="1"/>
            <p:nvPr/>
          </p:nvSpPr>
          <p:spPr>
            <a:xfrm>
              <a:off x="8521874" y="8823142"/>
              <a:ext cx="2641254" cy="4770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500" spc="500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</a:rPr>
                <a:t>Some Text</a:t>
              </a:r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81ADFCC3-1330-4B1F-9E77-424F62C92B19}"/>
                </a:ext>
              </a:extLst>
            </p:cNvPr>
            <p:cNvSpPr txBox="1"/>
            <p:nvPr/>
          </p:nvSpPr>
          <p:spPr>
            <a:xfrm>
              <a:off x="8648698" y="9323279"/>
              <a:ext cx="2387606" cy="6694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1500"/>
                </a:lnSpc>
              </a:pPr>
              <a:r>
                <a:rPr lang="en-US" sz="1000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</a:rPr>
                <a:t>industry's standard dummy text ever since the 1500s, when an specimen book.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94317955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ubtitle 11">
            <a:extLst>
              <a:ext uri="{FF2B5EF4-FFF2-40B4-BE49-F238E27FC236}">
                <a16:creationId xmlns:a16="http://schemas.microsoft.com/office/drawing/2014/main" id="{606CB14F-A6AD-45A8-AD8E-8C3A8A58421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>
                <a:latin typeface="Roboto Slab" pitchFamily="2" charset="0"/>
                <a:ea typeface="Roboto Slab" pitchFamily="2" charset="0"/>
              </a:rPr>
              <a:t>Click to edit Master subtitle style lorem ipsum dummy and the presentation</a:t>
            </a:r>
          </a:p>
        </p:txBody>
      </p:sp>
      <p:sp>
        <p:nvSpPr>
          <p:cNvPr id="9" name="Title 8">
            <a:extLst>
              <a:ext uri="{FF2B5EF4-FFF2-40B4-BE49-F238E27FC236}">
                <a16:creationId xmlns:a16="http://schemas.microsoft.com/office/drawing/2014/main" id="{625120D7-3C2A-43D6-A779-839B919A3F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Roboto Slab" pitchFamily="2" charset="0"/>
                <a:ea typeface="Roboto Slab" pitchFamily="2" charset="0"/>
              </a:rPr>
              <a:t>Team Members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13B87163-B245-40D9-9A79-987E333138CE}"/>
              </a:ext>
            </a:extLst>
          </p:cNvPr>
          <p:cNvSpPr txBox="1"/>
          <p:nvPr/>
        </p:nvSpPr>
        <p:spPr>
          <a:xfrm>
            <a:off x="1086434" y="4175557"/>
            <a:ext cx="151038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800"/>
              </a:lnSpc>
            </a:pPr>
            <a:r>
              <a:rPr lang="en-US" sz="1000" b="1" dirty="0">
                <a:solidFill>
                  <a:schemeClr val="accent1"/>
                </a:solidFill>
                <a:latin typeface="Roboto Slab" pitchFamily="2" charset="0"/>
                <a:ea typeface="Roboto Slab" pitchFamily="2" charset="0"/>
                <a:cs typeface="Montserrat" charset="0"/>
              </a:rPr>
              <a:t>Post Title</a:t>
            </a:r>
          </a:p>
          <a:p>
            <a:pPr algn="ctr">
              <a:lnSpc>
                <a:spcPts val="1800"/>
              </a:lnSpc>
            </a:pPr>
            <a:r>
              <a:rPr lang="en-US" sz="1400" dirty="0">
                <a:latin typeface="Roboto Slab" pitchFamily="2" charset="0"/>
                <a:ea typeface="Roboto Slab" pitchFamily="2" charset="0"/>
                <a:cs typeface="Montserrat" charset="0"/>
              </a:rPr>
              <a:t>Jacky Chan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32AE0855-7B48-4A0D-9FA0-67171705E9EC}"/>
              </a:ext>
            </a:extLst>
          </p:cNvPr>
          <p:cNvSpPr txBox="1"/>
          <p:nvPr/>
        </p:nvSpPr>
        <p:spPr>
          <a:xfrm>
            <a:off x="1166199" y="4739243"/>
            <a:ext cx="1350852" cy="707886"/>
          </a:xfrm>
          <a:prstGeom prst="rect">
            <a:avLst/>
          </a:prstGeom>
          <a:noFill/>
        </p:spPr>
        <p:txBody>
          <a:bodyPr wrap="square" numCol="1" spcCol="0" rtlCol="0" anchor="ctr">
            <a:spAutoFit/>
          </a:bodyPr>
          <a:lstStyle/>
          <a:p>
            <a:pPr algn="ctr">
              <a:lnSpc>
                <a:spcPts val="1600"/>
              </a:lnSpc>
            </a:pPr>
            <a:r>
              <a:rPr lang="en-US" sz="1000" dirty="0">
                <a:solidFill>
                  <a:schemeClr val="bg2"/>
                </a:solidFill>
                <a:latin typeface="Roboto Slab" pitchFamily="2" charset="0"/>
                <a:ea typeface="Roboto Slab" pitchFamily="2" charset="0"/>
                <a:cs typeface="Montserrat" charset="0"/>
              </a:rPr>
              <a:t>also his male </a:t>
            </a:r>
            <a:r>
              <a:rPr lang="en-US" sz="1000" dirty="0" err="1">
                <a:solidFill>
                  <a:schemeClr val="bg2"/>
                </a:solidFill>
                <a:latin typeface="Roboto Slab" pitchFamily="2" charset="0"/>
                <a:ea typeface="Roboto Slab" pitchFamily="2" charset="0"/>
                <a:cs typeface="Montserrat" charset="0"/>
              </a:rPr>
              <a:t>SignsCreepie</a:t>
            </a:r>
            <a:r>
              <a:rPr lang="en-US" sz="1000" dirty="0">
                <a:solidFill>
                  <a:schemeClr val="bg2"/>
                </a:solidFill>
                <a:latin typeface="Roboto Slab" pitchFamily="2" charset="0"/>
                <a:ea typeface="Roboto Slab" pitchFamily="2" charset="0"/>
                <a:cs typeface="Montserrat" charset="0"/>
              </a:rPr>
              <a:t> for</a:t>
            </a:r>
          </a:p>
          <a:p>
            <a:pPr algn="ctr">
              <a:lnSpc>
                <a:spcPts val="1600"/>
              </a:lnSpc>
            </a:pPr>
            <a:r>
              <a:rPr lang="en-US" sz="1000" dirty="0">
                <a:solidFill>
                  <a:schemeClr val="bg2"/>
                </a:solidFill>
                <a:latin typeface="Roboto Slab" pitchFamily="2" charset="0"/>
                <a:ea typeface="Roboto Slab" pitchFamily="2" charset="0"/>
                <a:cs typeface="Montserrat" charset="0"/>
              </a:rPr>
              <a:t>green land. 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E5D2E537-3210-4F50-9759-618DAFF9ECFA}"/>
              </a:ext>
            </a:extLst>
          </p:cNvPr>
          <p:cNvSpPr txBox="1"/>
          <p:nvPr/>
        </p:nvSpPr>
        <p:spPr>
          <a:xfrm>
            <a:off x="3215173" y="4175557"/>
            <a:ext cx="151038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800"/>
              </a:lnSpc>
            </a:pPr>
            <a:r>
              <a:rPr lang="en-US" sz="1000" b="1" dirty="0">
                <a:solidFill>
                  <a:schemeClr val="accent1"/>
                </a:solidFill>
                <a:latin typeface="Roboto Slab" pitchFamily="2" charset="0"/>
                <a:ea typeface="Roboto Slab" pitchFamily="2" charset="0"/>
                <a:cs typeface="Montserrat" charset="0"/>
              </a:rPr>
              <a:t>Post Title</a:t>
            </a:r>
          </a:p>
          <a:p>
            <a:pPr algn="ctr">
              <a:lnSpc>
                <a:spcPts val="1800"/>
              </a:lnSpc>
            </a:pPr>
            <a:r>
              <a:rPr lang="en-US" sz="1400" dirty="0">
                <a:latin typeface="Roboto Slab" pitchFamily="2" charset="0"/>
                <a:ea typeface="Roboto Slab" pitchFamily="2" charset="0"/>
                <a:cs typeface="Montserrat" charset="0"/>
              </a:rPr>
              <a:t>Jacky Chan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A9CF9425-8EDC-4180-BECD-21096E30BBA7}"/>
              </a:ext>
            </a:extLst>
          </p:cNvPr>
          <p:cNvSpPr txBox="1"/>
          <p:nvPr/>
        </p:nvSpPr>
        <p:spPr>
          <a:xfrm>
            <a:off x="3294938" y="4739243"/>
            <a:ext cx="1350852" cy="707886"/>
          </a:xfrm>
          <a:prstGeom prst="rect">
            <a:avLst/>
          </a:prstGeom>
          <a:noFill/>
        </p:spPr>
        <p:txBody>
          <a:bodyPr wrap="square" numCol="1" spcCol="0" rtlCol="0" anchor="ctr">
            <a:spAutoFit/>
          </a:bodyPr>
          <a:lstStyle/>
          <a:p>
            <a:pPr algn="ctr">
              <a:lnSpc>
                <a:spcPts val="1600"/>
              </a:lnSpc>
            </a:pPr>
            <a:r>
              <a:rPr lang="en-US" sz="1000" dirty="0">
                <a:solidFill>
                  <a:schemeClr val="bg2"/>
                </a:solidFill>
                <a:latin typeface="Roboto Slab" pitchFamily="2" charset="0"/>
                <a:ea typeface="Roboto Slab" pitchFamily="2" charset="0"/>
                <a:cs typeface="Montserrat" charset="0"/>
              </a:rPr>
              <a:t>also his male </a:t>
            </a:r>
            <a:r>
              <a:rPr lang="en-US" sz="1000" dirty="0" err="1">
                <a:solidFill>
                  <a:schemeClr val="bg2"/>
                </a:solidFill>
                <a:latin typeface="Roboto Slab" pitchFamily="2" charset="0"/>
                <a:ea typeface="Roboto Slab" pitchFamily="2" charset="0"/>
                <a:cs typeface="Montserrat" charset="0"/>
              </a:rPr>
              <a:t>SignsCreepie</a:t>
            </a:r>
            <a:r>
              <a:rPr lang="en-US" sz="1000" dirty="0">
                <a:solidFill>
                  <a:schemeClr val="bg2"/>
                </a:solidFill>
                <a:latin typeface="Roboto Slab" pitchFamily="2" charset="0"/>
                <a:ea typeface="Roboto Slab" pitchFamily="2" charset="0"/>
                <a:cs typeface="Montserrat" charset="0"/>
              </a:rPr>
              <a:t> for</a:t>
            </a:r>
          </a:p>
          <a:p>
            <a:pPr algn="ctr">
              <a:lnSpc>
                <a:spcPts val="1600"/>
              </a:lnSpc>
            </a:pPr>
            <a:r>
              <a:rPr lang="en-US" sz="1000" dirty="0">
                <a:solidFill>
                  <a:schemeClr val="bg2"/>
                </a:solidFill>
                <a:latin typeface="Roboto Slab" pitchFamily="2" charset="0"/>
                <a:ea typeface="Roboto Slab" pitchFamily="2" charset="0"/>
                <a:cs typeface="Montserrat" charset="0"/>
              </a:rPr>
              <a:t>green land. 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6901D05D-CDF9-4FD7-9A15-699199CEC4C5}"/>
              </a:ext>
            </a:extLst>
          </p:cNvPr>
          <p:cNvSpPr txBox="1"/>
          <p:nvPr/>
        </p:nvSpPr>
        <p:spPr>
          <a:xfrm>
            <a:off x="5340808" y="4175557"/>
            <a:ext cx="151038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800"/>
              </a:lnSpc>
            </a:pPr>
            <a:r>
              <a:rPr lang="en-US" sz="1000" b="1" dirty="0">
                <a:solidFill>
                  <a:schemeClr val="accent1"/>
                </a:solidFill>
                <a:latin typeface="Roboto Slab" pitchFamily="2" charset="0"/>
                <a:ea typeface="Roboto Slab" pitchFamily="2" charset="0"/>
                <a:cs typeface="Montserrat" charset="0"/>
              </a:rPr>
              <a:t>Post Title</a:t>
            </a:r>
          </a:p>
          <a:p>
            <a:pPr algn="ctr">
              <a:lnSpc>
                <a:spcPts val="1800"/>
              </a:lnSpc>
            </a:pPr>
            <a:r>
              <a:rPr lang="en-US" sz="1400" dirty="0">
                <a:latin typeface="Roboto Slab" pitchFamily="2" charset="0"/>
                <a:ea typeface="Roboto Slab" pitchFamily="2" charset="0"/>
                <a:cs typeface="Montserrat" charset="0"/>
              </a:rPr>
              <a:t>Jacky Chan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013A23DC-5D7D-4AF3-AAE2-F078A2FC0830}"/>
              </a:ext>
            </a:extLst>
          </p:cNvPr>
          <p:cNvSpPr txBox="1"/>
          <p:nvPr/>
        </p:nvSpPr>
        <p:spPr>
          <a:xfrm>
            <a:off x="5420573" y="4739243"/>
            <a:ext cx="1350852" cy="707886"/>
          </a:xfrm>
          <a:prstGeom prst="rect">
            <a:avLst/>
          </a:prstGeom>
          <a:noFill/>
        </p:spPr>
        <p:txBody>
          <a:bodyPr wrap="square" numCol="1" spcCol="0" rtlCol="0" anchor="ctr">
            <a:spAutoFit/>
          </a:bodyPr>
          <a:lstStyle/>
          <a:p>
            <a:pPr algn="ctr">
              <a:lnSpc>
                <a:spcPts val="1600"/>
              </a:lnSpc>
            </a:pPr>
            <a:r>
              <a:rPr lang="en-US" sz="1000" dirty="0">
                <a:solidFill>
                  <a:schemeClr val="bg2"/>
                </a:solidFill>
                <a:latin typeface="Roboto Slab" pitchFamily="2" charset="0"/>
                <a:ea typeface="Roboto Slab" pitchFamily="2" charset="0"/>
                <a:cs typeface="Montserrat" charset="0"/>
              </a:rPr>
              <a:t>also his male </a:t>
            </a:r>
            <a:r>
              <a:rPr lang="en-US" sz="1000" dirty="0" err="1">
                <a:solidFill>
                  <a:schemeClr val="bg2"/>
                </a:solidFill>
                <a:latin typeface="Roboto Slab" pitchFamily="2" charset="0"/>
                <a:ea typeface="Roboto Slab" pitchFamily="2" charset="0"/>
                <a:cs typeface="Montserrat" charset="0"/>
              </a:rPr>
              <a:t>SignsCreepie</a:t>
            </a:r>
            <a:r>
              <a:rPr lang="en-US" sz="1000" dirty="0">
                <a:solidFill>
                  <a:schemeClr val="bg2"/>
                </a:solidFill>
                <a:latin typeface="Roboto Slab" pitchFamily="2" charset="0"/>
                <a:ea typeface="Roboto Slab" pitchFamily="2" charset="0"/>
                <a:cs typeface="Montserrat" charset="0"/>
              </a:rPr>
              <a:t> for</a:t>
            </a:r>
          </a:p>
          <a:p>
            <a:pPr algn="ctr">
              <a:lnSpc>
                <a:spcPts val="1600"/>
              </a:lnSpc>
            </a:pPr>
            <a:r>
              <a:rPr lang="en-US" sz="1000" dirty="0">
                <a:solidFill>
                  <a:schemeClr val="bg2"/>
                </a:solidFill>
                <a:latin typeface="Roboto Slab" pitchFamily="2" charset="0"/>
                <a:ea typeface="Roboto Slab" pitchFamily="2" charset="0"/>
                <a:cs typeface="Montserrat" charset="0"/>
              </a:rPr>
              <a:t>green land. 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267B2C81-216A-4AC8-B7FA-38FC071261F4}"/>
              </a:ext>
            </a:extLst>
          </p:cNvPr>
          <p:cNvSpPr txBox="1"/>
          <p:nvPr/>
        </p:nvSpPr>
        <p:spPr>
          <a:xfrm>
            <a:off x="7466443" y="4175557"/>
            <a:ext cx="151038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800"/>
              </a:lnSpc>
            </a:pPr>
            <a:r>
              <a:rPr lang="en-US" sz="1000" b="1" dirty="0">
                <a:solidFill>
                  <a:schemeClr val="accent1"/>
                </a:solidFill>
                <a:latin typeface="Roboto Slab" pitchFamily="2" charset="0"/>
                <a:ea typeface="Roboto Slab" pitchFamily="2" charset="0"/>
                <a:cs typeface="Montserrat" charset="0"/>
              </a:rPr>
              <a:t>Post Title</a:t>
            </a:r>
          </a:p>
          <a:p>
            <a:pPr algn="ctr">
              <a:lnSpc>
                <a:spcPts val="1800"/>
              </a:lnSpc>
            </a:pPr>
            <a:r>
              <a:rPr lang="en-US" sz="1400" dirty="0">
                <a:latin typeface="Roboto Slab" pitchFamily="2" charset="0"/>
                <a:ea typeface="Roboto Slab" pitchFamily="2" charset="0"/>
                <a:cs typeface="Montserrat" charset="0"/>
              </a:rPr>
              <a:t>Jacky Chan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7B902DD0-EB67-45D9-BEF9-38D932E361D6}"/>
              </a:ext>
            </a:extLst>
          </p:cNvPr>
          <p:cNvSpPr txBox="1"/>
          <p:nvPr/>
        </p:nvSpPr>
        <p:spPr>
          <a:xfrm>
            <a:off x="7546208" y="4739243"/>
            <a:ext cx="1350852" cy="707886"/>
          </a:xfrm>
          <a:prstGeom prst="rect">
            <a:avLst/>
          </a:prstGeom>
          <a:noFill/>
        </p:spPr>
        <p:txBody>
          <a:bodyPr wrap="square" numCol="1" spcCol="0" rtlCol="0" anchor="ctr">
            <a:spAutoFit/>
          </a:bodyPr>
          <a:lstStyle/>
          <a:p>
            <a:pPr algn="ctr">
              <a:lnSpc>
                <a:spcPts val="1600"/>
              </a:lnSpc>
            </a:pPr>
            <a:r>
              <a:rPr lang="en-US" sz="1000" dirty="0">
                <a:solidFill>
                  <a:schemeClr val="bg2"/>
                </a:solidFill>
                <a:latin typeface="Roboto Slab" pitchFamily="2" charset="0"/>
                <a:ea typeface="Roboto Slab" pitchFamily="2" charset="0"/>
                <a:cs typeface="Montserrat" charset="0"/>
              </a:rPr>
              <a:t>also his male </a:t>
            </a:r>
            <a:r>
              <a:rPr lang="en-US" sz="1000" dirty="0" err="1">
                <a:solidFill>
                  <a:schemeClr val="bg2"/>
                </a:solidFill>
                <a:latin typeface="Roboto Slab" pitchFamily="2" charset="0"/>
                <a:ea typeface="Roboto Slab" pitchFamily="2" charset="0"/>
                <a:cs typeface="Montserrat" charset="0"/>
              </a:rPr>
              <a:t>SignsCreepie</a:t>
            </a:r>
            <a:r>
              <a:rPr lang="en-US" sz="1000" dirty="0">
                <a:solidFill>
                  <a:schemeClr val="bg2"/>
                </a:solidFill>
                <a:latin typeface="Roboto Slab" pitchFamily="2" charset="0"/>
                <a:ea typeface="Roboto Slab" pitchFamily="2" charset="0"/>
                <a:cs typeface="Montserrat" charset="0"/>
              </a:rPr>
              <a:t> for</a:t>
            </a:r>
          </a:p>
          <a:p>
            <a:pPr algn="ctr">
              <a:lnSpc>
                <a:spcPts val="1600"/>
              </a:lnSpc>
            </a:pPr>
            <a:r>
              <a:rPr lang="en-US" sz="1000" dirty="0">
                <a:solidFill>
                  <a:schemeClr val="bg2"/>
                </a:solidFill>
                <a:latin typeface="Roboto Slab" pitchFamily="2" charset="0"/>
                <a:ea typeface="Roboto Slab" pitchFamily="2" charset="0"/>
                <a:cs typeface="Montserrat" charset="0"/>
              </a:rPr>
              <a:t>green land. 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0B661966-AD1C-4F10-BFD4-3A773AF205BA}"/>
              </a:ext>
            </a:extLst>
          </p:cNvPr>
          <p:cNvSpPr txBox="1"/>
          <p:nvPr/>
        </p:nvSpPr>
        <p:spPr>
          <a:xfrm>
            <a:off x="9592078" y="4175557"/>
            <a:ext cx="151038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800"/>
              </a:lnSpc>
            </a:pPr>
            <a:r>
              <a:rPr lang="en-US" sz="1000" b="1" dirty="0">
                <a:solidFill>
                  <a:schemeClr val="accent1"/>
                </a:solidFill>
                <a:latin typeface="Roboto Slab" pitchFamily="2" charset="0"/>
                <a:ea typeface="Roboto Slab" pitchFamily="2" charset="0"/>
                <a:cs typeface="Montserrat" charset="0"/>
              </a:rPr>
              <a:t>Post Title</a:t>
            </a:r>
          </a:p>
          <a:p>
            <a:pPr algn="ctr">
              <a:lnSpc>
                <a:spcPts val="1800"/>
              </a:lnSpc>
            </a:pPr>
            <a:r>
              <a:rPr lang="en-US" sz="1400" dirty="0">
                <a:latin typeface="Roboto Slab" pitchFamily="2" charset="0"/>
                <a:ea typeface="Roboto Slab" pitchFamily="2" charset="0"/>
                <a:cs typeface="Montserrat" charset="0"/>
              </a:rPr>
              <a:t>Jacky Chan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C56683A6-1F9E-462E-9FBE-09FEC0BFAC8C}"/>
              </a:ext>
            </a:extLst>
          </p:cNvPr>
          <p:cNvSpPr txBox="1"/>
          <p:nvPr/>
        </p:nvSpPr>
        <p:spPr>
          <a:xfrm>
            <a:off x="9671843" y="4739243"/>
            <a:ext cx="1350852" cy="707886"/>
          </a:xfrm>
          <a:prstGeom prst="rect">
            <a:avLst/>
          </a:prstGeom>
          <a:noFill/>
        </p:spPr>
        <p:txBody>
          <a:bodyPr wrap="square" numCol="1" spcCol="0" rtlCol="0" anchor="ctr">
            <a:spAutoFit/>
          </a:bodyPr>
          <a:lstStyle/>
          <a:p>
            <a:pPr algn="ctr">
              <a:lnSpc>
                <a:spcPts val="1600"/>
              </a:lnSpc>
            </a:pPr>
            <a:r>
              <a:rPr lang="en-US" sz="1000" dirty="0">
                <a:solidFill>
                  <a:schemeClr val="bg2"/>
                </a:solidFill>
                <a:latin typeface="Roboto Slab" pitchFamily="2" charset="0"/>
                <a:ea typeface="Roboto Slab" pitchFamily="2" charset="0"/>
                <a:cs typeface="Montserrat" charset="0"/>
              </a:rPr>
              <a:t>also his male </a:t>
            </a:r>
            <a:r>
              <a:rPr lang="en-US" sz="1000" dirty="0" err="1">
                <a:solidFill>
                  <a:schemeClr val="bg2"/>
                </a:solidFill>
                <a:latin typeface="Roboto Slab" pitchFamily="2" charset="0"/>
                <a:ea typeface="Roboto Slab" pitchFamily="2" charset="0"/>
                <a:cs typeface="Montserrat" charset="0"/>
              </a:rPr>
              <a:t>SignsCreepie</a:t>
            </a:r>
            <a:r>
              <a:rPr lang="en-US" sz="1000" dirty="0">
                <a:solidFill>
                  <a:schemeClr val="bg2"/>
                </a:solidFill>
                <a:latin typeface="Roboto Slab" pitchFamily="2" charset="0"/>
                <a:ea typeface="Roboto Slab" pitchFamily="2" charset="0"/>
                <a:cs typeface="Montserrat" charset="0"/>
              </a:rPr>
              <a:t> for</a:t>
            </a:r>
          </a:p>
          <a:p>
            <a:pPr algn="ctr">
              <a:lnSpc>
                <a:spcPts val="1600"/>
              </a:lnSpc>
            </a:pPr>
            <a:r>
              <a:rPr lang="en-US" sz="1000" dirty="0">
                <a:solidFill>
                  <a:schemeClr val="bg2"/>
                </a:solidFill>
                <a:latin typeface="Roboto Slab" pitchFamily="2" charset="0"/>
                <a:ea typeface="Roboto Slab" pitchFamily="2" charset="0"/>
                <a:cs typeface="Montserrat" charset="0"/>
              </a:rPr>
              <a:t>green land. 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8A7A408-4732-40DC-AD5C-C1ED76DDD22E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A36311BA-10F4-4F67-B417-ED1A121BB41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F4F0AA54-AA6E-4418-9577-F2B8B62E810E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B486E01C-9535-40BA-86F4-B69E44C8173E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84BA169E-9F8F-43B5-9B26-76E5A71A244F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</p:spTree>
    <p:extLst>
      <p:ext uri="{BB962C8B-B14F-4D97-AF65-F5344CB8AC3E}">
        <p14:creationId xmlns:p14="http://schemas.microsoft.com/office/powerpoint/2010/main" val="220793917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F8F6F628-7B65-4FFA-B879-BE11DF37DDC1}"/>
              </a:ext>
            </a:extLst>
          </p:cNvPr>
          <p:cNvSpPr/>
          <p:nvPr/>
        </p:nvSpPr>
        <p:spPr>
          <a:xfrm>
            <a:off x="838199" y="2128079"/>
            <a:ext cx="2032000" cy="2032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C55AD587-51A1-42CF-97F2-0C5E30D26229}"/>
              </a:ext>
            </a:extLst>
          </p:cNvPr>
          <p:cNvSpPr/>
          <p:nvPr/>
        </p:nvSpPr>
        <p:spPr>
          <a:xfrm>
            <a:off x="3426109" y="2128079"/>
            <a:ext cx="2032000" cy="2032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2A15A735-712C-4897-9A88-351290C985AC}"/>
              </a:ext>
            </a:extLst>
          </p:cNvPr>
          <p:cNvSpPr/>
          <p:nvPr/>
        </p:nvSpPr>
        <p:spPr>
          <a:xfrm>
            <a:off x="6124631" y="2128079"/>
            <a:ext cx="2032000" cy="2032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79F1932F-26E3-4362-99AB-12809E4EBE6B}"/>
              </a:ext>
            </a:extLst>
          </p:cNvPr>
          <p:cNvSpPr/>
          <p:nvPr/>
        </p:nvSpPr>
        <p:spPr>
          <a:xfrm>
            <a:off x="8823153" y="2128079"/>
            <a:ext cx="2032000" cy="203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ubtitle 11">
            <a:extLst>
              <a:ext uri="{FF2B5EF4-FFF2-40B4-BE49-F238E27FC236}">
                <a16:creationId xmlns:a16="http://schemas.microsoft.com/office/drawing/2014/main" id="{606CB14F-A6AD-45A8-AD8E-8C3A8A58421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en-US" dirty="0">
                <a:latin typeface="Roboto Slab" pitchFamily="2" charset="0"/>
                <a:ea typeface="Roboto Slab" pitchFamily="2" charset="0"/>
              </a:rPr>
              <a:t>Click to edit Master subtitle style lorem ipsum dummy and the presentation</a:t>
            </a:r>
          </a:p>
        </p:txBody>
      </p:sp>
      <p:sp>
        <p:nvSpPr>
          <p:cNvPr id="9" name="Title 8">
            <a:extLst>
              <a:ext uri="{FF2B5EF4-FFF2-40B4-BE49-F238E27FC236}">
                <a16:creationId xmlns:a16="http://schemas.microsoft.com/office/drawing/2014/main" id="{625120D7-3C2A-43D6-A779-839B919A3F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latin typeface="Roboto Slab" pitchFamily="2" charset="0"/>
                <a:ea typeface="Roboto Slab" pitchFamily="2" charset="0"/>
              </a:rPr>
              <a:t>Team Members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50F0C92D-8CE1-41A6-B908-1C8857CF681E}"/>
              </a:ext>
            </a:extLst>
          </p:cNvPr>
          <p:cNvSpPr txBox="1"/>
          <p:nvPr/>
        </p:nvSpPr>
        <p:spPr>
          <a:xfrm>
            <a:off x="727590" y="4517096"/>
            <a:ext cx="2641254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500" spc="500" dirty="0">
                <a:solidFill>
                  <a:schemeClr val="tx2"/>
                </a:solidFill>
                <a:latin typeface="Roboto Slab" pitchFamily="2" charset="0"/>
                <a:ea typeface="Roboto Slab" pitchFamily="2" charset="0"/>
              </a:rPr>
              <a:t>Some Text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C85DDFA9-9F7B-4443-AAE5-CCBF04BFA950}"/>
              </a:ext>
            </a:extLst>
          </p:cNvPr>
          <p:cNvSpPr txBox="1"/>
          <p:nvPr/>
        </p:nvSpPr>
        <p:spPr>
          <a:xfrm>
            <a:off x="727590" y="5056989"/>
            <a:ext cx="2387606" cy="6694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500"/>
              </a:lnSpc>
            </a:pPr>
            <a:r>
              <a:rPr lang="en-US" sz="1000" dirty="0">
                <a:solidFill>
                  <a:schemeClr val="bg2"/>
                </a:solidFill>
                <a:latin typeface="Roboto Slab" pitchFamily="2" charset="0"/>
                <a:ea typeface="Roboto Slab" pitchFamily="2" charset="0"/>
              </a:rPr>
              <a:t>industry's standard dummy text ever since the 1500s, when an specimen book.</a:t>
            </a: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ED711642-0753-4D0F-9EF6-B08045AD8952}"/>
              </a:ext>
            </a:extLst>
          </p:cNvPr>
          <p:cNvSpPr txBox="1"/>
          <p:nvPr/>
        </p:nvSpPr>
        <p:spPr>
          <a:xfrm>
            <a:off x="3426109" y="4517096"/>
            <a:ext cx="2641254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500" spc="500" dirty="0">
                <a:solidFill>
                  <a:schemeClr val="accent1"/>
                </a:solidFill>
                <a:latin typeface="Roboto Slab" pitchFamily="2" charset="0"/>
                <a:ea typeface="Roboto Slab" pitchFamily="2" charset="0"/>
              </a:rPr>
              <a:t>Some Text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9EBFD41C-214A-447F-A271-0C816A675D57}"/>
              </a:ext>
            </a:extLst>
          </p:cNvPr>
          <p:cNvSpPr txBox="1"/>
          <p:nvPr/>
        </p:nvSpPr>
        <p:spPr>
          <a:xfrm>
            <a:off x="3426109" y="5056989"/>
            <a:ext cx="2387606" cy="6694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500"/>
              </a:lnSpc>
            </a:pPr>
            <a:r>
              <a:rPr lang="en-US" sz="1000" dirty="0">
                <a:solidFill>
                  <a:schemeClr val="bg2"/>
                </a:solidFill>
                <a:latin typeface="Roboto Slab" pitchFamily="2" charset="0"/>
                <a:ea typeface="Roboto Slab" pitchFamily="2" charset="0"/>
              </a:rPr>
              <a:t>industry's standard dummy text ever since the 1500s, when an specimen book.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CE16A5A1-A2EC-44C6-8523-5BD8D2EED93D}"/>
              </a:ext>
            </a:extLst>
          </p:cNvPr>
          <p:cNvSpPr txBox="1"/>
          <p:nvPr/>
        </p:nvSpPr>
        <p:spPr>
          <a:xfrm>
            <a:off x="6124631" y="4517096"/>
            <a:ext cx="2641254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500" spc="500" dirty="0">
                <a:solidFill>
                  <a:schemeClr val="accent2"/>
                </a:solidFill>
                <a:latin typeface="Roboto Slab" pitchFamily="2" charset="0"/>
                <a:ea typeface="Roboto Slab" pitchFamily="2" charset="0"/>
              </a:rPr>
              <a:t>Some Text</a:t>
            </a: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94D68453-F3C1-47B6-8BC7-7D3EFB5DCB98}"/>
              </a:ext>
            </a:extLst>
          </p:cNvPr>
          <p:cNvSpPr txBox="1"/>
          <p:nvPr/>
        </p:nvSpPr>
        <p:spPr>
          <a:xfrm>
            <a:off x="6124631" y="5056989"/>
            <a:ext cx="2387606" cy="6694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500"/>
              </a:lnSpc>
            </a:pPr>
            <a:r>
              <a:rPr lang="en-US" sz="1000" dirty="0">
                <a:solidFill>
                  <a:schemeClr val="bg2"/>
                </a:solidFill>
                <a:latin typeface="Roboto Slab" pitchFamily="2" charset="0"/>
                <a:ea typeface="Roboto Slab" pitchFamily="2" charset="0"/>
              </a:rPr>
              <a:t>industry's standard dummy text ever since the 1500s, when an specimen book.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7AE66E78-B28E-4060-A42D-970554E98570}"/>
              </a:ext>
            </a:extLst>
          </p:cNvPr>
          <p:cNvSpPr txBox="1"/>
          <p:nvPr/>
        </p:nvSpPr>
        <p:spPr>
          <a:xfrm>
            <a:off x="8823156" y="4517096"/>
            <a:ext cx="2641254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500" spc="500" dirty="0">
                <a:solidFill>
                  <a:schemeClr val="accent3"/>
                </a:solidFill>
                <a:latin typeface="Roboto Slab" pitchFamily="2" charset="0"/>
                <a:ea typeface="Roboto Slab" pitchFamily="2" charset="0"/>
              </a:rPr>
              <a:t>Some Text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052B69F8-4DEB-4F56-BFBB-CBFFB178D558}"/>
              </a:ext>
            </a:extLst>
          </p:cNvPr>
          <p:cNvSpPr txBox="1"/>
          <p:nvPr/>
        </p:nvSpPr>
        <p:spPr>
          <a:xfrm>
            <a:off x="8823156" y="5056989"/>
            <a:ext cx="2387606" cy="6694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500"/>
              </a:lnSpc>
            </a:pPr>
            <a:r>
              <a:rPr lang="en-US" sz="1000" dirty="0">
                <a:solidFill>
                  <a:schemeClr val="bg2"/>
                </a:solidFill>
                <a:latin typeface="Roboto Slab" pitchFamily="2" charset="0"/>
                <a:ea typeface="Roboto Slab" pitchFamily="2" charset="0"/>
              </a:rPr>
              <a:t>industry's standard dummy text ever since the 1500s, when an specimen book.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D59011B-AC95-4749-AD1F-C70D06A9832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835534AE-B9CA-465E-9B60-99DA3B31F92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44FD824B-F937-4754-A570-2B08D616FDB7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BD4DD395-A568-46E8-833F-9F17BF364F2C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</p:spTree>
    <p:extLst>
      <p:ext uri="{BB962C8B-B14F-4D97-AF65-F5344CB8AC3E}">
        <p14:creationId xmlns:p14="http://schemas.microsoft.com/office/powerpoint/2010/main" val="93044373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ubtitle 11">
            <a:extLst>
              <a:ext uri="{FF2B5EF4-FFF2-40B4-BE49-F238E27FC236}">
                <a16:creationId xmlns:a16="http://schemas.microsoft.com/office/drawing/2014/main" id="{606CB14F-A6AD-45A8-AD8E-8C3A8A58421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en-US" dirty="0">
                <a:latin typeface="Roboto Slab" pitchFamily="2" charset="0"/>
                <a:ea typeface="Roboto Slab" pitchFamily="2" charset="0"/>
              </a:rPr>
              <a:t>Click to edit Master subtitle style lorem ipsum dummy and the presentation</a:t>
            </a:r>
          </a:p>
        </p:txBody>
      </p:sp>
      <p:sp>
        <p:nvSpPr>
          <p:cNvPr id="9" name="Title 8">
            <a:extLst>
              <a:ext uri="{FF2B5EF4-FFF2-40B4-BE49-F238E27FC236}">
                <a16:creationId xmlns:a16="http://schemas.microsoft.com/office/drawing/2014/main" id="{625120D7-3C2A-43D6-A779-839B919A3F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latin typeface="Roboto Slab" pitchFamily="2" charset="0"/>
                <a:ea typeface="Roboto Slab" pitchFamily="2" charset="0"/>
              </a:rPr>
              <a:t>Our Service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E885B00A-2721-4E5C-909B-DBD7FB48538D}"/>
              </a:ext>
            </a:extLst>
          </p:cNvPr>
          <p:cNvGrpSpPr/>
          <p:nvPr/>
        </p:nvGrpSpPr>
        <p:grpSpPr>
          <a:xfrm>
            <a:off x="998097" y="4165599"/>
            <a:ext cx="2267618" cy="1529116"/>
            <a:chOff x="998097" y="4165599"/>
            <a:chExt cx="2267618" cy="1529116"/>
          </a:xfrm>
        </p:grpSpPr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3C189350-D567-4698-9D76-D6334D1EC9B7}"/>
                </a:ext>
              </a:extLst>
            </p:cNvPr>
            <p:cNvSpPr txBox="1"/>
            <p:nvPr/>
          </p:nvSpPr>
          <p:spPr>
            <a:xfrm>
              <a:off x="998097" y="5025301"/>
              <a:ext cx="2267618" cy="6694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1500"/>
                </a:lnSpc>
              </a:pPr>
              <a:r>
                <a:rPr lang="en-US" sz="1000" dirty="0">
                  <a:solidFill>
                    <a:schemeClr val="bg2"/>
                  </a:solidFill>
                  <a:latin typeface="Montserrat "/>
                </a:rPr>
                <a:t>industry's standard dummy text ever since the 1500s, when an unknown book.</a:t>
              </a:r>
            </a:p>
          </p:txBody>
        </p:sp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0B0019CF-3B0B-4EAF-92DB-E907E4023600}"/>
                </a:ext>
              </a:extLst>
            </p:cNvPr>
            <p:cNvGrpSpPr/>
            <p:nvPr/>
          </p:nvGrpSpPr>
          <p:grpSpPr>
            <a:xfrm>
              <a:off x="1747279" y="4165599"/>
              <a:ext cx="769256" cy="682172"/>
              <a:chOff x="2677884" y="4528457"/>
              <a:chExt cx="769256" cy="682172"/>
            </a:xfrm>
          </p:grpSpPr>
          <p:sp>
            <p:nvSpPr>
              <p:cNvPr id="29" name="Rectangle 28">
                <a:extLst>
                  <a:ext uri="{FF2B5EF4-FFF2-40B4-BE49-F238E27FC236}">
                    <a16:creationId xmlns:a16="http://schemas.microsoft.com/office/drawing/2014/main" id="{3FF888E2-234E-4103-BBE7-2C32892EAB12}"/>
                  </a:ext>
                </a:extLst>
              </p:cNvPr>
              <p:cNvSpPr/>
              <p:nvPr/>
            </p:nvSpPr>
            <p:spPr>
              <a:xfrm>
                <a:off x="2677884" y="4528457"/>
                <a:ext cx="769256" cy="682172"/>
              </a:xfrm>
              <a:prstGeom prst="rect">
                <a:avLst/>
              </a:pr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B60C7285-F67B-40C2-A4B2-2DD9F17EC1DE}"/>
                  </a:ext>
                </a:extLst>
              </p:cNvPr>
              <p:cNvSpPr txBox="1"/>
              <p:nvPr/>
            </p:nvSpPr>
            <p:spPr>
              <a:xfrm>
                <a:off x="2747299" y="4590825"/>
                <a:ext cx="630425" cy="553998"/>
              </a:xfrm>
              <a:prstGeom prst="rect">
                <a:avLst/>
              </a:prstGeom>
              <a:noFill/>
            </p:spPr>
            <p:txBody>
              <a:bodyPr wrap="square" numCol="1" spcCol="457200" rtlCol="0" anchor="ctr">
                <a:spAutoFit/>
              </a:bodyPr>
              <a:lstStyle/>
              <a:p>
                <a:pPr algn="ctr"/>
                <a:r>
                  <a:rPr lang="en-US" sz="3000" dirty="0">
                    <a:solidFill>
                      <a:schemeClr val="bg1"/>
                    </a:solidFill>
                    <a:latin typeface="FontAwesome" charset="0"/>
                    <a:ea typeface="FontAwesome" charset="0"/>
                    <a:cs typeface="FontAwesome" charset="0"/>
                  </a:rPr>
                  <a:t></a:t>
                </a:r>
              </a:p>
            </p:txBody>
          </p:sp>
        </p:grp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6D111CD3-5FCE-450B-B649-7D0C8BDEF992}"/>
              </a:ext>
            </a:extLst>
          </p:cNvPr>
          <p:cNvGrpSpPr/>
          <p:nvPr/>
        </p:nvGrpSpPr>
        <p:grpSpPr>
          <a:xfrm>
            <a:off x="3640826" y="2570677"/>
            <a:ext cx="2267618" cy="1529116"/>
            <a:chOff x="3640826" y="2636483"/>
            <a:chExt cx="2267618" cy="1529116"/>
          </a:xfrm>
        </p:grpSpPr>
        <p:grpSp>
          <p:nvGrpSpPr>
            <p:cNvPr id="36" name="Group 35">
              <a:extLst>
                <a:ext uri="{FF2B5EF4-FFF2-40B4-BE49-F238E27FC236}">
                  <a16:creationId xmlns:a16="http://schemas.microsoft.com/office/drawing/2014/main" id="{D43466C7-7215-41FB-B179-58D95DF4B7AC}"/>
                </a:ext>
              </a:extLst>
            </p:cNvPr>
            <p:cNvGrpSpPr/>
            <p:nvPr/>
          </p:nvGrpSpPr>
          <p:grpSpPr>
            <a:xfrm>
              <a:off x="4390008" y="2636483"/>
              <a:ext cx="769256" cy="682172"/>
              <a:chOff x="2677884" y="4528457"/>
              <a:chExt cx="769256" cy="682172"/>
            </a:xfrm>
          </p:grpSpPr>
          <p:sp>
            <p:nvSpPr>
              <p:cNvPr id="37" name="Rectangle 36">
                <a:extLst>
                  <a:ext uri="{FF2B5EF4-FFF2-40B4-BE49-F238E27FC236}">
                    <a16:creationId xmlns:a16="http://schemas.microsoft.com/office/drawing/2014/main" id="{EFB5F035-8914-44E8-9B6E-A0B6C2257FED}"/>
                  </a:ext>
                </a:extLst>
              </p:cNvPr>
              <p:cNvSpPr/>
              <p:nvPr/>
            </p:nvSpPr>
            <p:spPr>
              <a:xfrm>
                <a:off x="2677884" y="4528457"/>
                <a:ext cx="769256" cy="682172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id="{C3237F22-01B7-49B4-90E0-9FCBE203E24C}"/>
                  </a:ext>
                </a:extLst>
              </p:cNvPr>
              <p:cNvSpPr txBox="1"/>
              <p:nvPr/>
            </p:nvSpPr>
            <p:spPr>
              <a:xfrm>
                <a:off x="2747299" y="4590825"/>
                <a:ext cx="630425" cy="553998"/>
              </a:xfrm>
              <a:prstGeom prst="rect">
                <a:avLst/>
              </a:prstGeom>
              <a:noFill/>
            </p:spPr>
            <p:txBody>
              <a:bodyPr wrap="square" numCol="1" spcCol="457200" rtlCol="0" anchor="ctr">
                <a:spAutoFit/>
              </a:bodyPr>
              <a:lstStyle/>
              <a:p>
                <a:pPr algn="ctr"/>
                <a:r>
                  <a:rPr lang="en-US" sz="3000" dirty="0">
                    <a:solidFill>
                      <a:schemeClr val="bg1"/>
                    </a:solidFill>
                    <a:latin typeface="FontAwesome" charset="0"/>
                    <a:ea typeface="FontAwesome" charset="0"/>
                    <a:cs typeface="FontAwesome" charset="0"/>
                  </a:rPr>
                  <a:t></a:t>
                </a:r>
              </a:p>
            </p:txBody>
          </p:sp>
        </p:grpSp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1D83ABC9-AFD5-4682-91A7-6B3D2A9AF79A}"/>
                </a:ext>
              </a:extLst>
            </p:cNvPr>
            <p:cNvSpPr txBox="1"/>
            <p:nvPr/>
          </p:nvSpPr>
          <p:spPr>
            <a:xfrm>
              <a:off x="3640826" y="3496185"/>
              <a:ext cx="2267618" cy="6694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1500"/>
                </a:lnSpc>
              </a:pPr>
              <a:r>
                <a:rPr lang="en-US" sz="1000" dirty="0">
                  <a:solidFill>
                    <a:schemeClr val="bg2"/>
                  </a:solidFill>
                  <a:latin typeface="Montserrat "/>
                </a:rPr>
                <a:t>industry's standard dummy text ever since the 1500s, when an unknown book.</a:t>
              </a:r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5A6870B5-7CD9-484D-80A9-71A0182192BE}"/>
              </a:ext>
            </a:extLst>
          </p:cNvPr>
          <p:cNvGrpSpPr/>
          <p:nvPr/>
        </p:nvGrpSpPr>
        <p:grpSpPr>
          <a:xfrm>
            <a:off x="6283555" y="4165599"/>
            <a:ext cx="2267618" cy="1529116"/>
            <a:chOff x="6283555" y="4165599"/>
            <a:chExt cx="2267618" cy="1529116"/>
          </a:xfrm>
        </p:grpSpPr>
        <p:grpSp>
          <p:nvGrpSpPr>
            <p:cNvPr id="41" name="Group 40">
              <a:extLst>
                <a:ext uri="{FF2B5EF4-FFF2-40B4-BE49-F238E27FC236}">
                  <a16:creationId xmlns:a16="http://schemas.microsoft.com/office/drawing/2014/main" id="{785E3590-9F5B-4B76-A79B-CF6975CBE26F}"/>
                </a:ext>
              </a:extLst>
            </p:cNvPr>
            <p:cNvGrpSpPr/>
            <p:nvPr/>
          </p:nvGrpSpPr>
          <p:grpSpPr>
            <a:xfrm>
              <a:off x="7032737" y="4165599"/>
              <a:ext cx="769256" cy="682172"/>
              <a:chOff x="2677884" y="4528457"/>
              <a:chExt cx="769256" cy="682172"/>
            </a:xfrm>
          </p:grpSpPr>
          <p:sp>
            <p:nvSpPr>
              <p:cNvPr id="42" name="Rectangle 41">
                <a:extLst>
                  <a:ext uri="{FF2B5EF4-FFF2-40B4-BE49-F238E27FC236}">
                    <a16:creationId xmlns:a16="http://schemas.microsoft.com/office/drawing/2014/main" id="{F6327914-64A6-464F-8B38-0B97519B1E60}"/>
                  </a:ext>
                </a:extLst>
              </p:cNvPr>
              <p:cNvSpPr/>
              <p:nvPr/>
            </p:nvSpPr>
            <p:spPr>
              <a:xfrm>
                <a:off x="2677884" y="4528457"/>
                <a:ext cx="769256" cy="682172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3" name="TextBox 42">
                <a:extLst>
                  <a:ext uri="{FF2B5EF4-FFF2-40B4-BE49-F238E27FC236}">
                    <a16:creationId xmlns:a16="http://schemas.microsoft.com/office/drawing/2014/main" id="{EF8CD2F8-7041-4474-9FB9-ED45482D7D55}"/>
                  </a:ext>
                </a:extLst>
              </p:cNvPr>
              <p:cNvSpPr txBox="1"/>
              <p:nvPr/>
            </p:nvSpPr>
            <p:spPr>
              <a:xfrm>
                <a:off x="2747299" y="4590825"/>
                <a:ext cx="630425" cy="553998"/>
              </a:xfrm>
              <a:prstGeom prst="rect">
                <a:avLst/>
              </a:prstGeom>
              <a:noFill/>
            </p:spPr>
            <p:txBody>
              <a:bodyPr wrap="square" numCol="1" spcCol="457200" rtlCol="0" anchor="ctr">
                <a:spAutoFit/>
              </a:bodyPr>
              <a:lstStyle/>
              <a:p>
                <a:pPr algn="ctr"/>
                <a:r>
                  <a:rPr lang="en-US" sz="3000" dirty="0">
                    <a:solidFill>
                      <a:schemeClr val="bg1"/>
                    </a:solidFill>
                    <a:latin typeface="FontAwesome" pitchFamily="2" charset="0"/>
                  </a:rPr>
                  <a:t></a:t>
                </a:r>
                <a:endParaRPr lang="en-US" sz="3000" dirty="0">
                  <a:solidFill>
                    <a:schemeClr val="bg1"/>
                  </a:solidFill>
                  <a:latin typeface="FontAwesome" charset="0"/>
                  <a:ea typeface="FontAwesome" charset="0"/>
                  <a:cs typeface="FontAwesome" charset="0"/>
                </a:endParaRPr>
              </a:p>
            </p:txBody>
          </p:sp>
        </p:grpSp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BDED8C03-A26F-4899-A00B-67F44999C13A}"/>
                </a:ext>
              </a:extLst>
            </p:cNvPr>
            <p:cNvSpPr txBox="1"/>
            <p:nvPr/>
          </p:nvSpPr>
          <p:spPr>
            <a:xfrm>
              <a:off x="6283555" y="5025301"/>
              <a:ext cx="2267618" cy="6694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1500"/>
                </a:lnSpc>
              </a:pPr>
              <a:r>
                <a:rPr lang="en-US" sz="1000" dirty="0">
                  <a:solidFill>
                    <a:schemeClr val="bg2"/>
                  </a:solidFill>
                  <a:latin typeface="Montserrat "/>
                </a:rPr>
                <a:t>industry's standard dummy text ever since the 1500s, when an unknown book.</a:t>
              </a:r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E95B7337-35DB-44F1-95D8-844023369FC0}"/>
              </a:ext>
            </a:extLst>
          </p:cNvPr>
          <p:cNvGrpSpPr/>
          <p:nvPr/>
        </p:nvGrpSpPr>
        <p:grpSpPr>
          <a:xfrm>
            <a:off x="8926285" y="2570677"/>
            <a:ext cx="2267618" cy="1529116"/>
            <a:chOff x="8926285" y="2570677"/>
            <a:chExt cx="2267618" cy="1529116"/>
          </a:xfrm>
        </p:grpSpPr>
        <p:grpSp>
          <p:nvGrpSpPr>
            <p:cNvPr id="44" name="Group 43">
              <a:extLst>
                <a:ext uri="{FF2B5EF4-FFF2-40B4-BE49-F238E27FC236}">
                  <a16:creationId xmlns:a16="http://schemas.microsoft.com/office/drawing/2014/main" id="{B879DA45-E091-4FCA-BC9A-5E8B19E2655D}"/>
                </a:ext>
              </a:extLst>
            </p:cNvPr>
            <p:cNvGrpSpPr/>
            <p:nvPr/>
          </p:nvGrpSpPr>
          <p:grpSpPr>
            <a:xfrm>
              <a:off x="9696844" y="2570677"/>
              <a:ext cx="769256" cy="682172"/>
              <a:chOff x="2677884" y="4528457"/>
              <a:chExt cx="769256" cy="682172"/>
            </a:xfrm>
          </p:grpSpPr>
          <p:sp>
            <p:nvSpPr>
              <p:cNvPr id="45" name="Rectangle 44">
                <a:extLst>
                  <a:ext uri="{FF2B5EF4-FFF2-40B4-BE49-F238E27FC236}">
                    <a16:creationId xmlns:a16="http://schemas.microsoft.com/office/drawing/2014/main" id="{40FAF7B7-4BAE-44F9-A455-6212E1D4A858}"/>
                  </a:ext>
                </a:extLst>
              </p:cNvPr>
              <p:cNvSpPr/>
              <p:nvPr/>
            </p:nvSpPr>
            <p:spPr>
              <a:xfrm>
                <a:off x="2677884" y="4528457"/>
                <a:ext cx="769256" cy="682172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7" name="TextBox 46">
                <a:extLst>
                  <a:ext uri="{FF2B5EF4-FFF2-40B4-BE49-F238E27FC236}">
                    <a16:creationId xmlns:a16="http://schemas.microsoft.com/office/drawing/2014/main" id="{31A2E8DF-8AB1-414E-A668-CC343654B032}"/>
                  </a:ext>
                </a:extLst>
              </p:cNvPr>
              <p:cNvSpPr txBox="1"/>
              <p:nvPr/>
            </p:nvSpPr>
            <p:spPr>
              <a:xfrm>
                <a:off x="2747299" y="4590825"/>
                <a:ext cx="630425" cy="553998"/>
              </a:xfrm>
              <a:prstGeom prst="rect">
                <a:avLst/>
              </a:prstGeom>
              <a:noFill/>
            </p:spPr>
            <p:txBody>
              <a:bodyPr wrap="square" numCol="1" spcCol="457200" rtlCol="0" anchor="ctr">
                <a:spAutoFit/>
              </a:bodyPr>
              <a:lstStyle/>
              <a:p>
                <a:pPr algn="ctr"/>
                <a:r>
                  <a:rPr lang="en-US" sz="3000" dirty="0">
                    <a:solidFill>
                      <a:schemeClr val="bg1"/>
                    </a:solidFill>
                    <a:latin typeface="FontAwesome" pitchFamily="2" charset="0"/>
                  </a:rPr>
                  <a:t></a:t>
                </a:r>
                <a:endParaRPr lang="en-US" sz="3000" dirty="0">
                  <a:solidFill>
                    <a:schemeClr val="bg1"/>
                  </a:solidFill>
                  <a:latin typeface="FontAwesome" charset="0"/>
                  <a:ea typeface="FontAwesome" charset="0"/>
                  <a:cs typeface="FontAwesome" charset="0"/>
                </a:endParaRPr>
              </a:p>
            </p:txBody>
          </p:sp>
        </p:grpSp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193A62C1-F985-4054-9C66-3B27CAD356C2}"/>
                </a:ext>
              </a:extLst>
            </p:cNvPr>
            <p:cNvSpPr txBox="1"/>
            <p:nvPr/>
          </p:nvSpPr>
          <p:spPr>
            <a:xfrm>
              <a:off x="8926285" y="3430379"/>
              <a:ext cx="2267618" cy="6694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1500"/>
                </a:lnSpc>
              </a:pPr>
              <a:r>
                <a:rPr lang="en-US" sz="1000" dirty="0">
                  <a:solidFill>
                    <a:schemeClr val="bg2"/>
                  </a:solidFill>
                  <a:latin typeface="Montserrat "/>
                </a:rPr>
                <a:t>industry's standard dummy text ever since the 1500s, when an unknown book.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1751879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6">
      <a:dk1>
        <a:sysClr val="windowText" lastClr="000000"/>
      </a:dk1>
      <a:lt1>
        <a:sysClr val="window" lastClr="FFFFFF"/>
      </a:lt1>
      <a:dk2>
        <a:srgbClr val="6491C8"/>
      </a:dk2>
      <a:lt2>
        <a:srgbClr val="7D8287"/>
      </a:lt2>
      <a:accent1>
        <a:srgbClr val="14B4EB"/>
      </a:accent1>
      <a:accent2>
        <a:srgbClr val="3CBEB4"/>
      </a:accent2>
      <a:accent3>
        <a:srgbClr val="96C83C"/>
      </a:accent3>
      <a:accent4>
        <a:srgbClr val="FFB900"/>
      </a:accent4>
      <a:accent5>
        <a:srgbClr val="FA4655"/>
      </a:accent5>
      <a:accent6>
        <a:srgbClr val="A596D2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14402</TotalTime>
  <Words>997</Words>
  <Application>Microsoft Office PowerPoint</Application>
  <PresentationFormat>Widescreen</PresentationFormat>
  <Paragraphs>149</Paragraphs>
  <Slides>21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31" baseType="lpstr">
      <vt:lpstr>Arial</vt:lpstr>
      <vt:lpstr>Bebas</vt:lpstr>
      <vt:lpstr>Calibri</vt:lpstr>
      <vt:lpstr>FontAwesome</vt:lpstr>
      <vt:lpstr>Montserrat</vt:lpstr>
      <vt:lpstr>Montserrat </vt:lpstr>
      <vt:lpstr>Open Sans</vt:lpstr>
      <vt:lpstr>Raleway</vt:lpstr>
      <vt:lpstr>Roboto Slab</vt:lpstr>
      <vt:lpstr>Office Theme</vt:lpstr>
      <vt:lpstr>PowerPoint Presentation</vt:lpstr>
      <vt:lpstr>PowerPoint Presentation</vt:lpstr>
      <vt:lpstr>PowerPoint Presentation</vt:lpstr>
      <vt:lpstr>PowerPoint Presentation</vt:lpstr>
      <vt:lpstr>About Us</vt:lpstr>
      <vt:lpstr>About Us</vt:lpstr>
      <vt:lpstr>Team Members</vt:lpstr>
      <vt:lpstr>Team Members</vt:lpstr>
      <vt:lpstr>Our Service</vt:lpstr>
      <vt:lpstr>Our Service</vt:lpstr>
      <vt:lpstr>Our Service</vt:lpstr>
      <vt:lpstr>Our Service</vt:lpstr>
      <vt:lpstr>PowerPoint Presentation</vt:lpstr>
      <vt:lpstr>Portfolio</vt:lpstr>
      <vt:lpstr>Portfolio</vt:lpstr>
      <vt:lpstr>Portfolio</vt:lpstr>
      <vt:lpstr>Timeline</vt:lpstr>
      <vt:lpstr>Infographic</vt:lpstr>
      <vt:lpstr>Infographic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Shopon Ahmed</dc:creator>
  <cp:lastModifiedBy>Suman Sunar</cp:lastModifiedBy>
  <cp:revision>2130</cp:revision>
  <dcterms:created xsi:type="dcterms:W3CDTF">2017-09-28T05:04:55Z</dcterms:created>
  <dcterms:modified xsi:type="dcterms:W3CDTF">2018-10-25T14:52:50Z</dcterms:modified>
</cp:coreProperties>
</file>