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83" r:id="rId3"/>
    <p:sldId id="257" r:id="rId4"/>
    <p:sldId id="279" r:id="rId5"/>
    <p:sldId id="271" r:id="rId6"/>
    <p:sldId id="272" r:id="rId7"/>
    <p:sldId id="280" r:id="rId8"/>
    <p:sldId id="258" r:id="rId9"/>
    <p:sldId id="260" r:id="rId10"/>
    <p:sldId id="273" r:id="rId11"/>
    <p:sldId id="262" r:id="rId12"/>
    <p:sldId id="274" r:id="rId13"/>
    <p:sldId id="284" r:id="rId14"/>
    <p:sldId id="281" r:id="rId15"/>
    <p:sldId id="261" r:id="rId16"/>
    <p:sldId id="265" r:id="rId17"/>
    <p:sldId id="276" r:id="rId18"/>
    <p:sldId id="282" r:id="rId19"/>
    <p:sldId id="269" r:id="rId20"/>
    <p:sldId id="266" r:id="rId21"/>
    <p:sldId id="26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49" autoAdjust="0"/>
  </p:normalViewPr>
  <p:slideViewPr>
    <p:cSldViewPr snapToGrid="0">
      <p:cViewPr>
        <p:scale>
          <a:sx n="66" d="100"/>
          <a:sy n="66" d="100"/>
        </p:scale>
        <p:origin x="660"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3-69EC-4589-98F8-EB031E23438D}"/>
              </c:ext>
            </c:extLst>
          </c:dPt>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9EC-4589-98F8-EB031E23438D}"/>
            </c:ext>
          </c:extLst>
        </c:ser>
        <c:ser>
          <c:idx val="1"/>
          <c:order val="1"/>
          <c:tx>
            <c:strRef>
              <c:f>Sheet1!$C$1</c:f>
              <c:strCache>
                <c:ptCount val="1"/>
                <c:pt idx="0">
                  <c:v>Series 2</c:v>
                </c:pt>
              </c:strCache>
            </c:strRef>
          </c:tx>
          <c:spPr>
            <a:solidFill>
              <a:schemeClr val="accent4"/>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9EC-4589-98F8-EB031E23438D}"/>
            </c:ext>
          </c:extLst>
        </c:ser>
        <c:ser>
          <c:idx val="2"/>
          <c:order val="2"/>
          <c:tx>
            <c:strRef>
              <c:f>Sheet1!$D$1</c:f>
              <c:strCache>
                <c:ptCount val="1"/>
                <c:pt idx="0">
                  <c:v>Series 3</c:v>
                </c:pt>
              </c:strCache>
            </c:strRef>
          </c:tx>
          <c:spPr>
            <a:solidFill>
              <a:schemeClr val="bg2">
                <a:lumMod val="75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9EC-4589-98F8-EB031E23438D}"/>
            </c:ext>
          </c:extLst>
        </c:ser>
        <c:dLbls>
          <c:dLblPos val="outEnd"/>
          <c:showLegendKey val="0"/>
          <c:showVal val="1"/>
          <c:showCatName val="0"/>
          <c:showSerName val="0"/>
          <c:showPercent val="0"/>
          <c:showBubbleSize val="0"/>
        </c:dLbls>
        <c:gapWidth val="444"/>
        <c:overlap val="-90"/>
        <c:axId val="689485464"/>
        <c:axId val="695840568"/>
      </c:barChart>
      <c:catAx>
        <c:axId val="68948546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695840568"/>
        <c:crosses val="autoZero"/>
        <c:auto val="1"/>
        <c:lblAlgn val="ctr"/>
        <c:lblOffset val="100"/>
        <c:noMultiLvlLbl val="0"/>
      </c:catAx>
      <c:valAx>
        <c:axId val="695840568"/>
        <c:scaling>
          <c:orientation val="minMax"/>
        </c:scaling>
        <c:delete val="1"/>
        <c:axPos val="l"/>
        <c:numFmt formatCode="General" sourceLinked="1"/>
        <c:majorTickMark val="none"/>
        <c:minorTickMark val="none"/>
        <c:tickLblPos val="nextTo"/>
        <c:crossAx val="689485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solidFill>
              <a:ln w="19050">
                <a:solidFill>
                  <a:schemeClr val="lt1"/>
                </a:solidFill>
              </a:ln>
              <a:effectLst/>
            </c:spPr>
            <c:extLst>
              <c:ext xmlns:c16="http://schemas.microsoft.com/office/drawing/2014/chart" uri="{C3380CC4-5D6E-409C-BE32-E72D297353CC}">
                <c16:uniqueId val="{00000001-9E8C-41AE-8CE0-3F750D8335AF}"/>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9E8C-41AE-8CE0-3F750D8335AF}"/>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9E8C-41AE-8CE0-3F750D8335AF}"/>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9E8C-41AE-8CE0-3F750D8335A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E8C-41AE-8CE0-3F750D8335AF}"/>
            </c:ext>
          </c:extLst>
        </c:ser>
        <c:dLbls>
          <c:showLegendKey val="0"/>
          <c:showVal val="0"/>
          <c:showCatName val="0"/>
          <c:showSerName val="0"/>
          <c:showPercent val="0"/>
          <c:showBubbleSize val="0"/>
          <c:showLeaderLines val="1"/>
        </c:dLbls>
        <c:firstSliceAng val="6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1-2320-4283-8E70-190086F89899}"/>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2320-4283-8E70-190086F89899}"/>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2320-4283-8E70-190086F89899}"/>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2320-4283-8E70-190086F8989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2320-4283-8E70-190086F89899}"/>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C05A-47D6-9248-233FBD931821}"/>
              </c:ext>
            </c:extLst>
          </c:dPt>
          <c:dPt>
            <c:idx val="1"/>
            <c:bubble3D val="0"/>
            <c:spPr>
              <a:solidFill>
                <a:schemeClr val="bg1"/>
              </a:solidFill>
              <a:ln w="19050">
                <a:solidFill>
                  <a:schemeClr val="lt1"/>
                </a:solidFill>
              </a:ln>
              <a:effectLst/>
            </c:spPr>
            <c:extLst>
              <c:ext xmlns:c16="http://schemas.microsoft.com/office/drawing/2014/chart" uri="{C3380CC4-5D6E-409C-BE32-E72D297353CC}">
                <c16:uniqueId val="{00000003-C05A-47D6-9248-233FBD931821}"/>
              </c:ext>
            </c:extLst>
          </c:dPt>
          <c:dPt>
            <c:idx val="2"/>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5-C05A-47D6-9248-233FBD931821}"/>
              </c:ext>
            </c:extLst>
          </c:dPt>
          <c:dPt>
            <c:idx val="3"/>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7-C05A-47D6-9248-233FBD93182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C05A-47D6-9248-233FBD93182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11/4/2018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11/4/2018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l">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0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5A9FA46-6993-41FA-9211-B4EE50265466}"/>
              </a:ext>
            </a:extLst>
          </p:cNvPr>
          <p:cNvSpPr>
            <a:spLocks noGrp="1"/>
          </p:cNvSpPr>
          <p:nvPr>
            <p:ph type="pic" sz="quarter" idx="160" hasCustomPrompt="1"/>
          </p:nvPr>
        </p:nvSpPr>
        <p:spPr>
          <a:xfrm>
            <a:off x="4407860" y="2065452"/>
            <a:ext cx="3327022" cy="2117498"/>
          </a:xfrm>
          <a:custGeom>
            <a:avLst/>
            <a:gdLst>
              <a:gd name="connsiteX0" fmla="*/ 0 w 3327022"/>
              <a:gd name="connsiteY0" fmla="*/ 0 h 2117498"/>
              <a:gd name="connsiteX1" fmla="*/ 3327022 w 3327022"/>
              <a:gd name="connsiteY1" fmla="*/ 0 h 2117498"/>
              <a:gd name="connsiteX2" fmla="*/ 3327022 w 3327022"/>
              <a:gd name="connsiteY2" fmla="*/ 2117498 h 2117498"/>
              <a:gd name="connsiteX3" fmla="*/ 0 w 3327022"/>
              <a:gd name="connsiteY3" fmla="*/ 2117498 h 2117498"/>
            </a:gdLst>
            <a:ahLst/>
            <a:cxnLst>
              <a:cxn ang="0">
                <a:pos x="connsiteX0" y="connsiteY0"/>
              </a:cxn>
              <a:cxn ang="0">
                <a:pos x="connsiteX1" y="connsiteY1"/>
              </a:cxn>
              <a:cxn ang="0">
                <a:pos x="connsiteX2" y="connsiteY2"/>
              </a:cxn>
              <a:cxn ang="0">
                <a:pos x="connsiteX3" y="connsiteY3"/>
              </a:cxn>
            </a:cxnLst>
            <a:rect l="l" t="t" r="r" b="b"/>
            <a:pathLst>
              <a:path w="3327022" h="2117498">
                <a:moveTo>
                  <a:pt x="0" y="0"/>
                </a:moveTo>
                <a:lnTo>
                  <a:pt x="3327022" y="0"/>
                </a:lnTo>
                <a:lnTo>
                  <a:pt x="3327022" y="2117498"/>
                </a:lnTo>
                <a:lnTo>
                  <a:pt x="0" y="2117498"/>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4F429091-5C5C-4F81-A3DC-113FBEDF28FE}"/>
              </a:ext>
            </a:extLst>
          </p:cNvPr>
          <p:cNvSpPr>
            <a:spLocks noGrp="1"/>
          </p:cNvSpPr>
          <p:nvPr>
            <p:ph type="pic" sz="quarter" idx="159" hasCustomPrompt="1"/>
          </p:nvPr>
        </p:nvSpPr>
        <p:spPr>
          <a:xfrm>
            <a:off x="838200" y="2065452"/>
            <a:ext cx="3327022" cy="2117498"/>
          </a:xfrm>
          <a:custGeom>
            <a:avLst/>
            <a:gdLst>
              <a:gd name="connsiteX0" fmla="*/ 0 w 3327022"/>
              <a:gd name="connsiteY0" fmla="*/ 0 h 2117498"/>
              <a:gd name="connsiteX1" fmla="*/ 3327022 w 3327022"/>
              <a:gd name="connsiteY1" fmla="*/ 0 h 2117498"/>
              <a:gd name="connsiteX2" fmla="*/ 3327022 w 3327022"/>
              <a:gd name="connsiteY2" fmla="*/ 2117498 h 2117498"/>
              <a:gd name="connsiteX3" fmla="*/ 0 w 3327022"/>
              <a:gd name="connsiteY3" fmla="*/ 2117498 h 2117498"/>
            </a:gdLst>
            <a:ahLst/>
            <a:cxnLst>
              <a:cxn ang="0">
                <a:pos x="connsiteX0" y="connsiteY0"/>
              </a:cxn>
              <a:cxn ang="0">
                <a:pos x="connsiteX1" y="connsiteY1"/>
              </a:cxn>
              <a:cxn ang="0">
                <a:pos x="connsiteX2" y="connsiteY2"/>
              </a:cxn>
              <a:cxn ang="0">
                <a:pos x="connsiteX3" y="connsiteY3"/>
              </a:cxn>
            </a:cxnLst>
            <a:rect l="l" t="t" r="r" b="b"/>
            <a:pathLst>
              <a:path w="3327022" h="2117498">
                <a:moveTo>
                  <a:pt x="0" y="0"/>
                </a:moveTo>
                <a:lnTo>
                  <a:pt x="3327022" y="0"/>
                </a:lnTo>
                <a:lnTo>
                  <a:pt x="3327022" y="2117498"/>
                </a:lnTo>
                <a:lnTo>
                  <a:pt x="0" y="211749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ECC1F285-31ED-4CD8-9061-0CAEC8C3A462}"/>
              </a:ext>
            </a:extLst>
          </p:cNvPr>
          <p:cNvSpPr>
            <a:spLocks noGrp="1"/>
          </p:cNvSpPr>
          <p:nvPr>
            <p:ph type="pic" sz="quarter" idx="161" hasCustomPrompt="1"/>
          </p:nvPr>
        </p:nvSpPr>
        <p:spPr>
          <a:xfrm>
            <a:off x="7977520" y="2065452"/>
            <a:ext cx="3327022" cy="2117498"/>
          </a:xfrm>
          <a:custGeom>
            <a:avLst/>
            <a:gdLst>
              <a:gd name="connsiteX0" fmla="*/ 0 w 3327022"/>
              <a:gd name="connsiteY0" fmla="*/ 0 h 2117498"/>
              <a:gd name="connsiteX1" fmla="*/ 3327022 w 3327022"/>
              <a:gd name="connsiteY1" fmla="*/ 0 h 2117498"/>
              <a:gd name="connsiteX2" fmla="*/ 3327022 w 3327022"/>
              <a:gd name="connsiteY2" fmla="*/ 2117498 h 2117498"/>
              <a:gd name="connsiteX3" fmla="*/ 0 w 3327022"/>
              <a:gd name="connsiteY3" fmla="*/ 2117498 h 2117498"/>
            </a:gdLst>
            <a:ahLst/>
            <a:cxnLst>
              <a:cxn ang="0">
                <a:pos x="connsiteX0" y="connsiteY0"/>
              </a:cxn>
              <a:cxn ang="0">
                <a:pos x="connsiteX1" y="connsiteY1"/>
              </a:cxn>
              <a:cxn ang="0">
                <a:pos x="connsiteX2" y="connsiteY2"/>
              </a:cxn>
              <a:cxn ang="0">
                <a:pos x="connsiteX3" y="connsiteY3"/>
              </a:cxn>
            </a:cxnLst>
            <a:rect l="l" t="t" r="r" b="b"/>
            <a:pathLst>
              <a:path w="3327022" h="2117498">
                <a:moveTo>
                  <a:pt x="0" y="0"/>
                </a:moveTo>
                <a:lnTo>
                  <a:pt x="3327022" y="0"/>
                </a:lnTo>
                <a:lnTo>
                  <a:pt x="3327022" y="2117498"/>
                </a:lnTo>
                <a:lnTo>
                  <a:pt x="0" y="21174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0971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1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E0F71CA7-F1A9-4814-AFD8-C30022D6432E}"/>
              </a:ext>
            </a:extLst>
          </p:cNvPr>
          <p:cNvSpPr>
            <a:spLocks noGrp="1"/>
          </p:cNvSpPr>
          <p:nvPr>
            <p:ph type="pic" sz="quarter" idx="161" hasCustomPrompt="1"/>
          </p:nvPr>
        </p:nvSpPr>
        <p:spPr>
          <a:xfrm>
            <a:off x="838200" y="1962137"/>
            <a:ext cx="10466342" cy="3905263"/>
          </a:xfrm>
          <a:custGeom>
            <a:avLst/>
            <a:gdLst>
              <a:gd name="connsiteX0" fmla="*/ 0 w 10466342"/>
              <a:gd name="connsiteY0" fmla="*/ 0 h 3905263"/>
              <a:gd name="connsiteX1" fmla="*/ 10466342 w 10466342"/>
              <a:gd name="connsiteY1" fmla="*/ 0 h 3905263"/>
              <a:gd name="connsiteX2" fmla="*/ 10466342 w 10466342"/>
              <a:gd name="connsiteY2" fmla="*/ 3905263 h 3905263"/>
              <a:gd name="connsiteX3" fmla="*/ 0 w 10466342"/>
              <a:gd name="connsiteY3" fmla="*/ 3905263 h 3905263"/>
            </a:gdLst>
            <a:ahLst/>
            <a:cxnLst>
              <a:cxn ang="0">
                <a:pos x="connsiteX0" y="connsiteY0"/>
              </a:cxn>
              <a:cxn ang="0">
                <a:pos x="connsiteX1" y="connsiteY1"/>
              </a:cxn>
              <a:cxn ang="0">
                <a:pos x="connsiteX2" y="connsiteY2"/>
              </a:cxn>
              <a:cxn ang="0">
                <a:pos x="connsiteX3" y="connsiteY3"/>
              </a:cxn>
            </a:cxnLst>
            <a:rect l="l" t="t" r="r" b="b"/>
            <a:pathLst>
              <a:path w="10466342" h="3905263">
                <a:moveTo>
                  <a:pt x="0" y="0"/>
                </a:moveTo>
                <a:lnTo>
                  <a:pt x="10466342" y="0"/>
                </a:lnTo>
                <a:lnTo>
                  <a:pt x="10466342" y="3905263"/>
                </a:lnTo>
                <a:lnTo>
                  <a:pt x="0" y="39052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491765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20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888EB4E-4AC0-4BE9-B536-8DEDF6158DE1}"/>
              </a:ext>
            </a:extLst>
          </p:cNvPr>
          <p:cNvSpPr>
            <a:spLocks noGrp="1"/>
          </p:cNvSpPr>
          <p:nvPr>
            <p:ph type="pic" sz="quarter" idx="162" hasCustomPrompt="1"/>
          </p:nvPr>
        </p:nvSpPr>
        <p:spPr>
          <a:xfrm>
            <a:off x="4729844" y="2211388"/>
            <a:ext cx="3891643" cy="1941512"/>
          </a:xfrm>
          <a:custGeom>
            <a:avLst/>
            <a:gdLst>
              <a:gd name="connsiteX0" fmla="*/ 0 w 3891643"/>
              <a:gd name="connsiteY0" fmla="*/ 0 h 1941512"/>
              <a:gd name="connsiteX1" fmla="*/ 3891643 w 3891643"/>
              <a:gd name="connsiteY1" fmla="*/ 0 h 1941512"/>
              <a:gd name="connsiteX2" fmla="*/ 3891643 w 3891643"/>
              <a:gd name="connsiteY2" fmla="*/ 1941512 h 1941512"/>
              <a:gd name="connsiteX3" fmla="*/ 0 w 3891643"/>
              <a:gd name="connsiteY3" fmla="*/ 1941512 h 1941512"/>
            </a:gdLst>
            <a:ahLst/>
            <a:cxnLst>
              <a:cxn ang="0">
                <a:pos x="connsiteX0" y="connsiteY0"/>
              </a:cxn>
              <a:cxn ang="0">
                <a:pos x="connsiteX1" y="connsiteY1"/>
              </a:cxn>
              <a:cxn ang="0">
                <a:pos x="connsiteX2" y="connsiteY2"/>
              </a:cxn>
              <a:cxn ang="0">
                <a:pos x="connsiteX3" y="connsiteY3"/>
              </a:cxn>
            </a:cxnLst>
            <a:rect l="l" t="t" r="r" b="b"/>
            <a:pathLst>
              <a:path w="3891643" h="1941512">
                <a:moveTo>
                  <a:pt x="0" y="0"/>
                </a:moveTo>
                <a:lnTo>
                  <a:pt x="3891643" y="0"/>
                </a:lnTo>
                <a:lnTo>
                  <a:pt x="3891643" y="1941512"/>
                </a:lnTo>
                <a:lnTo>
                  <a:pt x="0" y="19415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FB5EB532-F0BE-4F83-A725-6EA0AA99F2AE}"/>
              </a:ext>
            </a:extLst>
          </p:cNvPr>
          <p:cNvSpPr>
            <a:spLocks noGrp="1"/>
          </p:cNvSpPr>
          <p:nvPr>
            <p:ph type="pic" sz="quarter" idx="161" hasCustomPrompt="1"/>
          </p:nvPr>
        </p:nvSpPr>
        <p:spPr>
          <a:xfrm>
            <a:off x="838201" y="2211388"/>
            <a:ext cx="3891643" cy="1941512"/>
          </a:xfrm>
          <a:custGeom>
            <a:avLst/>
            <a:gdLst>
              <a:gd name="connsiteX0" fmla="*/ 0 w 3891643"/>
              <a:gd name="connsiteY0" fmla="*/ 0 h 1941512"/>
              <a:gd name="connsiteX1" fmla="*/ 3891643 w 3891643"/>
              <a:gd name="connsiteY1" fmla="*/ 0 h 1941512"/>
              <a:gd name="connsiteX2" fmla="*/ 3891643 w 3891643"/>
              <a:gd name="connsiteY2" fmla="*/ 1941512 h 1941512"/>
              <a:gd name="connsiteX3" fmla="*/ 0 w 3891643"/>
              <a:gd name="connsiteY3" fmla="*/ 1941512 h 1941512"/>
            </a:gdLst>
            <a:ahLst/>
            <a:cxnLst>
              <a:cxn ang="0">
                <a:pos x="connsiteX0" y="connsiteY0"/>
              </a:cxn>
              <a:cxn ang="0">
                <a:pos x="connsiteX1" y="connsiteY1"/>
              </a:cxn>
              <a:cxn ang="0">
                <a:pos x="connsiteX2" y="connsiteY2"/>
              </a:cxn>
              <a:cxn ang="0">
                <a:pos x="connsiteX3" y="connsiteY3"/>
              </a:cxn>
            </a:cxnLst>
            <a:rect l="l" t="t" r="r" b="b"/>
            <a:pathLst>
              <a:path w="3891643" h="1941512">
                <a:moveTo>
                  <a:pt x="0" y="0"/>
                </a:moveTo>
                <a:lnTo>
                  <a:pt x="3891643" y="0"/>
                </a:lnTo>
                <a:lnTo>
                  <a:pt x="3891643" y="1941512"/>
                </a:lnTo>
                <a:lnTo>
                  <a:pt x="0" y="1941512"/>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D74F17A-E114-4761-A024-A7A70BB896D3}"/>
              </a:ext>
            </a:extLst>
          </p:cNvPr>
          <p:cNvSpPr>
            <a:spLocks noGrp="1"/>
          </p:cNvSpPr>
          <p:nvPr>
            <p:ph type="pic" sz="quarter" idx="163" hasCustomPrompt="1"/>
          </p:nvPr>
        </p:nvSpPr>
        <p:spPr>
          <a:xfrm>
            <a:off x="8621486" y="3781425"/>
            <a:ext cx="2706188" cy="2595338"/>
          </a:xfrm>
          <a:custGeom>
            <a:avLst/>
            <a:gdLst>
              <a:gd name="connsiteX0" fmla="*/ 0 w 2706188"/>
              <a:gd name="connsiteY0" fmla="*/ 0 h 2595338"/>
              <a:gd name="connsiteX1" fmla="*/ 2706188 w 2706188"/>
              <a:gd name="connsiteY1" fmla="*/ 0 h 2595338"/>
              <a:gd name="connsiteX2" fmla="*/ 2706188 w 2706188"/>
              <a:gd name="connsiteY2" fmla="*/ 2595338 h 2595338"/>
              <a:gd name="connsiteX3" fmla="*/ 0 w 2706188"/>
              <a:gd name="connsiteY3" fmla="*/ 2595338 h 2595338"/>
            </a:gdLst>
            <a:ahLst/>
            <a:cxnLst>
              <a:cxn ang="0">
                <a:pos x="connsiteX0" y="connsiteY0"/>
              </a:cxn>
              <a:cxn ang="0">
                <a:pos x="connsiteX1" y="connsiteY1"/>
              </a:cxn>
              <a:cxn ang="0">
                <a:pos x="connsiteX2" y="connsiteY2"/>
              </a:cxn>
              <a:cxn ang="0">
                <a:pos x="connsiteX3" y="connsiteY3"/>
              </a:cxn>
            </a:cxnLst>
            <a:rect l="l" t="t" r="r" b="b"/>
            <a:pathLst>
              <a:path w="2706188" h="2595338">
                <a:moveTo>
                  <a:pt x="0" y="0"/>
                </a:moveTo>
                <a:lnTo>
                  <a:pt x="2706188" y="0"/>
                </a:lnTo>
                <a:lnTo>
                  <a:pt x="2706188" y="2595338"/>
                </a:lnTo>
                <a:lnTo>
                  <a:pt x="0" y="259533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18001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31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E3B0123C-E1D6-43E5-AE96-2454CBCD2DD9}"/>
              </a:ext>
            </a:extLst>
          </p:cNvPr>
          <p:cNvSpPr>
            <a:spLocks noGrp="1"/>
          </p:cNvSpPr>
          <p:nvPr>
            <p:ph type="pic" sz="quarter" idx="164" hasCustomPrompt="1"/>
          </p:nvPr>
        </p:nvSpPr>
        <p:spPr>
          <a:xfrm>
            <a:off x="1675546" y="2665867"/>
            <a:ext cx="1694776" cy="1694776"/>
          </a:xfrm>
          <a:custGeom>
            <a:avLst/>
            <a:gdLst>
              <a:gd name="connsiteX0" fmla="*/ 847389 w 1694776"/>
              <a:gd name="connsiteY0" fmla="*/ 0 h 1694776"/>
              <a:gd name="connsiteX1" fmla="*/ 1694776 w 1694776"/>
              <a:gd name="connsiteY1" fmla="*/ 0 h 1694776"/>
              <a:gd name="connsiteX2" fmla="*/ 1694776 w 1694776"/>
              <a:gd name="connsiteY2" fmla="*/ 847388 h 1694776"/>
              <a:gd name="connsiteX3" fmla="*/ 847388 w 1694776"/>
              <a:gd name="connsiteY3" fmla="*/ 1694776 h 1694776"/>
              <a:gd name="connsiteX4" fmla="*/ 0 w 1694776"/>
              <a:gd name="connsiteY4" fmla="*/ 847388 h 1694776"/>
              <a:gd name="connsiteX5" fmla="*/ 1 w 1694776"/>
              <a:gd name="connsiteY5" fmla="*/ 847388 h 1694776"/>
              <a:gd name="connsiteX6" fmla="*/ 847389 w 1694776"/>
              <a:gd name="connsiteY6" fmla="*/ 0 h 1694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4776" h="1694776">
                <a:moveTo>
                  <a:pt x="847389" y="0"/>
                </a:moveTo>
                <a:lnTo>
                  <a:pt x="1694776" y="0"/>
                </a:lnTo>
                <a:lnTo>
                  <a:pt x="1694776" y="847388"/>
                </a:lnTo>
                <a:cubicBezTo>
                  <a:pt x="1694776" y="1315387"/>
                  <a:pt x="1315387" y="1694776"/>
                  <a:pt x="847388" y="1694776"/>
                </a:cubicBezTo>
                <a:cubicBezTo>
                  <a:pt x="379389" y="1694776"/>
                  <a:pt x="0" y="1315387"/>
                  <a:pt x="0" y="847388"/>
                </a:cubicBezTo>
                <a:lnTo>
                  <a:pt x="1" y="847388"/>
                </a:lnTo>
                <a:cubicBezTo>
                  <a:pt x="1" y="379389"/>
                  <a:pt x="379390" y="0"/>
                  <a:pt x="84738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52151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32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0BC00E56-A1FB-462D-B3A8-665CC30E5765}"/>
              </a:ext>
            </a:extLst>
          </p:cNvPr>
          <p:cNvSpPr>
            <a:spLocks noGrp="1"/>
          </p:cNvSpPr>
          <p:nvPr>
            <p:ph type="pic" sz="quarter" idx="164" hasCustomPrompt="1"/>
          </p:nvPr>
        </p:nvSpPr>
        <p:spPr>
          <a:xfrm>
            <a:off x="1173240" y="2490541"/>
            <a:ext cx="2567610" cy="2567610"/>
          </a:xfrm>
          <a:custGeom>
            <a:avLst/>
            <a:gdLst>
              <a:gd name="connsiteX0" fmla="*/ 1283805 w 2567610"/>
              <a:gd name="connsiteY0" fmla="*/ 0 h 2567610"/>
              <a:gd name="connsiteX1" fmla="*/ 2567610 w 2567610"/>
              <a:gd name="connsiteY1" fmla="*/ 1283805 h 2567610"/>
              <a:gd name="connsiteX2" fmla="*/ 1283805 w 2567610"/>
              <a:gd name="connsiteY2" fmla="*/ 2567610 h 2567610"/>
              <a:gd name="connsiteX3" fmla="*/ 0 w 2567610"/>
              <a:gd name="connsiteY3" fmla="*/ 1283805 h 2567610"/>
              <a:gd name="connsiteX4" fmla="*/ 1283805 w 2567610"/>
              <a:gd name="connsiteY4" fmla="*/ 0 h 256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7610" h="2567610">
                <a:moveTo>
                  <a:pt x="1283805" y="0"/>
                </a:moveTo>
                <a:cubicBezTo>
                  <a:pt x="1992831" y="0"/>
                  <a:pt x="2567610" y="574779"/>
                  <a:pt x="2567610" y="1283805"/>
                </a:cubicBezTo>
                <a:cubicBezTo>
                  <a:pt x="2567610" y="1992831"/>
                  <a:pt x="1992831" y="2567610"/>
                  <a:pt x="1283805" y="2567610"/>
                </a:cubicBezTo>
                <a:cubicBezTo>
                  <a:pt x="574779" y="2567610"/>
                  <a:pt x="0" y="1992831"/>
                  <a:pt x="0" y="1283805"/>
                </a:cubicBezTo>
                <a:cubicBezTo>
                  <a:pt x="0" y="574779"/>
                  <a:pt x="574779" y="0"/>
                  <a:pt x="128380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180816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33_Title Slid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9AD8F6A6-A483-4F86-BC9E-2293AA1CE9C9}"/>
              </a:ext>
            </a:extLst>
          </p:cNvPr>
          <p:cNvSpPr>
            <a:spLocks noGrp="1"/>
          </p:cNvSpPr>
          <p:nvPr>
            <p:ph type="pic" sz="quarter" idx="165" hasCustomPrompt="1"/>
          </p:nvPr>
        </p:nvSpPr>
        <p:spPr>
          <a:xfrm>
            <a:off x="7811545" y="3962398"/>
            <a:ext cx="1480457" cy="1611087"/>
          </a:xfrm>
          <a:custGeom>
            <a:avLst/>
            <a:gdLst>
              <a:gd name="connsiteX0" fmla="*/ 0 w 1480457"/>
              <a:gd name="connsiteY0" fmla="*/ 0 h 1611087"/>
              <a:gd name="connsiteX1" fmla="*/ 1480457 w 1480457"/>
              <a:gd name="connsiteY1" fmla="*/ 0 h 1611087"/>
              <a:gd name="connsiteX2" fmla="*/ 1480457 w 1480457"/>
              <a:gd name="connsiteY2" fmla="*/ 1611087 h 1611087"/>
              <a:gd name="connsiteX3" fmla="*/ 0 w 1480457"/>
              <a:gd name="connsiteY3" fmla="*/ 1611087 h 1611087"/>
            </a:gdLst>
            <a:ahLst/>
            <a:cxnLst>
              <a:cxn ang="0">
                <a:pos x="connsiteX0" y="connsiteY0"/>
              </a:cxn>
              <a:cxn ang="0">
                <a:pos x="connsiteX1" y="connsiteY1"/>
              </a:cxn>
              <a:cxn ang="0">
                <a:pos x="connsiteX2" y="connsiteY2"/>
              </a:cxn>
              <a:cxn ang="0">
                <a:pos x="connsiteX3" y="connsiteY3"/>
              </a:cxn>
            </a:cxnLst>
            <a:rect l="l" t="t" r="r" b="b"/>
            <a:pathLst>
              <a:path w="1480457" h="1611087">
                <a:moveTo>
                  <a:pt x="0" y="0"/>
                </a:moveTo>
                <a:lnTo>
                  <a:pt x="1480457" y="0"/>
                </a:lnTo>
                <a:lnTo>
                  <a:pt x="1480457" y="1611087"/>
                </a:lnTo>
                <a:lnTo>
                  <a:pt x="0" y="1611087"/>
                </a:lnTo>
                <a:close/>
              </a:path>
            </a:pathLst>
          </a:custGeom>
        </p:spPr>
        <p:txBody>
          <a:bodyPr wrap="square">
            <a:noAutofit/>
          </a:bodyPr>
          <a:lstStyle>
            <a:lvl1pPr>
              <a:defRPr sz="1200"/>
            </a:lvl1pPr>
          </a:lstStyle>
          <a:p>
            <a:r>
              <a:rPr lang="en-US" dirty="0"/>
              <a:t>Picture</a:t>
            </a:r>
          </a:p>
        </p:txBody>
      </p:sp>
      <p:sp>
        <p:nvSpPr>
          <p:cNvPr id="9" name="Freeform: Shape 8">
            <a:extLst>
              <a:ext uri="{FF2B5EF4-FFF2-40B4-BE49-F238E27FC236}">
                <a16:creationId xmlns:a16="http://schemas.microsoft.com/office/drawing/2014/main" id="{EDD0F34C-D845-41AC-9F9F-652B712D65F4}"/>
              </a:ext>
            </a:extLst>
          </p:cNvPr>
          <p:cNvSpPr>
            <a:spLocks noGrp="1"/>
          </p:cNvSpPr>
          <p:nvPr>
            <p:ph type="pic" sz="quarter" idx="164" hasCustomPrompt="1"/>
          </p:nvPr>
        </p:nvSpPr>
        <p:spPr>
          <a:xfrm>
            <a:off x="7811544" y="2249713"/>
            <a:ext cx="3510371" cy="1611087"/>
          </a:xfrm>
          <a:custGeom>
            <a:avLst/>
            <a:gdLst>
              <a:gd name="connsiteX0" fmla="*/ 0 w 3510371"/>
              <a:gd name="connsiteY0" fmla="*/ 0 h 1611087"/>
              <a:gd name="connsiteX1" fmla="*/ 3510371 w 3510371"/>
              <a:gd name="connsiteY1" fmla="*/ 0 h 1611087"/>
              <a:gd name="connsiteX2" fmla="*/ 3510371 w 3510371"/>
              <a:gd name="connsiteY2" fmla="*/ 1611087 h 1611087"/>
              <a:gd name="connsiteX3" fmla="*/ 0 w 3510371"/>
              <a:gd name="connsiteY3" fmla="*/ 1611087 h 1611087"/>
            </a:gdLst>
            <a:ahLst/>
            <a:cxnLst>
              <a:cxn ang="0">
                <a:pos x="connsiteX0" y="connsiteY0"/>
              </a:cxn>
              <a:cxn ang="0">
                <a:pos x="connsiteX1" y="connsiteY1"/>
              </a:cxn>
              <a:cxn ang="0">
                <a:pos x="connsiteX2" y="connsiteY2"/>
              </a:cxn>
              <a:cxn ang="0">
                <a:pos x="connsiteX3" y="connsiteY3"/>
              </a:cxn>
            </a:cxnLst>
            <a:rect l="l" t="t" r="r" b="b"/>
            <a:pathLst>
              <a:path w="3510371" h="1611087">
                <a:moveTo>
                  <a:pt x="0" y="0"/>
                </a:moveTo>
                <a:lnTo>
                  <a:pt x="3510371" y="0"/>
                </a:lnTo>
                <a:lnTo>
                  <a:pt x="3510371" y="1611087"/>
                </a:lnTo>
                <a:lnTo>
                  <a:pt x="0" y="16110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Freeform: Shape 12">
            <a:extLst>
              <a:ext uri="{FF2B5EF4-FFF2-40B4-BE49-F238E27FC236}">
                <a16:creationId xmlns:a16="http://schemas.microsoft.com/office/drawing/2014/main" id="{96F87FD5-083A-4143-8204-640AC454EDEC}"/>
              </a:ext>
            </a:extLst>
          </p:cNvPr>
          <p:cNvSpPr>
            <a:spLocks noGrp="1"/>
          </p:cNvSpPr>
          <p:nvPr>
            <p:ph type="pic" sz="quarter" idx="166" hasCustomPrompt="1"/>
          </p:nvPr>
        </p:nvSpPr>
        <p:spPr>
          <a:xfrm>
            <a:off x="9408116" y="3962398"/>
            <a:ext cx="1913799" cy="1611087"/>
          </a:xfrm>
          <a:custGeom>
            <a:avLst/>
            <a:gdLst>
              <a:gd name="connsiteX0" fmla="*/ 0 w 1913799"/>
              <a:gd name="connsiteY0" fmla="*/ 0 h 1611087"/>
              <a:gd name="connsiteX1" fmla="*/ 1913799 w 1913799"/>
              <a:gd name="connsiteY1" fmla="*/ 0 h 1611087"/>
              <a:gd name="connsiteX2" fmla="*/ 1913799 w 1913799"/>
              <a:gd name="connsiteY2" fmla="*/ 1611087 h 1611087"/>
              <a:gd name="connsiteX3" fmla="*/ 0 w 1913799"/>
              <a:gd name="connsiteY3" fmla="*/ 1611087 h 1611087"/>
            </a:gdLst>
            <a:ahLst/>
            <a:cxnLst>
              <a:cxn ang="0">
                <a:pos x="connsiteX0" y="connsiteY0"/>
              </a:cxn>
              <a:cxn ang="0">
                <a:pos x="connsiteX1" y="connsiteY1"/>
              </a:cxn>
              <a:cxn ang="0">
                <a:pos x="connsiteX2" y="connsiteY2"/>
              </a:cxn>
              <a:cxn ang="0">
                <a:pos x="connsiteX3" y="connsiteY3"/>
              </a:cxn>
            </a:cxnLst>
            <a:rect l="l" t="t" r="r" b="b"/>
            <a:pathLst>
              <a:path w="1913799" h="1611087">
                <a:moveTo>
                  <a:pt x="0" y="0"/>
                </a:moveTo>
                <a:lnTo>
                  <a:pt x="1913799" y="0"/>
                </a:lnTo>
                <a:lnTo>
                  <a:pt x="1913799" y="1611087"/>
                </a:lnTo>
                <a:lnTo>
                  <a:pt x="0" y="16110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041125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34_Title Slide">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86FB6145-904E-4409-9DD5-07801D07EA72}"/>
              </a:ext>
            </a:extLst>
          </p:cNvPr>
          <p:cNvSpPr>
            <a:spLocks noGrp="1"/>
          </p:cNvSpPr>
          <p:nvPr>
            <p:ph type="pic" sz="quarter" idx="167" hasCustomPrompt="1"/>
          </p:nvPr>
        </p:nvSpPr>
        <p:spPr>
          <a:xfrm>
            <a:off x="2893930" y="4177862"/>
            <a:ext cx="1985605" cy="1970631"/>
          </a:xfrm>
          <a:custGeom>
            <a:avLst/>
            <a:gdLst>
              <a:gd name="connsiteX0" fmla="*/ 0 w 1985605"/>
              <a:gd name="connsiteY0" fmla="*/ 0 h 1970631"/>
              <a:gd name="connsiteX1" fmla="*/ 1985605 w 1985605"/>
              <a:gd name="connsiteY1" fmla="*/ 0 h 1970631"/>
              <a:gd name="connsiteX2" fmla="*/ 1985605 w 1985605"/>
              <a:gd name="connsiteY2" fmla="*/ 1970631 h 1970631"/>
              <a:gd name="connsiteX3" fmla="*/ 0 w 1985605"/>
              <a:gd name="connsiteY3" fmla="*/ 1970631 h 1970631"/>
            </a:gdLst>
            <a:ahLst/>
            <a:cxnLst>
              <a:cxn ang="0">
                <a:pos x="connsiteX0" y="connsiteY0"/>
              </a:cxn>
              <a:cxn ang="0">
                <a:pos x="connsiteX1" y="connsiteY1"/>
              </a:cxn>
              <a:cxn ang="0">
                <a:pos x="connsiteX2" y="connsiteY2"/>
              </a:cxn>
              <a:cxn ang="0">
                <a:pos x="connsiteX3" y="connsiteY3"/>
              </a:cxn>
            </a:cxnLst>
            <a:rect l="l" t="t" r="r" b="b"/>
            <a:pathLst>
              <a:path w="1985605" h="1970631">
                <a:moveTo>
                  <a:pt x="0" y="0"/>
                </a:moveTo>
                <a:lnTo>
                  <a:pt x="1985605" y="0"/>
                </a:lnTo>
                <a:lnTo>
                  <a:pt x="1985605" y="1970631"/>
                </a:lnTo>
                <a:lnTo>
                  <a:pt x="0" y="1970631"/>
                </a:lnTo>
                <a:close/>
              </a:path>
            </a:pathLst>
          </a:custGeom>
        </p:spPr>
        <p:txBody>
          <a:bodyPr wrap="square">
            <a:noAutofit/>
          </a:bodyPr>
          <a:lstStyle>
            <a:lvl1pPr>
              <a:defRPr sz="1200"/>
            </a:lvl1pPr>
          </a:lstStyle>
          <a:p>
            <a:r>
              <a:rPr lang="en-US" dirty="0"/>
              <a:t>Picture</a:t>
            </a:r>
          </a:p>
        </p:txBody>
      </p:sp>
      <p:sp>
        <p:nvSpPr>
          <p:cNvPr id="15" name="Freeform: Shape 14">
            <a:extLst>
              <a:ext uri="{FF2B5EF4-FFF2-40B4-BE49-F238E27FC236}">
                <a16:creationId xmlns:a16="http://schemas.microsoft.com/office/drawing/2014/main" id="{2F61A304-65DB-4E2F-98FE-9A66246741AC}"/>
              </a:ext>
            </a:extLst>
          </p:cNvPr>
          <p:cNvSpPr>
            <a:spLocks noGrp="1"/>
          </p:cNvSpPr>
          <p:nvPr>
            <p:ph type="pic" sz="quarter" idx="165" hasCustomPrompt="1"/>
          </p:nvPr>
        </p:nvSpPr>
        <p:spPr>
          <a:xfrm>
            <a:off x="5033348" y="4148028"/>
            <a:ext cx="1985605" cy="1970631"/>
          </a:xfrm>
          <a:custGeom>
            <a:avLst/>
            <a:gdLst>
              <a:gd name="connsiteX0" fmla="*/ 0 w 1985605"/>
              <a:gd name="connsiteY0" fmla="*/ 0 h 1970631"/>
              <a:gd name="connsiteX1" fmla="*/ 1985605 w 1985605"/>
              <a:gd name="connsiteY1" fmla="*/ 0 h 1970631"/>
              <a:gd name="connsiteX2" fmla="*/ 1985605 w 1985605"/>
              <a:gd name="connsiteY2" fmla="*/ 1970631 h 1970631"/>
              <a:gd name="connsiteX3" fmla="*/ 0 w 1985605"/>
              <a:gd name="connsiteY3" fmla="*/ 1970631 h 1970631"/>
            </a:gdLst>
            <a:ahLst/>
            <a:cxnLst>
              <a:cxn ang="0">
                <a:pos x="connsiteX0" y="connsiteY0"/>
              </a:cxn>
              <a:cxn ang="0">
                <a:pos x="connsiteX1" y="connsiteY1"/>
              </a:cxn>
              <a:cxn ang="0">
                <a:pos x="connsiteX2" y="connsiteY2"/>
              </a:cxn>
              <a:cxn ang="0">
                <a:pos x="connsiteX3" y="connsiteY3"/>
              </a:cxn>
            </a:cxnLst>
            <a:rect l="l" t="t" r="r" b="b"/>
            <a:pathLst>
              <a:path w="1985605" h="1970631">
                <a:moveTo>
                  <a:pt x="0" y="0"/>
                </a:moveTo>
                <a:lnTo>
                  <a:pt x="1985605" y="0"/>
                </a:lnTo>
                <a:lnTo>
                  <a:pt x="1985605" y="1970631"/>
                </a:lnTo>
                <a:lnTo>
                  <a:pt x="0" y="1970631"/>
                </a:lnTo>
                <a:close/>
              </a:path>
            </a:pathLst>
          </a:custGeom>
        </p:spPr>
        <p:txBody>
          <a:bodyPr wrap="square">
            <a:noAutofit/>
          </a:bodyPr>
          <a:lstStyle>
            <a:lvl1pPr>
              <a:defRPr sz="1200"/>
            </a:lvl1pPr>
          </a:lstStyle>
          <a:p>
            <a:r>
              <a:rPr lang="en-US" dirty="0"/>
              <a:t>Picture</a:t>
            </a:r>
          </a:p>
        </p:txBody>
      </p:sp>
      <p:sp>
        <p:nvSpPr>
          <p:cNvPr id="14" name="Freeform: Shape 13">
            <a:extLst>
              <a:ext uri="{FF2B5EF4-FFF2-40B4-BE49-F238E27FC236}">
                <a16:creationId xmlns:a16="http://schemas.microsoft.com/office/drawing/2014/main" id="{B53DA596-FC75-4AF2-A1D7-684067E92995}"/>
              </a:ext>
            </a:extLst>
          </p:cNvPr>
          <p:cNvSpPr>
            <a:spLocks noGrp="1"/>
          </p:cNvSpPr>
          <p:nvPr>
            <p:ph type="pic" sz="quarter" idx="164" hasCustomPrompt="1"/>
          </p:nvPr>
        </p:nvSpPr>
        <p:spPr>
          <a:xfrm>
            <a:off x="5033348" y="2021743"/>
            <a:ext cx="1985605" cy="1970631"/>
          </a:xfrm>
          <a:custGeom>
            <a:avLst/>
            <a:gdLst>
              <a:gd name="connsiteX0" fmla="*/ 0 w 1985605"/>
              <a:gd name="connsiteY0" fmla="*/ 0 h 1970631"/>
              <a:gd name="connsiteX1" fmla="*/ 1985605 w 1985605"/>
              <a:gd name="connsiteY1" fmla="*/ 0 h 1970631"/>
              <a:gd name="connsiteX2" fmla="*/ 1985605 w 1985605"/>
              <a:gd name="connsiteY2" fmla="*/ 1970631 h 1970631"/>
              <a:gd name="connsiteX3" fmla="*/ 0 w 1985605"/>
              <a:gd name="connsiteY3" fmla="*/ 1970631 h 1970631"/>
            </a:gdLst>
            <a:ahLst/>
            <a:cxnLst>
              <a:cxn ang="0">
                <a:pos x="connsiteX0" y="connsiteY0"/>
              </a:cxn>
              <a:cxn ang="0">
                <a:pos x="connsiteX1" y="connsiteY1"/>
              </a:cxn>
              <a:cxn ang="0">
                <a:pos x="connsiteX2" y="connsiteY2"/>
              </a:cxn>
              <a:cxn ang="0">
                <a:pos x="connsiteX3" y="connsiteY3"/>
              </a:cxn>
            </a:cxnLst>
            <a:rect l="l" t="t" r="r" b="b"/>
            <a:pathLst>
              <a:path w="1985605" h="1970631">
                <a:moveTo>
                  <a:pt x="0" y="0"/>
                </a:moveTo>
                <a:lnTo>
                  <a:pt x="1985605" y="0"/>
                </a:lnTo>
                <a:lnTo>
                  <a:pt x="1985605" y="1970631"/>
                </a:lnTo>
                <a:lnTo>
                  <a:pt x="0" y="197063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Freeform: Shape 15">
            <a:extLst>
              <a:ext uri="{FF2B5EF4-FFF2-40B4-BE49-F238E27FC236}">
                <a16:creationId xmlns:a16="http://schemas.microsoft.com/office/drawing/2014/main" id="{A734FC86-35BF-4A78-A257-969DCECB7053}"/>
              </a:ext>
            </a:extLst>
          </p:cNvPr>
          <p:cNvSpPr>
            <a:spLocks noGrp="1"/>
          </p:cNvSpPr>
          <p:nvPr>
            <p:ph type="pic" sz="quarter" idx="166" hasCustomPrompt="1"/>
          </p:nvPr>
        </p:nvSpPr>
        <p:spPr>
          <a:xfrm>
            <a:off x="2893930" y="2028509"/>
            <a:ext cx="1985605" cy="1970631"/>
          </a:xfrm>
          <a:custGeom>
            <a:avLst/>
            <a:gdLst>
              <a:gd name="connsiteX0" fmla="*/ 0 w 1985605"/>
              <a:gd name="connsiteY0" fmla="*/ 0 h 1970631"/>
              <a:gd name="connsiteX1" fmla="*/ 1985605 w 1985605"/>
              <a:gd name="connsiteY1" fmla="*/ 0 h 1970631"/>
              <a:gd name="connsiteX2" fmla="*/ 1985605 w 1985605"/>
              <a:gd name="connsiteY2" fmla="*/ 1970631 h 1970631"/>
              <a:gd name="connsiteX3" fmla="*/ 0 w 1985605"/>
              <a:gd name="connsiteY3" fmla="*/ 1970631 h 1970631"/>
            </a:gdLst>
            <a:ahLst/>
            <a:cxnLst>
              <a:cxn ang="0">
                <a:pos x="connsiteX0" y="connsiteY0"/>
              </a:cxn>
              <a:cxn ang="0">
                <a:pos x="connsiteX1" y="connsiteY1"/>
              </a:cxn>
              <a:cxn ang="0">
                <a:pos x="connsiteX2" y="connsiteY2"/>
              </a:cxn>
              <a:cxn ang="0">
                <a:pos x="connsiteX3" y="connsiteY3"/>
              </a:cxn>
            </a:cxnLst>
            <a:rect l="l" t="t" r="r" b="b"/>
            <a:pathLst>
              <a:path w="1985605" h="1970631">
                <a:moveTo>
                  <a:pt x="0" y="0"/>
                </a:moveTo>
                <a:lnTo>
                  <a:pt x="1985605" y="0"/>
                </a:lnTo>
                <a:lnTo>
                  <a:pt x="1985605" y="1970631"/>
                </a:lnTo>
                <a:lnTo>
                  <a:pt x="0" y="1970631"/>
                </a:lnTo>
                <a:close/>
              </a:path>
            </a:pathLst>
          </a:custGeom>
        </p:spPr>
        <p:txBody>
          <a:bodyPr wrap="square">
            <a:noAutofit/>
          </a:bodyPr>
          <a:lstStyle>
            <a:lvl1pPr>
              <a:defRPr sz="1200"/>
            </a:lvl1pPr>
          </a:lstStyle>
          <a:p>
            <a:r>
              <a:rPr lang="en-US" dirty="0"/>
              <a:t>Picture</a:t>
            </a:r>
          </a:p>
        </p:txBody>
      </p:sp>
      <p:sp>
        <p:nvSpPr>
          <p:cNvPr id="20" name="Freeform: Shape 19">
            <a:extLst>
              <a:ext uri="{FF2B5EF4-FFF2-40B4-BE49-F238E27FC236}">
                <a16:creationId xmlns:a16="http://schemas.microsoft.com/office/drawing/2014/main" id="{819314DF-BAEC-4055-AC19-58E2629E3CC4}"/>
              </a:ext>
            </a:extLst>
          </p:cNvPr>
          <p:cNvSpPr>
            <a:spLocks noGrp="1"/>
          </p:cNvSpPr>
          <p:nvPr>
            <p:ph type="pic" sz="quarter" idx="168" hasCustomPrompt="1"/>
          </p:nvPr>
        </p:nvSpPr>
        <p:spPr>
          <a:xfrm>
            <a:off x="838200" y="2028510"/>
            <a:ext cx="1904414" cy="4119983"/>
          </a:xfrm>
          <a:custGeom>
            <a:avLst/>
            <a:gdLst>
              <a:gd name="connsiteX0" fmla="*/ 0 w 1904414"/>
              <a:gd name="connsiteY0" fmla="*/ 0 h 4119983"/>
              <a:gd name="connsiteX1" fmla="*/ 1904414 w 1904414"/>
              <a:gd name="connsiteY1" fmla="*/ 0 h 4119983"/>
              <a:gd name="connsiteX2" fmla="*/ 1904414 w 1904414"/>
              <a:gd name="connsiteY2" fmla="*/ 4119983 h 4119983"/>
              <a:gd name="connsiteX3" fmla="*/ 0 w 1904414"/>
              <a:gd name="connsiteY3" fmla="*/ 4119983 h 4119983"/>
            </a:gdLst>
            <a:ahLst/>
            <a:cxnLst>
              <a:cxn ang="0">
                <a:pos x="connsiteX0" y="connsiteY0"/>
              </a:cxn>
              <a:cxn ang="0">
                <a:pos x="connsiteX1" y="connsiteY1"/>
              </a:cxn>
              <a:cxn ang="0">
                <a:pos x="connsiteX2" y="connsiteY2"/>
              </a:cxn>
              <a:cxn ang="0">
                <a:pos x="connsiteX3" y="connsiteY3"/>
              </a:cxn>
            </a:cxnLst>
            <a:rect l="l" t="t" r="r" b="b"/>
            <a:pathLst>
              <a:path w="1904414" h="4119983">
                <a:moveTo>
                  <a:pt x="0" y="0"/>
                </a:moveTo>
                <a:lnTo>
                  <a:pt x="1904414" y="0"/>
                </a:lnTo>
                <a:lnTo>
                  <a:pt x="1904414" y="4119983"/>
                </a:lnTo>
                <a:lnTo>
                  <a:pt x="0" y="411998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61164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35_Title Slid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99CA0D40-D861-44CF-90D8-0549EFCC5258}"/>
              </a:ext>
            </a:extLst>
          </p:cNvPr>
          <p:cNvSpPr>
            <a:spLocks noGrp="1"/>
          </p:cNvSpPr>
          <p:nvPr>
            <p:ph type="pic" sz="quarter" idx="164" hasCustomPrompt="1"/>
          </p:nvPr>
        </p:nvSpPr>
        <p:spPr>
          <a:xfrm>
            <a:off x="8249916" y="3810000"/>
            <a:ext cx="3159732" cy="1981200"/>
          </a:xfrm>
          <a:custGeom>
            <a:avLst/>
            <a:gdLst>
              <a:gd name="connsiteX0" fmla="*/ 0 w 3159732"/>
              <a:gd name="connsiteY0" fmla="*/ 0 h 1981200"/>
              <a:gd name="connsiteX1" fmla="*/ 3159732 w 3159732"/>
              <a:gd name="connsiteY1" fmla="*/ 0 h 1981200"/>
              <a:gd name="connsiteX2" fmla="*/ 3159732 w 3159732"/>
              <a:gd name="connsiteY2" fmla="*/ 1981200 h 1981200"/>
              <a:gd name="connsiteX3" fmla="*/ 0 w 3159732"/>
              <a:gd name="connsiteY3" fmla="*/ 1981200 h 1981200"/>
            </a:gdLst>
            <a:ahLst/>
            <a:cxnLst>
              <a:cxn ang="0">
                <a:pos x="connsiteX0" y="connsiteY0"/>
              </a:cxn>
              <a:cxn ang="0">
                <a:pos x="connsiteX1" y="connsiteY1"/>
              </a:cxn>
              <a:cxn ang="0">
                <a:pos x="connsiteX2" y="connsiteY2"/>
              </a:cxn>
              <a:cxn ang="0">
                <a:pos x="connsiteX3" y="connsiteY3"/>
              </a:cxn>
            </a:cxnLst>
            <a:rect l="l" t="t" r="r" b="b"/>
            <a:pathLst>
              <a:path w="3159732" h="1981200">
                <a:moveTo>
                  <a:pt x="0" y="0"/>
                </a:moveTo>
                <a:lnTo>
                  <a:pt x="3159732" y="0"/>
                </a:lnTo>
                <a:lnTo>
                  <a:pt x="3159732" y="1981200"/>
                </a:lnTo>
                <a:lnTo>
                  <a:pt x="0" y="19812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Freeform: Shape 9">
            <a:extLst>
              <a:ext uri="{FF2B5EF4-FFF2-40B4-BE49-F238E27FC236}">
                <a16:creationId xmlns:a16="http://schemas.microsoft.com/office/drawing/2014/main" id="{4E82F7BF-D974-4B03-8C4D-CDFBB0469279}"/>
              </a:ext>
            </a:extLst>
          </p:cNvPr>
          <p:cNvSpPr>
            <a:spLocks noGrp="1"/>
          </p:cNvSpPr>
          <p:nvPr>
            <p:ph type="pic" sz="quarter" idx="166" hasCustomPrompt="1"/>
          </p:nvPr>
        </p:nvSpPr>
        <p:spPr>
          <a:xfrm>
            <a:off x="4973158" y="3810000"/>
            <a:ext cx="3159732" cy="1981200"/>
          </a:xfrm>
          <a:custGeom>
            <a:avLst/>
            <a:gdLst>
              <a:gd name="connsiteX0" fmla="*/ 0 w 3159732"/>
              <a:gd name="connsiteY0" fmla="*/ 0 h 1981200"/>
              <a:gd name="connsiteX1" fmla="*/ 3159732 w 3159732"/>
              <a:gd name="connsiteY1" fmla="*/ 0 h 1981200"/>
              <a:gd name="connsiteX2" fmla="*/ 3159732 w 3159732"/>
              <a:gd name="connsiteY2" fmla="*/ 1981200 h 1981200"/>
              <a:gd name="connsiteX3" fmla="*/ 0 w 3159732"/>
              <a:gd name="connsiteY3" fmla="*/ 1981200 h 1981200"/>
            </a:gdLst>
            <a:ahLst/>
            <a:cxnLst>
              <a:cxn ang="0">
                <a:pos x="connsiteX0" y="connsiteY0"/>
              </a:cxn>
              <a:cxn ang="0">
                <a:pos x="connsiteX1" y="connsiteY1"/>
              </a:cxn>
              <a:cxn ang="0">
                <a:pos x="connsiteX2" y="connsiteY2"/>
              </a:cxn>
              <a:cxn ang="0">
                <a:pos x="connsiteX3" y="connsiteY3"/>
              </a:cxn>
            </a:cxnLst>
            <a:rect l="l" t="t" r="r" b="b"/>
            <a:pathLst>
              <a:path w="3159732" h="1981200">
                <a:moveTo>
                  <a:pt x="0" y="0"/>
                </a:moveTo>
                <a:lnTo>
                  <a:pt x="3159732" y="0"/>
                </a:lnTo>
                <a:lnTo>
                  <a:pt x="3159732" y="1981200"/>
                </a:lnTo>
                <a:lnTo>
                  <a:pt x="0" y="19812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27815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36_Title Slide">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34E67E44-A962-4394-BCFD-76C40C8F4BD4}"/>
              </a:ext>
            </a:extLst>
          </p:cNvPr>
          <p:cNvSpPr>
            <a:spLocks noGrp="1"/>
          </p:cNvSpPr>
          <p:nvPr>
            <p:ph type="pic" sz="quarter" idx="164" hasCustomPrompt="1"/>
          </p:nvPr>
        </p:nvSpPr>
        <p:spPr>
          <a:xfrm>
            <a:off x="5040625" y="1913955"/>
            <a:ext cx="2176608" cy="2176608"/>
          </a:xfrm>
          <a:custGeom>
            <a:avLst/>
            <a:gdLst>
              <a:gd name="connsiteX0" fmla="*/ 1088304 w 2176608"/>
              <a:gd name="connsiteY0" fmla="*/ 0 h 2176608"/>
              <a:gd name="connsiteX1" fmla="*/ 2176608 w 2176608"/>
              <a:gd name="connsiteY1" fmla="*/ 1088304 h 2176608"/>
              <a:gd name="connsiteX2" fmla="*/ 1088304 w 2176608"/>
              <a:gd name="connsiteY2" fmla="*/ 2176608 h 2176608"/>
              <a:gd name="connsiteX3" fmla="*/ 0 w 2176608"/>
              <a:gd name="connsiteY3" fmla="*/ 1088304 h 2176608"/>
              <a:gd name="connsiteX4" fmla="*/ 1088304 w 2176608"/>
              <a:gd name="connsiteY4" fmla="*/ 0 h 2176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6608" h="2176608">
                <a:moveTo>
                  <a:pt x="1088304" y="0"/>
                </a:moveTo>
                <a:cubicBezTo>
                  <a:pt x="1689358" y="0"/>
                  <a:pt x="2176608" y="487250"/>
                  <a:pt x="2176608" y="1088304"/>
                </a:cubicBezTo>
                <a:cubicBezTo>
                  <a:pt x="2176608" y="1689358"/>
                  <a:pt x="1689358" y="2176608"/>
                  <a:pt x="1088304" y="2176608"/>
                </a:cubicBezTo>
                <a:cubicBezTo>
                  <a:pt x="487250" y="2176608"/>
                  <a:pt x="0" y="1689358"/>
                  <a:pt x="0" y="1088304"/>
                </a:cubicBezTo>
                <a:cubicBezTo>
                  <a:pt x="0" y="487250"/>
                  <a:pt x="487250" y="0"/>
                  <a:pt x="108830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Freeform: Shape 7">
            <a:extLst>
              <a:ext uri="{FF2B5EF4-FFF2-40B4-BE49-F238E27FC236}">
                <a16:creationId xmlns:a16="http://schemas.microsoft.com/office/drawing/2014/main" id="{7CA8D776-4575-457D-A3EA-90F5C24E0143}"/>
              </a:ext>
            </a:extLst>
          </p:cNvPr>
          <p:cNvSpPr>
            <a:spLocks noGrp="1"/>
          </p:cNvSpPr>
          <p:nvPr>
            <p:ph type="pic" sz="quarter" idx="166" hasCustomPrompt="1"/>
          </p:nvPr>
        </p:nvSpPr>
        <p:spPr>
          <a:xfrm>
            <a:off x="2102406" y="1913955"/>
            <a:ext cx="2176608" cy="2176608"/>
          </a:xfrm>
          <a:custGeom>
            <a:avLst/>
            <a:gdLst>
              <a:gd name="connsiteX0" fmla="*/ 1088304 w 2176608"/>
              <a:gd name="connsiteY0" fmla="*/ 0 h 2176608"/>
              <a:gd name="connsiteX1" fmla="*/ 2176608 w 2176608"/>
              <a:gd name="connsiteY1" fmla="*/ 1088304 h 2176608"/>
              <a:gd name="connsiteX2" fmla="*/ 1088304 w 2176608"/>
              <a:gd name="connsiteY2" fmla="*/ 2176608 h 2176608"/>
              <a:gd name="connsiteX3" fmla="*/ 0 w 2176608"/>
              <a:gd name="connsiteY3" fmla="*/ 1088304 h 2176608"/>
              <a:gd name="connsiteX4" fmla="*/ 1088304 w 2176608"/>
              <a:gd name="connsiteY4" fmla="*/ 0 h 2176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6608" h="2176608">
                <a:moveTo>
                  <a:pt x="1088304" y="0"/>
                </a:moveTo>
                <a:cubicBezTo>
                  <a:pt x="1689358" y="0"/>
                  <a:pt x="2176608" y="487250"/>
                  <a:pt x="2176608" y="1088304"/>
                </a:cubicBezTo>
                <a:cubicBezTo>
                  <a:pt x="2176608" y="1689358"/>
                  <a:pt x="1689358" y="2176608"/>
                  <a:pt x="1088304" y="2176608"/>
                </a:cubicBezTo>
                <a:cubicBezTo>
                  <a:pt x="487250" y="2176608"/>
                  <a:pt x="0" y="1689358"/>
                  <a:pt x="0" y="1088304"/>
                </a:cubicBezTo>
                <a:cubicBezTo>
                  <a:pt x="0" y="487250"/>
                  <a:pt x="487250" y="0"/>
                  <a:pt x="1088304" y="0"/>
                </a:cubicBezTo>
                <a:close/>
              </a:path>
            </a:pathLst>
          </a:custGeom>
        </p:spPr>
        <p:txBody>
          <a:bodyPr wrap="square">
            <a:noAutofit/>
          </a:bodyPr>
          <a:lstStyle>
            <a:lvl1pPr>
              <a:defRPr sz="1200"/>
            </a:lvl1pPr>
          </a:lstStyle>
          <a:p>
            <a:r>
              <a:rPr lang="en-US" dirty="0"/>
              <a:t>Picture</a:t>
            </a:r>
          </a:p>
        </p:txBody>
      </p:sp>
      <p:sp>
        <p:nvSpPr>
          <p:cNvPr id="12" name="Freeform: Shape 11">
            <a:extLst>
              <a:ext uri="{FF2B5EF4-FFF2-40B4-BE49-F238E27FC236}">
                <a16:creationId xmlns:a16="http://schemas.microsoft.com/office/drawing/2014/main" id="{A8E1BFE5-98CD-43BE-8B95-B288A4C36778}"/>
              </a:ext>
            </a:extLst>
          </p:cNvPr>
          <p:cNvSpPr>
            <a:spLocks noGrp="1"/>
          </p:cNvSpPr>
          <p:nvPr>
            <p:ph type="pic" sz="quarter" idx="167" hasCustomPrompt="1"/>
          </p:nvPr>
        </p:nvSpPr>
        <p:spPr>
          <a:xfrm>
            <a:off x="7978843" y="1913955"/>
            <a:ext cx="2176608" cy="2176608"/>
          </a:xfrm>
          <a:custGeom>
            <a:avLst/>
            <a:gdLst>
              <a:gd name="connsiteX0" fmla="*/ 1088304 w 2176608"/>
              <a:gd name="connsiteY0" fmla="*/ 0 h 2176608"/>
              <a:gd name="connsiteX1" fmla="*/ 2176608 w 2176608"/>
              <a:gd name="connsiteY1" fmla="*/ 1088304 h 2176608"/>
              <a:gd name="connsiteX2" fmla="*/ 1088304 w 2176608"/>
              <a:gd name="connsiteY2" fmla="*/ 2176608 h 2176608"/>
              <a:gd name="connsiteX3" fmla="*/ 0 w 2176608"/>
              <a:gd name="connsiteY3" fmla="*/ 1088304 h 2176608"/>
              <a:gd name="connsiteX4" fmla="*/ 1088304 w 2176608"/>
              <a:gd name="connsiteY4" fmla="*/ 0 h 2176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6608" h="2176608">
                <a:moveTo>
                  <a:pt x="1088304" y="0"/>
                </a:moveTo>
                <a:cubicBezTo>
                  <a:pt x="1689358" y="0"/>
                  <a:pt x="2176608" y="487250"/>
                  <a:pt x="2176608" y="1088304"/>
                </a:cubicBezTo>
                <a:cubicBezTo>
                  <a:pt x="2176608" y="1689358"/>
                  <a:pt x="1689358" y="2176608"/>
                  <a:pt x="1088304" y="2176608"/>
                </a:cubicBezTo>
                <a:cubicBezTo>
                  <a:pt x="487250" y="2176608"/>
                  <a:pt x="0" y="1689358"/>
                  <a:pt x="0" y="1088304"/>
                </a:cubicBezTo>
                <a:cubicBezTo>
                  <a:pt x="0" y="487250"/>
                  <a:pt x="487250" y="0"/>
                  <a:pt x="1088304"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6546440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37_Title Slide">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42BC92D6-0058-492D-AF2A-941974CBB8DB}"/>
              </a:ext>
            </a:extLst>
          </p:cNvPr>
          <p:cNvSpPr>
            <a:spLocks noGrp="1"/>
          </p:cNvSpPr>
          <p:nvPr>
            <p:ph type="pic" sz="quarter" idx="167" hasCustomPrompt="1"/>
          </p:nvPr>
        </p:nvSpPr>
        <p:spPr>
          <a:xfrm>
            <a:off x="1697792" y="1740979"/>
            <a:ext cx="2231650" cy="2231650"/>
          </a:xfrm>
          <a:custGeom>
            <a:avLst/>
            <a:gdLst>
              <a:gd name="connsiteX0" fmla="*/ 1115825 w 2231650"/>
              <a:gd name="connsiteY0" fmla="*/ 0 h 2231650"/>
              <a:gd name="connsiteX1" fmla="*/ 2231650 w 2231650"/>
              <a:gd name="connsiteY1" fmla="*/ 1115825 h 2231650"/>
              <a:gd name="connsiteX2" fmla="*/ 1115825 w 2231650"/>
              <a:gd name="connsiteY2" fmla="*/ 2231650 h 2231650"/>
              <a:gd name="connsiteX3" fmla="*/ 0 w 2231650"/>
              <a:gd name="connsiteY3" fmla="*/ 1115825 h 2231650"/>
              <a:gd name="connsiteX4" fmla="*/ 1115825 w 2231650"/>
              <a:gd name="connsiteY4" fmla="*/ 0 h 223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650" h="2231650">
                <a:moveTo>
                  <a:pt x="1115825" y="0"/>
                </a:moveTo>
                <a:cubicBezTo>
                  <a:pt x="1732078" y="0"/>
                  <a:pt x="2231650" y="499572"/>
                  <a:pt x="2231650" y="1115825"/>
                </a:cubicBezTo>
                <a:cubicBezTo>
                  <a:pt x="2231650" y="1732078"/>
                  <a:pt x="1732078" y="2231650"/>
                  <a:pt x="1115825" y="2231650"/>
                </a:cubicBezTo>
                <a:cubicBezTo>
                  <a:pt x="499572" y="2231650"/>
                  <a:pt x="0" y="1732078"/>
                  <a:pt x="0" y="1115825"/>
                </a:cubicBezTo>
                <a:cubicBezTo>
                  <a:pt x="0" y="499572"/>
                  <a:pt x="499572" y="0"/>
                  <a:pt x="1115825" y="0"/>
                </a:cubicBezTo>
                <a:close/>
              </a:path>
            </a:pathLst>
          </a:custGeom>
        </p:spPr>
        <p:txBody>
          <a:bodyPr wrap="square">
            <a:noAutofit/>
          </a:bodyPr>
          <a:lstStyle>
            <a:lvl1pPr>
              <a:defRPr sz="1200"/>
            </a:lvl1pPr>
          </a:lstStyle>
          <a:p>
            <a:r>
              <a:rPr lang="en-US" dirty="0"/>
              <a:t>Picture</a:t>
            </a:r>
          </a:p>
        </p:txBody>
      </p:sp>
      <p:sp>
        <p:nvSpPr>
          <p:cNvPr id="15" name="Freeform: Shape 14">
            <a:extLst>
              <a:ext uri="{FF2B5EF4-FFF2-40B4-BE49-F238E27FC236}">
                <a16:creationId xmlns:a16="http://schemas.microsoft.com/office/drawing/2014/main" id="{A93C60C0-806D-4760-A48D-241D51E9ED7E}"/>
              </a:ext>
            </a:extLst>
          </p:cNvPr>
          <p:cNvSpPr>
            <a:spLocks noGrp="1"/>
          </p:cNvSpPr>
          <p:nvPr>
            <p:ph type="pic" sz="quarter" idx="168" hasCustomPrompt="1"/>
          </p:nvPr>
        </p:nvSpPr>
        <p:spPr>
          <a:xfrm>
            <a:off x="1697792" y="4098556"/>
            <a:ext cx="2231650" cy="2231650"/>
          </a:xfrm>
          <a:custGeom>
            <a:avLst/>
            <a:gdLst>
              <a:gd name="connsiteX0" fmla="*/ 1115825 w 2231650"/>
              <a:gd name="connsiteY0" fmla="*/ 0 h 2231650"/>
              <a:gd name="connsiteX1" fmla="*/ 2231650 w 2231650"/>
              <a:gd name="connsiteY1" fmla="*/ 1115825 h 2231650"/>
              <a:gd name="connsiteX2" fmla="*/ 1115825 w 2231650"/>
              <a:gd name="connsiteY2" fmla="*/ 2231650 h 2231650"/>
              <a:gd name="connsiteX3" fmla="*/ 0 w 2231650"/>
              <a:gd name="connsiteY3" fmla="*/ 1115825 h 2231650"/>
              <a:gd name="connsiteX4" fmla="*/ 1115825 w 2231650"/>
              <a:gd name="connsiteY4" fmla="*/ 0 h 223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650" h="2231650">
                <a:moveTo>
                  <a:pt x="1115825" y="0"/>
                </a:moveTo>
                <a:cubicBezTo>
                  <a:pt x="1732078" y="0"/>
                  <a:pt x="2231650" y="499572"/>
                  <a:pt x="2231650" y="1115825"/>
                </a:cubicBezTo>
                <a:cubicBezTo>
                  <a:pt x="2231650" y="1732078"/>
                  <a:pt x="1732078" y="2231650"/>
                  <a:pt x="1115825" y="2231650"/>
                </a:cubicBezTo>
                <a:cubicBezTo>
                  <a:pt x="499572" y="2231650"/>
                  <a:pt x="0" y="1732078"/>
                  <a:pt x="0" y="1115825"/>
                </a:cubicBezTo>
                <a:cubicBezTo>
                  <a:pt x="0" y="499572"/>
                  <a:pt x="499572" y="0"/>
                  <a:pt x="1115825" y="0"/>
                </a:cubicBez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2084719D-6C94-4116-910A-C4E18D17E54F}"/>
              </a:ext>
            </a:extLst>
          </p:cNvPr>
          <p:cNvSpPr>
            <a:spLocks noGrp="1"/>
          </p:cNvSpPr>
          <p:nvPr>
            <p:ph type="pic" sz="quarter" idx="164" hasCustomPrompt="1"/>
          </p:nvPr>
        </p:nvSpPr>
        <p:spPr>
          <a:xfrm>
            <a:off x="4295028" y="4098556"/>
            <a:ext cx="2231650" cy="2231650"/>
          </a:xfrm>
          <a:custGeom>
            <a:avLst/>
            <a:gdLst>
              <a:gd name="connsiteX0" fmla="*/ 1115825 w 2231650"/>
              <a:gd name="connsiteY0" fmla="*/ 0 h 2231650"/>
              <a:gd name="connsiteX1" fmla="*/ 2231650 w 2231650"/>
              <a:gd name="connsiteY1" fmla="*/ 1115825 h 2231650"/>
              <a:gd name="connsiteX2" fmla="*/ 1115825 w 2231650"/>
              <a:gd name="connsiteY2" fmla="*/ 2231650 h 2231650"/>
              <a:gd name="connsiteX3" fmla="*/ 0 w 2231650"/>
              <a:gd name="connsiteY3" fmla="*/ 1115825 h 2231650"/>
              <a:gd name="connsiteX4" fmla="*/ 1115825 w 2231650"/>
              <a:gd name="connsiteY4" fmla="*/ 0 h 223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650" h="2231650">
                <a:moveTo>
                  <a:pt x="1115825" y="0"/>
                </a:moveTo>
                <a:cubicBezTo>
                  <a:pt x="1732078" y="0"/>
                  <a:pt x="2231650" y="499572"/>
                  <a:pt x="2231650" y="1115825"/>
                </a:cubicBezTo>
                <a:cubicBezTo>
                  <a:pt x="2231650" y="1732078"/>
                  <a:pt x="1732078" y="2231650"/>
                  <a:pt x="1115825" y="2231650"/>
                </a:cubicBezTo>
                <a:cubicBezTo>
                  <a:pt x="499572" y="2231650"/>
                  <a:pt x="0" y="1732078"/>
                  <a:pt x="0" y="1115825"/>
                </a:cubicBezTo>
                <a:cubicBezTo>
                  <a:pt x="0" y="499572"/>
                  <a:pt x="499572" y="0"/>
                  <a:pt x="111582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Freeform: Shape 8">
            <a:extLst>
              <a:ext uri="{FF2B5EF4-FFF2-40B4-BE49-F238E27FC236}">
                <a16:creationId xmlns:a16="http://schemas.microsoft.com/office/drawing/2014/main" id="{90741F7F-6C4F-4FCD-9976-93AF62A95B30}"/>
              </a:ext>
            </a:extLst>
          </p:cNvPr>
          <p:cNvSpPr>
            <a:spLocks noGrp="1"/>
          </p:cNvSpPr>
          <p:nvPr>
            <p:ph type="pic" sz="quarter" idx="166" hasCustomPrompt="1"/>
          </p:nvPr>
        </p:nvSpPr>
        <p:spPr>
          <a:xfrm>
            <a:off x="4295028" y="1740979"/>
            <a:ext cx="2231650" cy="2231650"/>
          </a:xfrm>
          <a:custGeom>
            <a:avLst/>
            <a:gdLst>
              <a:gd name="connsiteX0" fmla="*/ 1115825 w 2231650"/>
              <a:gd name="connsiteY0" fmla="*/ 0 h 2231650"/>
              <a:gd name="connsiteX1" fmla="*/ 2231650 w 2231650"/>
              <a:gd name="connsiteY1" fmla="*/ 1115825 h 2231650"/>
              <a:gd name="connsiteX2" fmla="*/ 1115825 w 2231650"/>
              <a:gd name="connsiteY2" fmla="*/ 2231650 h 2231650"/>
              <a:gd name="connsiteX3" fmla="*/ 0 w 2231650"/>
              <a:gd name="connsiteY3" fmla="*/ 1115825 h 2231650"/>
              <a:gd name="connsiteX4" fmla="*/ 1115825 w 2231650"/>
              <a:gd name="connsiteY4" fmla="*/ 0 h 223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650" h="2231650">
                <a:moveTo>
                  <a:pt x="1115825" y="0"/>
                </a:moveTo>
                <a:cubicBezTo>
                  <a:pt x="1732078" y="0"/>
                  <a:pt x="2231650" y="499572"/>
                  <a:pt x="2231650" y="1115825"/>
                </a:cubicBezTo>
                <a:cubicBezTo>
                  <a:pt x="2231650" y="1732078"/>
                  <a:pt x="1732078" y="2231650"/>
                  <a:pt x="1115825" y="2231650"/>
                </a:cubicBezTo>
                <a:cubicBezTo>
                  <a:pt x="499572" y="2231650"/>
                  <a:pt x="0" y="1732078"/>
                  <a:pt x="0" y="1115825"/>
                </a:cubicBezTo>
                <a:cubicBezTo>
                  <a:pt x="0" y="499572"/>
                  <a:pt x="499572" y="0"/>
                  <a:pt x="1115825"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116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
        <p:nvSpPr>
          <p:cNvPr id="3" name="Subtitle 2"/>
          <p:cNvSpPr>
            <a:spLocks noGrp="1"/>
          </p:cNvSpPr>
          <p:nvPr>
            <p:ph type="subTitle" idx="1"/>
          </p:nvPr>
        </p:nvSpPr>
        <p:spPr>
          <a:xfrm>
            <a:off x="838200" y="1134613"/>
            <a:ext cx="10515600" cy="244244"/>
          </a:xfrm>
          <a:prstGeom prst="rect">
            <a:avLst/>
          </a:prstGeom>
        </p:spPr>
        <p:txBody>
          <a:bodyPr/>
          <a:lstStyle>
            <a:lvl1pPr marL="0" indent="0" algn="l">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38_Title Slide">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7433C14D-BE9D-4E27-89A9-DB4EBDCF24BD}"/>
              </a:ext>
            </a:extLst>
          </p:cNvPr>
          <p:cNvSpPr>
            <a:spLocks noGrp="1"/>
          </p:cNvSpPr>
          <p:nvPr>
            <p:ph type="pic" sz="quarter" idx="168" hasCustomPrompt="1"/>
          </p:nvPr>
        </p:nvSpPr>
        <p:spPr>
          <a:xfrm>
            <a:off x="8729498" y="1681844"/>
            <a:ext cx="2624301" cy="2120899"/>
          </a:xfrm>
          <a:custGeom>
            <a:avLst/>
            <a:gdLst>
              <a:gd name="connsiteX0" fmla="*/ 0 w 2624301"/>
              <a:gd name="connsiteY0" fmla="*/ 0 h 2120899"/>
              <a:gd name="connsiteX1" fmla="*/ 2624301 w 2624301"/>
              <a:gd name="connsiteY1" fmla="*/ 0 h 2120899"/>
              <a:gd name="connsiteX2" fmla="*/ 2624301 w 2624301"/>
              <a:gd name="connsiteY2" fmla="*/ 2120899 h 2120899"/>
              <a:gd name="connsiteX3" fmla="*/ 0 w 2624301"/>
              <a:gd name="connsiteY3" fmla="*/ 2120899 h 2120899"/>
            </a:gdLst>
            <a:ahLst/>
            <a:cxnLst>
              <a:cxn ang="0">
                <a:pos x="connsiteX0" y="connsiteY0"/>
              </a:cxn>
              <a:cxn ang="0">
                <a:pos x="connsiteX1" y="connsiteY1"/>
              </a:cxn>
              <a:cxn ang="0">
                <a:pos x="connsiteX2" y="connsiteY2"/>
              </a:cxn>
              <a:cxn ang="0">
                <a:pos x="connsiteX3" y="connsiteY3"/>
              </a:cxn>
            </a:cxnLst>
            <a:rect l="l" t="t" r="r" b="b"/>
            <a:pathLst>
              <a:path w="2624301" h="2120899">
                <a:moveTo>
                  <a:pt x="0" y="0"/>
                </a:moveTo>
                <a:lnTo>
                  <a:pt x="2624301" y="0"/>
                </a:lnTo>
                <a:lnTo>
                  <a:pt x="2624301" y="2120899"/>
                </a:lnTo>
                <a:lnTo>
                  <a:pt x="0" y="2120899"/>
                </a:lnTo>
                <a:close/>
              </a:path>
            </a:pathLst>
          </a:custGeom>
        </p:spPr>
        <p:txBody>
          <a:bodyPr wrap="square">
            <a:noAutofit/>
          </a:bodyPr>
          <a:lstStyle>
            <a:lvl1pPr>
              <a:defRPr sz="1200"/>
            </a:lvl1pPr>
          </a:lstStyle>
          <a:p>
            <a:r>
              <a:rPr lang="en-US" dirty="0"/>
              <a:t>Picture</a:t>
            </a:r>
          </a:p>
        </p:txBody>
      </p:sp>
      <p:sp>
        <p:nvSpPr>
          <p:cNvPr id="13" name="Freeform: Shape 12">
            <a:extLst>
              <a:ext uri="{FF2B5EF4-FFF2-40B4-BE49-F238E27FC236}">
                <a16:creationId xmlns:a16="http://schemas.microsoft.com/office/drawing/2014/main" id="{9AD4BDEC-C3A3-4DED-84B5-7746062A4C33}"/>
              </a:ext>
            </a:extLst>
          </p:cNvPr>
          <p:cNvSpPr>
            <a:spLocks noGrp="1"/>
          </p:cNvSpPr>
          <p:nvPr>
            <p:ph type="pic" sz="quarter" idx="164" hasCustomPrompt="1"/>
          </p:nvPr>
        </p:nvSpPr>
        <p:spPr>
          <a:xfrm>
            <a:off x="5976377" y="3931557"/>
            <a:ext cx="2624301" cy="2120899"/>
          </a:xfrm>
          <a:custGeom>
            <a:avLst/>
            <a:gdLst>
              <a:gd name="connsiteX0" fmla="*/ 0 w 2624301"/>
              <a:gd name="connsiteY0" fmla="*/ 0 h 2120899"/>
              <a:gd name="connsiteX1" fmla="*/ 2624301 w 2624301"/>
              <a:gd name="connsiteY1" fmla="*/ 0 h 2120899"/>
              <a:gd name="connsiteX2" fmla="*/ 2624301 w 2624301"/>
              <a:gd name="connsiteY2" fmla="*/ 2120899 h 2120899"/>
              <a:gd name="connsiteX3" fmla="*/ 0 w 2624301"/>
              <a:gd name="connsiteY3" fmla="*/ 2120899 h 2120899"/>
            </a:gdLst>
            <a:ahLst/>
            <a:cxnLst>
              <a:cxn ang="0">
                <a:pos x="connsiteX0" y="connsiteY0"/>
              </a:cxn>
              <a:cxn ang="0">
                <a:pos x="connsiteX1" y="connsiteY1"/>
              </a:cxn>
              <a:cxn ang="0">
                <a:pos x="connsiteX2" y="connsiteY2"/>
              </a:cxn>
              <a:cxn ang="0">
                <a:pos x="connsiteX3" y="connsiteY3"/>
              </a:cxn>
            </a:cxnLst>
            <a:rect l="l" t="t" r="r" b="b"/>
            <a:pathLst>
              <a:path w="2624301" h="2120899">
                <a:moveTo>
                  <a:pt x="0" y="0"/>
                </a:moveTo>
                <a:lnTo>
                  <a:pt x="2624301" y="0"/>
                </a:lnTo>
                <a:lnTo>
                  <a:pt x="2624301" y="2120899"/>
                </a:lnTo>
                <a:lnTo>
                  <a:pt x="0" y="2120899"/>
                </a:lnTo>
                <a:close/>
              </a:path>
            </a:pathLst>
          </a:custGeom>
        </p:spPr>
        <p:txBody>
          <a:bodyPr wrap="square">
            <a:noAutofit/>
          </a:bodyPr>
          <a:lstStyle>
            <a:lvl1pPr>
              <a:defRPr sz="1200"/>
            </a:lvl1pPr>
          </a:lstStyle>
          <a:p>
            <a:r>
              <a:rPr lang="en-US" dirty="0"/>
              <a:t>Picture</a:t>
            </a:r>
          </a:p>
        </p:txBody>
      </p:sp>
      <p:sp>
        <p:nvSpPr>
          <p:cNvPr id="15" name="Freeform: Shape 14">
            <a:extLst>
              <a:ext uri="{FF2B5EF4-FFF2-40B4-BE49-F238E27FC236}">
                <a16:creationId xmlns:a16="http://schemas.microsoft.com/office/drawing/2014/main" id="{7F7169EE-53DF-4CFC-9F2F-5B8338BEC800}"/>
              </a:ext>
            </a:extLst>
          </p:cNvPr>
          <p:cNvSpPr>
            <a:spLocks noGrp="1"/>
          </p:cNvSpPr>
          <p:nvPr>
            <p:ph type="pic" sz="quarter" idx="167" hasCustomPrompt="1"/>
          </p:nvPr>
        </p:nvSpPr>
        <p:spPr>
          <a:xfrm>
            <a:off x="5976377" y="1681844"/>
            <a:ext cx="2624301" cy="2120899"/>
          </a:xfrm>
          <a:custGeom>
            <a:avLst/>
            <a:gdLst>
              <a:gd name="connsiteX0" fmla="*/ 0 w 2624301"/>
              <a:gd name="connsiteY0" fmla="*/ 0 h 2120899"/>
              <a:gd name="connsiteX1" fmla="*/ 2624301 w 2624301"/>
              <a:gd name="connsiteY1" fmla="*/ 0 h 2120899"/>
              <a:gd name="connsiteX2" fmla="*/ 2624301 w 2624301"/>
              <a:gd name="connsiteY2" fmla="*/ 2120899 h 2120899"/>
              <a:gd name="connsiteX3" fmla="*/ 0 w 2624301"/>
              <a:gd name="connsiteY3" fmla="*/ 2120899 h 2120899"/>
            </a:gdLst>
            <a:ahLst/>
            <a:cxnLst>
              <a:cxn ang="0">
                <a:pos x="connsiteX0" y="connsiteY0"/>
              </a:cxn>
              <a:cxn ang="0">
                <a:pos x="connsiteX1" y="connsiteY1"/>
              </a:cxn>
              <a:cxn ang="0">
                <a:pos x="connsiteX2" y="connsiteY2"/>
              </a:cxn>
              <a:cxn ang="0">
                <a:pos x="connsiteX3" y="connsiteY3"/>
              </a:cxn>
            </a:cxnLst>
            <a:rect l="l" t="t" r="r" b="b"/>
            <a:pathLst>
              <a:path w="2624301" h="2120899">
                <a:moveTo>
                  <a:pt x="0" y="0"/>
                </a:moveTo>
                <a:lnTo>
                  <a:pt x="2624301" y="0"/>
                </a:lnTo>
                <a:lnTo>
                  <a:pt x="2624301" y="2120899"/>
                </a:lnTo>
                <a:lnTo>
                  <a:pt x="0" y="21208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Freeform: Shape 11">
            <a:extLst>
              <a:ext uri="{FF2B5EF4-FFF2-40B4-BE49-F238E27FC236}">
                <a16:creationId xmlns:a16="http://schemas.microsoft.com/office/drawing/2014/main" id="{8FA479C1-FDC2-4571-B4E1-4A9396C92ADD}"/>
              </a:ext>
            </a:extLst>
          </p:cNvPr>
          <p:cNvSpPr>
            <a:spLocks noGrp="1"/>
          </p:cNvSpPr>
          <p:nvPr>
            <p:ph type="pic" sz="quarter" idx="166" hasCustomPrompt="1"/>
          </p:nvPr>
        </p:nvSpPr>
        <p:spPr>
          <a:xfrm>
            <a:off x="838198" y="1681846"/>
            <a:ext cx="5009358" cy="4370611"/>
          </a:xfrm>
          <a:custGeom>
            <a:avLst/>
            <a:gdLst>
              <a:gd name="connsiteX0" fmla="*/ 0 w 5009358"/>
              <a:gd name="connsiteY0" fmla="*/ 0 h 4370611"/>
              <a:gd name="connsiteX1" fmla="*/ 5009358 w 5009358"/>
              <a:gd name="connsiteY1" fmla="*/ 0 h 4370611"/>
              <a:gd name="connsiteX2" fmla="*/ 5009358 w 5009358"/>
              <a:gd name="connsiteY2" fmla="*/ 4370611 h 4370611"/>
              <a:gd name="connsiteX3" fmla="*/ 0 w 5009358"/>
              <a:gd name="connsiteY3" fmla="*/ 4370611 h 4370611"/>
            </a:gdLst>
            <a:ahLst/>
            <a:cxnLst>
              <a:cxn ang="0">
                <a:pos x="connsiteX0" y="connsiteY0"/>
              </a:cxn>
              <a:cxn ang="0">
                <a:pos x="connsiteX1" y="connsiteY1"/>
              </a:cxn>
              <a:cxn ang="0">
                <a:pos x="connsiteX2" y="connsiteY2"/>
              </a:cxn>
              <a:cxn ang="0">
                <a:pos x="connsiteX3" y="connsiteY3"/>
              </a:cxn>
            </a:cxnLst>
            <a:rect l="l" t="t" r="r" b="b"/>
            <a:pathLst>
              <a:path w="5009358" h="4370611">
                <a:moveTo>
                  <a:pt x="0" y="0"/>
                </a:moveTo>
                <a:lnTo>
                  <a:pt x="5009358" y="0"/>
                </a:lnTo>
                <a:lnTo>
                  <a:pt x="5009358" y="4370611"/>
                </a:lnTo>
                <a:lnTo>
                  <a:pt x="0" y="4370611"/>
                </a:lnTo>
                <a:close/>
              </a:path>
            </a:pathLst>
          </a:custGeom>
        </p:spPr>
        <p:txBody>
          <a:bodyPr wrap="square">
            <a:noAutofit/>
          </a:bodyPr>
          <a:lstStyle>
            <a:lvl1pPr>
              <a:defRPr sz="1200"/>
            </a:lvl1pPr>
          </a:lstStyle>
          <a:p>
            <a:r>
              <a:rPr lang="en-US" dirty="0"/>
              <a:t>Picture</a:t>
            </a:r>
          </a:p>
        </p:txBody>
      </p:sp>
      <p:sp>
        <p:nvSpPr>
          <p:cNvPr id="19" name="Freeform: Shape 18">
            <a:extLst>
              <a:ext uri="{FF2B5EF4-FFF2-40B4-BE49-F238E27FC236}">
                <a16:creationId xmlns:a16="http://schemas.microsoft.com/office/drawing/2014/main" id="{A0347C26-F891-450A-9976-E785EEEC2B16}"/>
              </a:ext>
            </a:extLst>
          </p:cNvPr>
          <p:cNvSpPr>
            <a:spLocks noGrp="1"/>
          </p:cNvSpPr>
          <p:nvPr>
            <p:ph type="pic" sz="quarter" idx="169" hasCustomPrompt="1"/>
          </p:nvPr>
        </p:nvSpPr>
        <p:spPr>
          <a:xfrm>
            <a:off x="8729498" y="3931557"/>
            <a:ext cx="2624301" cy="2120899"/>
          </a:xfrm>
          <a:custGeom>
            <a:avLst/>
            <a:gdLst>
              <a:gd name="connsiteX0" fmla="*/ 0 w 2624301"/>
              <a:gd name="connsiteY0" fmla="*/ 0 h 2120899"/>
              <a:gd name="connsiteX1" fmla="*/ 2624301 w 2624301"/>
              <a:gd name="connsiteY1" fmla="*/ 0 h 2120899"/>
              <a:gd name="connsiteX2" fmla="*/ 2624301 w 2624301"/>
              <a:gd name="connsiteY2" fmla="*/ 2120899 h 2120899"/>
              <a:gd name="connsiteX3" fmla="*/ 0 w 2624301"/>
              <a:gd name="connsiteY3" fmla="*/ 2120899 h 2120899"/>
            </a:gdLst>
            <a:ahLst/>
            <a:cxnLst>
              <a:cxn ang="0">
                <a:pos x="connsiteX0" y="connsiteY0"/>
              </a:cxn>
              <a:cxn ang="0">
                <a:pos x="connsiteX1" y="connsiteY1"/>
              </a:cxn>
              <a:cxn ang="0">
                <a:pos x="connsiteX2" y="connsiteY2"/>
              </a:cxn>
              <a:cxn ang="0">
                <a:pos x="connsiteX3" y="connsiteY3"/>
              </a:cxn>
            </a:cxnLst>
            <a:rect l="l" t="t" r="r" b="b"/>
            <a:pathLst>
              <a:path w="2624301" h="2120899">
                <a:moveTo>
                  <a:pt x="0" y="0"/>
                </a:moveTo>
                <a:lnTo>
                  <a:pt x="2624301" y="0"/>
                </a:lnTo>
                <a:lnTo>
                  <a:pt x="2624301" y="2120899"/>
                </a:lnTo>
                <a:lnTo>
                  <a:pt x="0" y="21208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585225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39_Title Slide">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58342CCF-A4EB-4374-B57C-3F4CEE5D5183}"/>
              </a:ext>
            </a:extLst>
          </p:cNvPr>
          <p:cNvSpPr>
            <a:spLocks noGrp="1"/>
          </p:cNvSpPr>
          <p:nvPr>
            <p:ph type="pic" sz="quarter" idx="168" hasCustomPrompt="1"/>
          </p:nvPr>
        </p:nvSpPr>
        <p:spPr>
          <a:xfrm>
            <a:off x="8563068" y="4059992"/>
            <a:ext cx="2764607" cy="2036007"/>
          </a:xfrm>
          <a:custGeom>
            <a:avLst/>
            <a:gdLst>
              <a:gd name="connsiteX0" fmla="*/ 0 w 2764607"/>
              <a:gd name="connsiteY0" fmla="*/ 0 h 2036007"/>
              <a:gd name="connsiteX1" fmla="*/ 2764607 w 2764607"/>
              <a:gd name="connsiteY1" fmla="*/ 0 h 2036007"/>
              <a:gd name="connsiteX2" fmla="*/ 2764607 w 2764607"/>
              <a:gd name="connsiteY2" fmla="*/ 2036007 h 2036007"/>
              <a:gd name="connsiteX3" fmla="*/ 0 w 2764607"/>
              <a:gd name="connsiteY3" fmla="*/ 2036007 h 2036007"/>
            </a:gdLst>
            <a:ahLst/>
            <a:cxnLst>
              <a:cxn ang="0">
                <a:pos x="connsiteX0" y="connsiteY0"/>
              </a:cxn>
              <a:cxn ang="0">
                <a:pos x="connsiteX1" y="connsiteY1"/>
              </a:cxn>
              <a:cxn ang="0">
                <a:pos x="connsiteX2" y="connsiteY2"/>
              </a:cxn>
              <a:cxn ang="0">
                <a:pos x="connsiteX3" y="connsiteY3"/>
              </a:cxn>
            </a:cxnLst>
            <a:rect l="l" t="t" r="r" b="b"/>
            <a:pathLst>
              <a:path w="2764607" h="2036007">
                <a:moveTo>
                  <a:pt x="0" y="0"/>
                </a:moveTo>
                <a:lnTo>
                  <a:pt x="2764607" y="0"/>
                </a:lnTo>
                <a:lnTo>
                  <a:pt x="2764607" y="2036007"/>
                </a:lnTo>
                <a:lnTo>
                  <a:pt x="0" y="2036007"/>
                </a:lnTo>
                <a:close/>
              </a:path>
            </a:pathLst>
          </a:custGeom>
        </p:spPr>
        <p:txBody>
          <a:bodyPr wrap="square">
            <a:noAutofit/>
          </a:bodyPr>
          <a:lstStyle>
            <a:lvl1pPr>
              <a:defRPr sz="1200"/>
            </a:lvl1pPr>
          </a:lstStyle>
          <a:p>
            <a:r>
              <a:rPr lang="en-US" dirty="0"/>
              <a:t>Picture</a:t>
            </a:r>
          </a:p>
        </p:txBody>
      </p:sp>
      <p:sp>
        <p:nvSpPr>
          <p:cNvPr id="20" name="Freeform: Shape 19">
            <a:extLst>
              <a:ext uri="{FF2B5EF4-FFF2-40B4-BE49-F238E27FC236}">
                <a16:creationId xmlns:a16="http://schemas.microsoft.com/office/drawing/2014/main" id="{3D7F352A-F47B-49D0-A948-0AB38FC49728}"/>
              </a:ext>
            </a:extLst>
          </p:cNvPr>
          <p:cNvSpPr>
            <a:spLocks noGrp="1"/>
          </p:cNvSpPr>
          <p:nvPr>
            <p:ph type="pic" sz="quarter" idx="164" hasCustomPrompt="1"/>
          </p:nvPr>
        </p:nvSpPr>
        <p:spPr>
          <a:xfrm>
            <a:off x="8563068" y="1814510"/>
            <a:ext cx="2764607" cy="2036007"/>
          </a:xfrm>
          <a:custGeom>
            <a:avLst/>
            <a:gdLst>
              <a:gd name="connsiteX0" fmla="*/ 0 w 2764607"/>
              <a:gd name="connsiteY0" fmla="*/ 0 h 2036007"/>
              <a:gd name="connsiteX1" fmla="*/ 2764607 w 2764607"/>
              <a:gd name="connsiteY1" fmla="*/ 0 h 2036007"/>
              <a:gd name="connsiteX2" fmla="*/ 2764607 w 2764607"/>
              <a:gd name="connsiteY2" fmla="*/ 2036007 h 2036007"/>
              <a:gd name="connsiteX3" fmla="*/ 0 w 2764607"/>
              <a:gd name="connsiteY3" fmla="*/ 2036007 h 2036007"/>
            </a:gdLst>
            <a:ahLst/>
            <a:cxnLst>
              <a:cxn ang="0">
                <a:pos x="connsiteX0" y="connsiteY0"/>
              </a:cxn>
              <a:cxn ang="0">
                <a:pos x="connsiteX1" y="connsiteY1"/>
              </a:cxn>
              <a:cxn ang="0">
                <a:pos x="connsiteX2" y="connsiteY2"/>
              </a:cxn>
              <a:cxn ang="0">
                <a:pos x="connsiteX3" y="connsiteY3"/>
              </a:cxn>
            </a:cxnLst>
            <a:rect l="l" t="t" r="r" b="b"/>
            <a:pathLst>
              <a:path w="2764607" h="2036007">
                <a:moveTo>
                  <a:pt x="0" y="0"/>
                </a:moveTo>
                <a:lnTo>
                  <a:pt x="2764607" y="0"/>
                </a:lnTo>
                <a:lnTo>
                  <a:pt x="2764607" y="2036007"/>
                </a:lnTo>
                <a:lnTo>
                  <a:pt x="0" y="2036007"/>
                </a:ln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97879E36-CCC9-457B-9B7F-609FF20A2150}"/>
              </a:ext>
            </a:extLst>
          </p:cNvPr>
          <p:cNvSpPr>
            <a:spLocks noGrp="1"/>
          </p:cNvSpPr>
          <p:nvPr>
            <p:ph type="pic" sz="quarter" idx="167" hasCustomPrompt="1"/>
          </p:nvPr>
        </p:nvSpPr>
        <p:spPr>
          <a:xfrm>
            <a:off x="5119553" y="1814511"/>
            <a:ext cx="3269703" cy="4281487"/>
          </a:xfrm>
          <a:custGeom>
            <a:avLst/>
            <a:gdLst>
              <a:gd name="connsiteX0" fmla="*/ 0 w 3269703"/>
              <a:gd name="connsiteY0" fmla="*/ 0 h 4281487"/>
              <a:gd name="connsiteX1" fmla="*/ 3269703 w 3269703"/>
              <a:gd name="connsiteY1" fmla="*/ 0 h 4281487"/>
              <a:gd name="connsiteX2" fmla="*/ 3269703 w 3269703"/>
              <a:gd name="connsiteY2" fmla="*/ 4281487 h 4281487"/>
              <a:gd name="connsiteX3" fmla="*/ 0 w 3269703"/>
              <a:gd name="connsiteY3" fmla="*/ 4281487 h 4281487"/>
            </a:gdLst>
            <a:ahLst/>
            <a:cxnLst>
              <a:cxn ang="0">
                <a:pos x="connsiteX0" y="connsiteY0"/>
              </a:cxn>
              <a:cxn ang="0">
                <a:pos x="connsiteX1" y="connsiteY1"/>
              </a:cxn>
              <a:cxn ang="0">
                <a:pos x="connsiteX2" y="connsiteY2"/>
              </a:cxn>
              <a:cxn ang="0">
                <a:pos x="connsiteX3" y="connsiteY3"/>
              </a:cxn>
            </a:cxnLst>
            <a:rect l="l" t="t" r="r" b="b"/>
            <a:pathLst>
              <a:path w="3269703" h="4281487">
                <a:moveTo>
                  <a:pt x="0" y="0"/>
                </a:moveTo>
                <a:lnTo>
                  <a:pt x="3269703" y="0"/>
                </a:lnTo>
                <a:lnTo>
                  <a:pt x="3269703" y="4281487"/>
                </a:lnTo>
                <a:lnTo>
                  <a:pt x="0" y="42814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Freeform: Shape 13">
            <a:extLst>
              <a:ext uri="{FF2B5EF4-FFF2-40B4-BE49-F238E27FC236}">
                <a16:creationId xmlns:a16="http://schemas.microsoft.com/office/drawing/2014/main" id="{8FDBD61A-E58E-432F-A694-402EB658AB99}"/>
              </a:ext>
            </a:extLst>
          </p:cNvPr>
          <p:cNvSpPr>
            <a:spLocks noGrp="1"/>
          </p:cNvSpPr>
          <p:nvPr>
            <p:ph type="pic" sz="quarter" idx="166" hasCustomPrompt="1"/>
          </p:nvPr>
        </p:nvSpPr>
        <p:spPr>
          <a:xfrm>
            <a:off x="838200" y="1814512"/>
            <a:ext cx="4107542" cy="4281487"/>
          </a:xfrm>
          <a:custGeom>
            <a:avLst/>
            <a:gdLst>
              <a:gd name="connsiteX0" fmla="*/ 0 w 4107542"/>
              <a:gd name="connsiteY0" fmla="*/ 0 h 4281487"/>
              <a:gd name="connsiteX1" fmla="*/ 4107542 w 4107542"/>
              <a:gd name="connsiteY1" fmla="*/ 0 h 4281487"/>
              <a:gd name="connsiteX2" fmla="*/ 4107542 w 4107542"/>
              <a:gd name="connsiteY2" fmla="*/ 4281487 h 4281487"/>
              <a:gd name="connsiteX3" fmla="*/ 0 w 4107542"/>
              <a:gd name="connsiteY3" fmla="*/ 4281487 h 4281487"/>
            </a:gdLst>
            <a:ahLst/>
            <a:cxnLst>
              <a:cxn ang="0">
                <a:pos x="connsiteX0" y="connsiteY0"/>
              </a:cxn>
              <a:cxn ang="0">
                <a:pos x="connsiteX1" y="connsiteY1"/>
              </a:cxn>
              <a:cxn ang="0">
                <a:pos x="connsiteX2" y="connsiteY2"/>
              </a:cxn>
              <a:cxn ang="0">
                <a:pos x="connsiteX3" y="connsiteY3"/>
              </a:cxn>
            </a:cxnLst>
            <a:rect l="l" t="t" r="r" b="b"/>
            <a:pathLst>
              <a:path w="4107542" h="4281487">
                <a:moveTo>
                  <a:pt x="0" y="0"/>
                </a:moveTo>
                <a:lnTo>
                  <a:pt x="4107542" y="0"/>
                </a:lnTo>
                <a:lnTo>
                  <a:pt x="4107542" y="4281487"/>
                </a:lnTo>
                <a:lnTo>
                  <a:pt x="0" y="4281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954682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40_Title Slide">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D454E629-161F-4C7A-BD61-727D973FFDA2}"/>
              </a:ext>
            </a:extLst>
          </p:cNvPr>
          <p:cNvSpPr>
            <a:spLocks noGrp="1"/>
          </p:cNvSpPr>
          <p:nvPr>
            <p:ph type="pic" sz="quarter" idx="164" hasCustomPrompt="1"/>
          </p:nvPr>
        </p:nvSpPr>
        <p:spPr>
          <a:xfrm>
            <a:off x="6755688" y="2033589"/>
            <a:ext cx="2835964" cy="2571957"/>
          </a:xfrm>
          <a:custGeom>
            <a:avLst/>
            <a:gdLst>
              <a:gd name="connsiteX0" fmla="*/ 0 w 2835964"/>
              <a:gd name="connsiteY0" fmla="*/ 0 h 2571957"/>
              <a:gd name="connsiteX1" fmla="*/ 2835964 w 2835964"/>
              <a:gd name="connsiteY1" fmla="*/ 0 h 2571957"/>
              <a:gd name="connsiteX2" fmla="*/ 2835964 w 2835964"/>
              <a:gd name="connsiteY2" fmla="*/ 2571957 h 2571957"/>
              <a:gd name="connsiteX3" fmla="*/ 0 w 2835964"/>
              <a:gd name="connsiteY3" fmla="*/ 2571957 h 2571957"/>
            </a:gdLst>
            <a:ahLst/>
            <a:cxnLst>
              <a:cxn ang="0">
                <a:pos x="connsiteX0" y="connsiteY0"/>
              </a:cxn>
              <a:cxn ang="0">
                <a:pos x="connsiteX1" y="connsiteY1"/>
              </a:cxn>
              <a:cxn ang="0">
                <a:pos x="connsiteX2" y="connsiteY2"/>
              </a:cxn>
              <a:cxn ang="0">
                <a:pos x="connsiteX3" y="connsiteY3"/>
              </a:cxn>
            </a:cxnLst>
            <a:rect l="l" t="t" r="r" b="b"/>
            <a:pathLst>
              <a:path w="2835964" h="2571957">
                <a:moveTo>
                  <a:pt x="0" y="0"/>
                </a:moveTo>
                <a:lnTo>
                  <a:pt x="2835964" y="0"/>
                </a:lnTo>
                <a:lnTo>
                  <a:pt x="2835964" y="2571957"/>
                </a:lnTo>
                <a:lnTo>
                  <a:pt x="0" y="2571957"/>
                </a:lnTo>
                <a:close/>
              </a:path>
            </a:pathLst>
          </a:custGeom>
        </p:spPr>
        <p:txBody>
          <a:bodyPr wrap="square">
            <a:noAutofit/>
          </a:bodyPr>
          <a:lstStyle>
            <a:lvl1pPr>
              <a:defRPr sz="1200"/>
            </a:lvl1pPr>
          </a:lstStyle>
          <a:p>
            <a:r>
              <a:rPr lang="en-US" dirty="0"/>
              <a:t>Picture</a:t>
            </a:r>
          </a:p>
        </p:txBody>
      </p:sp>
      <p:sp>
        <p:nvSpPr>
          <p:cNvPr id="12" name="Freeform: Shape 11">
            <a:extLst>
              <a:ext uri="{FF2B5EF4-FFF2-40B4-BE49-F238E27FC236}">
                <a16:creationId xmlns:a16="http://schemas.microsoft.com/office/drawing/2014/main" id="{0A666F52-A98E-4B82-826B-AB54ADB2CF58}"/>
              </a:ext>
            </a:extLst>
          </p:cNvPr>
          <p:cNvSpPr>
            <a:spLocks noGrp="1"/>
          </p:cNvSpPr>
          <p:nvPr>
            <p:ph type="pic" sz="quarter" idx="167" hasCustomPrompt="1"/>
          </p:nvPr>
        </p:nvSpPr>
        <p:spPr>
          <a:xfrm>
            <a:off x="3787201" y="2033588"/>
            <a:ext cx="2835964" cy="3908424"/>
          </a:xfrm>
          <a:custGeom>
            <a:avLst/>
            <a:gdLst>
              <a:gd name="connsiteX0" fmla="*/ 0 w 2835964"/>
              <a:gd name="connsiteY0" fmla="*/ 0 h 3908424"/>
              <a:gd name="connsiteX1" fmla="*/ 2835964 w 2835964"/>
              <a:gd name="connsiteY1" fmla="*/ 0 h 3908424"/>
              <a:gd name="connsiteX2" fmla="*/ 2835964 w 2835964"/>
              <a:gd name="connsiteY2" fmla="*/ 3908424 h 3908424"/>
              <a:gd name="connsiteX3" fmla="*/ 0 w 2835964"/>
              <a:gd name="connsiteY3" fmla="*/ 3908424 h 3908424"/>
            </a:gdLst>
            <a:ahLst/>
            <a:cxnLst>
              <a:cxn ang="0">
                <a:pos x="connsiteX0" y="connsiteY0"/>
              </a:cxn>
              <a:cxn ang="0">
                <a:pos x="connsiteX1" y="connsiteY1"/>
              </a:cxn>
              <a:cxn ang="0">
                <a:pos x="connsiteX2" y="connsiteY2"/>
              </a:cxn>
              <a:cxn ang="0">
                <a:pos x="connsiteX3" y="connsiteY3"/>
              </a:cxn>
            </a:cxnLst>
            <a:rect l="l" t="t" r="r" b="b"/>
            <a:pathLst>
              <a:path w="2835964" h="3908424">
                <a:moveTo>
                  <a:pt x="0" y="0"/>
                </a:moveTo>
                <a:lnTo>
                  <a:pt x="2835964" y="0"/>
                </a:lnTo>
                <a:lnTo>
                  <a:pt x="2835964" y="3908424"/>
                </a:lnTo>
                <a:lnTo>
                  <a:pt x="0" y="390842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Freeform: Shape 10">
            <a:extLst>
              <a:ext uri="{FF2B5EF4-FFF2-40B4-BE49-F238E27FC236}">
                <a16:creationId xmlns:a16="http://schemas.microsoft.com/office/drawing/2014/main" id="{69907749-4052-4AFC-AF3A-C4529537AA7F}"/>
              </a:ext>
            </a:extLst>
          </p:cNvPr>
          <p:cNvSpPr>
            <a:spLocks noGrp="1"/>
          </p:cNvSpPr>
          <p:nvPr>
            <p:ph type="pic" sz="quarter" idx="166" hasCustomPrompt="1"/>
          </p:nvPr>
        </p:nvSpPr>
        <p:spPr>
          <a:xfrm>
            <a:off x="831966" y="2033588"/>
            <a:ext cx="2835964" cy="2571957"/>
          </a:xfrm>
          <a:custGeom>
            <a:avLst/>
            <a:gdLst>
              <a:gd name="connsiteX0" fmla="*/ 0 w 2835964"/>
              <a:gd name="connsiteY0" fmla="*/ 0 h 2571957"/>
              <a:gd name="connsiteX1" fmla="*/ 2835964 w 2835964"/>
              <a:gd name="connsiteY1" fmla="*/ 0 h 2571957"/>
              <a:gd name="connsiteX2" fmla="*/ 2835964 w 2835964"/>
              <a:gd name="connsiteY2" fmla="*/ 2571957 h 2571957"/>
              <a:gd name="connsiteX3" fmla="*/ 0 w 2835964"/>
              <a:gd name="connsiteY3" fmla="*/ 2571957 h 2571957"/>
            </a:gdLst>
            <a:ahLst/>
            <a:cxnLst>
              <a:cxn ang="0">
                <a:pos x="connsiteX0" y="connsiteY0"/>
              </a:cxn>
              <a:cxn ang="0">
                <a:pos x="connsiteX1" y="connsiteY1"/>
              </a:cxn>
              <a:cxn ang="0">
                <a:pos x="connsiteX2" y="connsiteY2"/>
              </a:cxn>
              <a:cxn ang="0">
                <a:pos x="connsiteX3" y="connsiteY3"/>
              </a:cxn>
            </a:cxnLst>
            <a:rect l="l" t="t" r="r" b="b"/>
            <a:pathLst>
              <a:path w="2835964" h="2571957">
                <a:moveTo>
                  <a:pt x="0" y="0"/>
                </a:moveTo>
                <a:lnTo>
                  <a:pt x="2835964" y="0"/>
                </a:lnTo>
                <a:lnTo>
                  <a:pt x="2835964" y="2571957"/>
                </a:lnTo>
                <a:lnTo>
                  <a:pt x="0" y="2571957"/>
                </a:lnTo>
                <a:close/>
              </a:path>
            </a:pathLst>
          </a:custGeom>
        </p:spPr>
        <p:txBody>
          <a:bodyPr wrap="square">
            <a:noAutofit/>
          </a:bodyPr>
          <a:lstStyle>
            <a:lvl1pPr>
              <a:defRPr sz="1200"/>
            </a:lvl1pPr>
          </a:lstStyle>
          <a:p>
            <a:r>
              <a:rPr lang="en-US" dirty="0"/>
              <a:t>Picture</a:t>
            </a:r>
          </a:p>
        </p:txBody>
      </p:sp>
      <p:sp>
        <p:nvSpPr>
          <p:cNvPr id="17" name="Freeform: Shape 16">
            <a:extLst>
              <a:ext uri="{FF2B5EF4-FFF2-40B4-BE49-F238E27FC236}">
                <a16:creationId xmlns:a16="http://schemas.microsoft.com/office/drawing/2014/main" id="{546A6C60-F7D2-49BD-9F8F-5EAA7E846FFB}"/>
              </a:ext>
            </a:extLst>
          </p:cNvPr>
          <p:cNvSpPr>
            <a:spLocks noGrp="1"/>
          </p:cNvSpPr>
          <p:nvPr>
            <p:ph type="pic" sz="quarter" idx="169" hasCustomPrompt="1"/>
          </p:nvPr>
        </p:nvSpPr>
        <p:spPr>
          <a:xfrm>
            <a:off x="9724176" y="2033588"/>
            <a:ext cx="1623391" cy="3908424"/>
          </a:xfrm>
          <a:custGeom>
            <a:avLst/>
            <a:gdLst>
              <a:gd name="connsiteX0" fmla="*/ 0 w 1623391"/>
              <a:gd name="connsiteY0" fmla="*/ 0 h 3908424"/>
              <a:gd name="connsiteX1" fmla="*/ 1623391 w 1623391"/>
              <a:gd name="connsiteY1" fmla="*/ 0 h 3908424"/>
              <a:gd name="connsiteX2" fmla="*/ 1623391 w 1623391"/>
              <a:gd name="connsiteY2" fmla="*/ 3908424 h 3908424"/>
              <a:gd name="connsiteX3" fmla="*/ 0 w 1623391"/>
              <a:gd name="connsiteY3" fmla="*/ 3908424 h 3908424"/>
            </a:gdLst>
            <a:ahLst/>
            <a:cxnLst>
              <a:cxn ang="0">
                <a:pos x="connsiteX0" y="connsiteY0"/>
              </a:cxn>
              <a:cxn ang="0">
                <a:pos x="connsiteX1" y="connsiteY1"/>
              </a:cxn>
              <a:cxn ang="0">
                <a:pos x="connsiteX2" y="connsiteY2"/>
              </a:cxn>
              <a:cxn ang="0">
                <a:pos x="connsiteX3" y="connsiteY3"/>
              </a:cxn>
            </a:cxnLst>
            <a:rect l="l" t="t" r="r" b="b"/>
            <a:pathLst>
              <a:path w="1623391" h="3908424">
                <a:moveTo>
                  <a:pt x="0" y="0"/>
                </a:moveTo>
                <a:lnTo>
                  <a:pt x="1623391" y="0"/>
                </a:lnTo>
                <a:lnTo>
                  <a:pt x="1623391" y="3908424"/>
                </a:lnTo>
                <a:lnTo>
                  <a:pt x="0" y="390842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752788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41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5C617D5C-55AF-46F6-B09C-32198FAA3C97}"/>
              </a:ext>
            </a:extLst>
          </p:cNvPr>
          <p:cNvSpPr>
            <a:spLocks noGrp="1"/>
          </p:cNvSpPr>
          <p:nvPr>
            <p:ph type="pic" sz="quarter" idx="167" hasCustomPrompt="1"/>
          </p:nvPr>
        </p:nvSpPr>
        <p:spPr>
          <a:xfrm>
            <a:off x="6681115" y="2212264"/>
            <a:ext cx="4608822" cy="2200711"/>
          </a:xfrm>
          <a:custGeom>
            <a:avLst/>
            <a:gdLst>
              <a:gd name="connsiteX0" fmla="*/ 0 w 4608822"/>
              <a:gd name="connsiteY0" fmla="*/ 0 h 2200711"/>
              <a:gd name="connsiteX1" fmla="*/ 4608822 w 4608822"/>
              <a:gd name="connsiteY1" fmla="*/ 0 h 2200711"/>
              <a:gd name="connsiteX2" fmla="*/ 4608822 w 4608822"/>
              <a:gd name="connsiteY2" fmla="*/ 2200711 h 2200711"/>
              <a:gd name="connsiteX3" fmla="*/ 0 w 4608822"/>
              <a:gd name="connsiteY3" fmla="*/ 2200711 h 2200711"/>
            </a:gdLst>
            <a:ahLst/>
            <a:cxnLst>
              <a:cxn ang="0">
                <a:pos x="connsiteX0" y="connsiteY0"/>
              </a:cxn>
              <a:cxn ang="0">
                <a:pos x="connsiteX1" y="connsiteY1"/>
              </a:cxn>
              <a:cxn ang="0">
                <a:pos x="connsiteX2" y="connsiteY2"/>
              </a:cxn>
              <a:cxn ang="0">
                <a:pos x="connsiteX3" y="connsiteY3"/>
              </a:cxn>
            </a:cxnLst>
            <a:rect l="l" t="t" r="r" b="b"/>
            <a:pathLst>
              <a:path w="4608822" h="2200711">
                <a:moveTo>
                  <a:pt x="0" y="0"/>
                </a:moveTo>
                <a:lnTo>
                  <a:pt x="4608822" y="0"/>
                </a:lnTo>
                <a:lnTo>
                  <a:pt x="4608822" y="2200711"/>
                </a:lnTo>
                <a:lnTo>
                  <a:pt x="0" y="220071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920677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42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7B31528-294A-44D6-8697-BAA8692F6DC0}"/>
              </a:ext>
            </a:extLst>
          </p:cNvPr>
          <p:cNvSpPr>
            <a:spLocks noGrp="1"/>
          </p:cNvSpPr>
          <p:nvPr>
            <p:ph type="pic" sz="quarter" idx="167" hasCustomPrompt="1"/>
          </p:nvPr>
        </p:nvSpPr>
        <p:spPr>
          <a:xfrm>
            <a:off x="838200" y="2033588"/>
            <a:ext cx="10466342" cy="2320698"/>
          </a:xfrm>
          <a:custGeom>
            <a:avLst/>
            <a:gdLst>
              <a:gd name="connsiteX0" fmla="*/ 0 w 10466342"/>
              <a:gd name="connsiteY0" fmla="*/ 0 h 2320698"/>
              <a:gd name="connsiteX1" fmla="*/ 10466342 w 10466342"/>
              <a:gd name="connsiteY1" fmla="*/ 0 h 2320698"/>
              <a:gd name="connsiteX2" fmla="*/ 10466342 w 10466342"/>
              <a:gd name="connsiteY2" fmla="*/ 2320698 h 2320698"/>
              <a:gd name="connsiteX3" fmla="*/ 0 w 10466342"/>
              <a:gd name="connsiteY3" fmla="*/ 2320698 h 2320698"/>
            </a:gdLst>
            <a:ahLst/>
            <a:cxnLst>
              <a:cxn ang="0">
                <a:pos x="connsiteX0" y="connsiteY0"/>
              </a:cxn>
              <a:cxn ang="0">
                <a:pos x="connsiteX1" y="connsiteY1"/>
              </a:cxn>
              <a:cxn ang="0">
                <a:pos x="connsiteX2" y="connsiteY2"/>
              </a:cxn>
              <a:cxn ang="0">
                <a:pos x="connsiteX3" y="connsiteY3"/>
              </a:cxn>
            </a:cxnLst>
            <a:rect l="l" t="t" r="r" b="b"/>
            <a:pathLst>
              <a:path w="10466342" h="2320698">
                <a:moveTo>
                  <a:pt x="0" y="0"/>
                </a:moveTo>
                <a:lnTo>
                  <a:pt x="10466342" y="0"/>
                </a:lnTo>
                <a:lnTo>
                  <a:pt x="10466342" y="2320698"/>
                </a:lnTo>
                <a:lnTo>
                  <a:pt x="0" y="232069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6094882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43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BFF05EA-014C-43A4-9DAA-412D3E7BF627}"/>
              </a:ext>
            </a:extLst>
          </p:cNvPr>
          <p:cNvSpPr>
            <a:spLocks noGrp="1"/>
          </p:cNvSpPr>
          <p:nvPr>
            <p:ph type="pic" sz="quarter" idx="167" hasCustomPrompt="1"/>
          </p:nvPr>
        </p:nvSpPr>
        <p:spPr>
          <a:xfrm>
            <a:off x="928914" y="2484625"/>
            <a:ext cx="5167086" cy="3238312"/>
          </a:xfrm>
          <a:custGeom>
            <a:avLst/>
            <a:gdLst>
              <a:gd name="connsiteX0" fmla="*/ 0 w 5167086"/>
              <a:gd name="connsiteY0" fmla="*/ 0 h 3238312"/>
              <a:gd name="connsiteX1" fmla="*/ 5167086 w 5167086"/>
              <a:gd name="connsiteY1" fmla="*/ 0 h 3238312"/>
              <a:gd name="connsiteX2" fmla="*/ 5167086 w 5167086"/>
              <a:gd name="connsiteY2" fmla="*/ 3238312 h 3238312"/>
              <a:gd name="connsiteX3" fmla="*/ 0 w 5167086"/>
              <a:gd name="connsiteY3" fmla="*/ 3238312 h 3238312"/>
            </a:gdLst>
            <a:ahLst/>
            <a:cxnLst>
              <a:cxn ang="0">
                <a:pos x="connsiteX0" y="connsiteY0"/>
              </a:cxn>
              <a:cxn ang="0">
                <a:pos x="connsiteX1" y="connsiteY1"/>
              </a:cxn>
              <a:cxn ang="0">
                <a:pos x="connsiteX2" y="connsiteY2"/>
              </a:cxn>
              <a:cxn ang="0">
                <a:pos x="connsiteX3" y="connsiteY3"/>
              </a:cxn>
            </a:cxnLst>
            <a:rect l="l" t="t" r="r" b="b"/>
            <a:pathLst>
              <a:path w="5167086" h="3238312">
                <a:moveTo>
                  <a:pt x="0" y="0"/>
                </a:moveTo>
                <a:lnTo>
                  <a:pt x="5167086" y="0"/>
                </a:lnTo>
                <a:lnTo>
                  <a:pt x="5167086" y="3238312"/>
                </a:lnTo>
                <a:lnTo>
                  <a:pt x="0" y="32383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868373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l">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665FBA-123D-4097-8F41-79441C264D09}"/>
              </a:ext>
            </a:extLst>
          </p:cNvPr>
          <p:cNvSpPr>
            <a:spLocks noGrp="1"/>
          </p:cNvSpPr>
          <p:nvPr>
            <p:ph type="pic" sz="quarter" idx="156" hasCustomPrompt="1"/>
          </p:nvPr>
        </p:nvSpPr>
        <p:spPr>
          <a:xfrm>
            <a:off x="838200" y="4300286"/>
            <a:ext cx="10515600" cy="1867547"/>
          </a:xfrm>
          <a:custGeom>
            <a:avLst/>
            <a:gdLst>
              <a:gd name="connsiteX0" fmla="*/ 0 w 10515600"/>
              <a:gd name="connsiteY0" fmla="*/ 0 h 1867547"/>
              <a:gd name="connsiteX1" fmla="*/ 10515600 w 10515600"/>
              <a:gd name="connsiteY1" fmla="*/ 0 h 1867547"/>
              <a:gd name="connsiteX2" fmla="*/ 10515600 w 10515600"/>
              <a:gd name="connsiteY2" fmla="*/ 1867547 h 1867547"/>
              <a:gd name="connsiteX3" fmla="*/ 0 w 10515600"/>
              <a:gd name="connsiteY3" fmla="*/ 1867547 h 1867547"/>
            </a:gdLst>
            <a:ahLst/>
            <a:cxnLst>
              <a:cxn ang="0">
                <a:pos x="connsiteX0" y="connsiteY0"/>
              </a:cxn>
              <a:cxn ang="0">
                <a:pos x="connsiteX1" y="connsiteY1"/>
              </a:cxn>
              <a:cxn ang="0">
                <a:pos x="connsiteX2" y="connsiteY2"/>
              </a:cxn>
              <a:cxn ang="0">
                <a:pos x="connsiteX3" y="connsiteY3"/>
              </a:cxn>
            </a:cxnLst>
            <a:rect l="l" t="t" r="r" b="b"/>
            <a:pathLst>
              <a:path w="10515600" h="1867547">
                <a:moveTo>
                  <a:pt x="0" y="0"/>
                </a:moveTo>
                <a:lnTo>
                  <a:pt x="10515600" y="0"/>
                </a:lnTo>
                <a:lnTo>
                  <a:pt x="10515600" y="1867547"/>
                </a:lnTo>
                <a:lnTo>
                  <a:pt x="0" y="18675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2813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9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22CA04A-2FCF-4130-AF36-7B72FD4B0F55}"/>
              </a:ext>
            </a:extLst>
          </p:cNvPr>
          <p:cNvSpPr>
            <a:spLocks noGrp="1"/>
          </p:cNvSpPr>
          <p:nvPr>
            <p:ph type="pic" sz="quarter" idx="156" hasCustomPrompt="1"/>
          </p:nvPr>
        </p:nvSpPr>
        <p:spPr>
          <a:xfrm>
            <a:off x="8254493" y="2397709"/>
            <a:ext cx="3376609" cy="3418313"/>
          </a:xfrm>
          <a:custGeom>
            <a:avLst/>
            <a:gdLst>
              <a:gd name="connsiteX0" fmla="*/ 0 w 3376609"/>
              <a:gd name="connsiteY0" fmla="*/ 0 h 3418313"/>
              <a:gd name="connsiteX1" fmla="*/ 3376609 w 3376609"/>
              <a:gd name="connsiteY1" fmla="*/ 0 h 3418313"/>
              <a:gd name="connsiteX2" fmla="*/ 3376609 w 3376609"/>
              <a:gd name="connsiteY2" fmla="*/ 3418313 h 3418313"/>
              <a:gd name="connsiteX3" fmla="*/ 0 w 3376609"/>
              <a:gd name="connsiteY3" fmla="*/ 3418313 h 3418313"/>
            </a:gdLst>
            <a:ahLst/>
            <a:cxnLst>
              <a:cxn ang="0">
                <a:pos x="connsiteX0" y="connsiteY0"/>
              </a:cxn>
              <a:cxn ang="0">
                <a:pos x="connsiteX1" y="connsiteY1"/>
              </a:cxn>
              <a:cxn ang="0">
                <a:pos x="connsiteX2" y="connsiteY2"/>
              </a:cxn>
              <a:cxn ang="0">
                <a:pos x="connsiteX3" y="connsiteY3"/>
              </a:cxn>
            </a:cxnLst>
            <a:rect l="l" t="t" r="r" b="b"/>
            <a:pathLst>
              <a:path w="3376609" h="3418313">
                <a:moveTo>
                  <a:pt x="0" y="0"/>
                </a:moveTo>
                <a:lnTo>
                  <a:pt x="3376609" y="0"/>
                </a:lnTo>
                <a:lnTo>
                  <a:pt x="3376609" y="3418313"/>
                </a:lnTo>
                <a:lnTo>
                  <a:pt x="0" y="34183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151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07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3B77BF3-8139-4616-BE91-1D8D12F3B667}"/>
              </a:ext>
            </a:extLst>
          </p:cNvPr>
          <p:cNvSpPr>
            <a:spLocks noGrp="1"/>
          </p:cNvSpPr>
          <p:nvPr>
            <p:ph type="pic" sz="quarter" idx="160" hasCustomPrompt="1"/>
          </p:nvPr>
        </p:nvSpPr>
        <p:spPr>
          <a:xfrm>
            <a:off x="5005742" y="1886173"/>
            <a:ext cx="2078119" cy="1903267"/>
          </a:xfrm>
          <a:custGeom>
            <a:avLst/>
            <a:gdLst>
              <a:gd name="connsiteX0" fmla="*/ 0 w 2078119"/>
              <a:gd name="connsiteY0" fmla="*/ 0 h 1903267"/>
              <a:gd name="connsiteX1" fmla="*/ 2078119 w 2078119"/>
              <a:gd name="connsiteY1" fmla="*/ 0 h 1903267"/>
              <a:gd name="connsiteX2" fmla="*/ 2078119 w 2078119"/>
              <a:gd name="connsiteY2" fmla="*/ 1903267 h 1903267"/>
              <a:gd name="connsiteX3" fmla="*/ 0 w 2078119"/>
              <a:gd name="connsiteY3" fmla="*/ 1903267 h 1903267"/>
            </a:gdLst>
            <a:ahLst/>
            <a:cxnLst>
              <a:cxn ang="0">
                <a:pos x="connsiteX0" y="connsiteY0"/>
              </a:cxn>
              <a:cxn ang="0">
                <a:pos x="connsiteX1" y="connsiteY1"/>
              </a:cxn>
              <a:cxn ang="0">
                <a:pos x="connsiteX2" y="connsiteY2"/>
              </a:cxn>
              <a:cxn ang="0">
                <a:pos x="connsiteX3" y="connsiteY3"/>
              </a:cxn>
            </a:cxnLst>
            <a:rect l="l" t="t" r="r" b="b"/>
            <a:pathLst>
              <a:path w="2078119" h="1903267">
                <a:moveTo>
                  <a:pt x="0" y="0"/>
                </a:moveTo>
                <a:lnTo>
                  <a:pt x="2078119" y="0"/>
                </a:lnTo>
                <a:lnTo>
                  <a:pt x="2078119" y="1903267"/>
                </a:lnTo>
                <a:lnTo>
                  <a:pt x="0" y="1903267"/>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E06DDF42-C46C-43A8-91A2-9A9CAEF66676}"/>
              </a:ext>
            </a:extLst>
          </p:cNvPr>
          <p:cNvSpPr>
            <a:spLocks noGrp="1"/>
          </p:cNvSpPr>
          <p:nvPr>
            <p:ph type="pic" sz="quarter" idx="159" hasCustomPrompt="1"/>
          </p:nvPr>
        </p:nvSpPr>
        <p:spPr>
          <a:xfrm>
            <a:off x="1839451" y="1886174"/>
            <a:ext cx="2078119" cy="1903267"/>
          </a:xfrm>
          <a:custGeom>
            <a:avLst/>
            <a:gdLst>
              <a:gd name="connsiteX0" fmla="*/ 0 w 2078119"/>
              <a:gd name="connsiteY0" fmla="*/ 0 h 1903267"/>
              <a:gd name="connsiteX1" fmla="*/ 2078119 w 2078119"/>
              <a:gd name="connsiteY1" fmla="*/ 0 h 1903267"/>
              <a:gd name="connsiteX2" fmla="*/ 2078119 w 2078119"/>
              <a:gd name="connsiteY2" fmla="*/ 1903267 h 1903267"/>
              <a:gd name="connsiteX3" fmla="*/ 0 w 2078119"/>
              <a:gd name="connsiteY3" fmla="*/ 1903267 h 1903267"/>
            </a:gdLst>
            <a:ahLst/>
            <a:cxnLst>
              <a:cxn ang="0">
                <a:pos x="connsiteX0" y="connsiteY0"/>
              </a:cxn>
              <a:cxn ang="0">
                <a:pos x="connsiteX1" y="connsiteY1"/>
              </a:cxn>
              <a:cxn ang="0">
                <a:pos x="connsiteX2" y="connsiteY2"/>
              </a:cxn>
              <a:cxn ang="0">
                <a:pos x="connsiteX3" y="connsiteY3"/>
              </a:cxn>
            </a:cxnLst>
            <a:rect l="l" t="t" r="r" b="b"/>
            <a:pathLst>
              <a:path w="2078119" h="1903267">
                <a:moveTo>
                  <a:pt x="0" y="0"/>
                </a:moveTo>
                <a:lnTo>
                  <a:pt x="2078119" y="0"/>
                </a:lnTo>
                <a:lnTo>
                  <a:pt x="2078119" y="1903267"/>
                </a:lnTo>
                <a:lnTo>
                  <a:pt x="0" y="19032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8" name="Picture Placeholder 17">
            <a:extLst>
              <a:ext uri="{FF2B5EF4-FFF2-40B4-BE49-F238E27FC236}">
                <a16:creationId xmlns:a16="http://schemas.microsoft.com/office/drawing/2014/main" id="{81B499C7-DA4A-449D-9465-A3148787F1A3}"/>
              </a:ext>
            </a:extLst>
          </p:cNvPr>
          <p:cNvSpPr>
            <a:spLocks noGrp="1"/>
          </p:cNvSpPr>
          <p:nvPr>
            <p:ph type="pic" sz="quarter" idx="161" hasCustomPrompt="1"/>
          </p:nvPr>
        </p:nvSpPr>
        <p:spPr>
          <a:xfrm>
            <a:off x="8172035" y="1886173"/>
            <a:ext cx="2078119" cy="1903267"/>
          </a:xfrm>
          <a:custGeom>
            <a:avLst/>
            <a:gdLst>
              <a:gd name="connsiteX0" fmla="*/ 0 w 2078119"/>
              <a:gd name="connsiteY0" fmla="*/ 0 h 1903267"/>
              <a:gd name="connsiteX1" fmla="*/ 2078119 w 2078119"/>
              <a:gd name="connsiteY1" fmla="*/ 0 h 1903267"/>
              <a:gd name="connsiteX2" fmla="*/ 2078119 w 2078119"/>
              <a:gd name="connsiteY2" fmla="*/ 1903267 h 1903267"/>
              <a:gd name="connsiteX3" fmla="*/ 0 w 2078119"/>
              <a:gd name="connsiteY3" fmla="*/ 1903267 h 1903267"/>
            </a:gdLst>
            <a:ahLst/>
            <a:cxnLst>
              <a:cxn ang="0">
                <a:pos x="connsiteX0" y="connsiteY0"/>
              </a:cxn>
              <a:cxn ang="0">
                <a:pos x="connsiteX1" y="connsiteY1"/>
              </a:cxn>
              <a:cxn ang="0">
                <a:pos x="connsiteX2" y="connsiteY2"/>
              </a:cxn>
              <a:cxn ang="0">
                <a:pos x="connsiteX3" y="connsiteY3"/>
              </a:cxn>
            </a:cxnLst>
            <a:rect l="l" t="t" r="r" b="b"/>
            <a:pathLst>
              <a:path w="2078119" h="1903267">
                <a:moveTo>
                  <a:pt x="0" y="0"/>
                </a:moveTo>
                <a:lnTo>
                  <a:pt x="2078119" y="0"/>
                </a:lnTo>
                <a:lnTo>
                  <a:pt x="2078119" y="1903267"/>
                </a:lnTo>
                <a:lnTo>
                  <a:pt x="0" y="190326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71279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607695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46" r:id="rId7"/>
    <p:sldLayoutId id="2147484147" r:id="rId8"/>
    <p:sldLayoutId id="2147484164" r:id="rId9"/>
    <p:sldLayoutId id="2147484165" r:id="rId10"/>
    <p:sldLayoutId id="2147484176" r:id="rId11"/>
    <p:sldLayoutId id="214748417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Lst>
  <p:hf hdr="0" dt="0"/>
  <p:txStyles>
    <p:titleStyle>
      <a:lvl1pPr algn="l"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2" name="Rectangle 1">
            <a:extLst>
              <a:ext uri="{FF2B5EF4-FFF2-40B4-BE49-F238E27FC236}">
                <a16:creationId xmlns:a16="http://schemas.microsoft.com/office/drawing/2014/main" id="{B29D5CAD-8A57-4F2E-8049-24909BD9F82D}"/>
              </a:ext>
            </a:extLst>
          </p:cNvPr>
          <p:cNvSpPr/>
          <p:nvPr/>
        </p:nvSpPr>
        <p:spPr>
          <a:xfrm>
            <a:off x="318053" y="324676"/>
            <a:ext cx="11555895" cy="6248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41E82B4-BB0B-401D-A82C-DD5F5BDB3A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53" name="Title 20">
            <a:extLst>
              <a:ext uri="{FF2B5EF4-FFF2-40B4-BE49-F238E27FC236}">
                <a16:creationId xmlns:a16="http://schemas.microsoft.com/office/drawing/2014/main" id="{BA340E77-45F4-4969-9B5B-0512F0B309DB}"/>
              </a:ext>
            </a:extLst>
          </p:cNvPr>
          <p:cNvSpPr txBox="1">
            <a:spLocks/>
          </p:cNvSpPr>
          <p:nvPr/>
        </p:nvSpPr>
        <p:spPr>
          <a:xfrm>
            <a:off x="838046" y="481013"/>
            <a:ext cx="10515600" cy="6794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pPr algn="ctr"/>
            <a:r>
              <a:rPr lang="en-US" sz="3600" b="1" dirty="0">
                <a:latin typeface="Roboto Slab" pitchFamily="2" charset="0"/>
                <a:ea typeface="Roboto Slab" pitchFamily="2" charset="0"/>
              </a:rPr>
              <a:t>Our</a:t>
            </a:r>
            <a:r>
              <a:rPr lang="en-US" sz="3600" dirty="0">
                <a:latin typeface="Roboto Slab" pitchFamily="2" charset="0"/>
                <a:ea typeface="Roboto Slab" pitchFamily="2" charset="0"/>
              </a:rPr>
              <a:t> </a:t>
            </a:r>
            <a:r>
              <a:rPr lang="en-US" sz="3600" b="1" dirty="0">
                <a:latin typeface="Roboto Slab" pitchFamily="2" charset="0"/>
                <a:ea typeface="Roboto Slab" pitchFamily="2" charset="0"/>
              </a:rPr>
              <a:t>Team</a:t>
            </a:r>
          </a:p>
        </p:txBody>
      </p:sp>
      <p:sp>
        <p:nvSpPr>
          <p:cNvPr id="54" name="Subtitle 7">
            <a:extLst>
              <a:ext uri="{FF2B5EF4-FFF2-40B4-BE49-F238E27FC236}">
                <a16:creationId xmlns:a16="http://schemas.microsoft.com/office/drawing/2014/main" id="{FF129C6E-5B34-4E6B-A0DE-F1BCF23337E3}"/>
              </a:ext>
            </a:extLst>
          </p:cNvPr>
          <p:cNvSpPr txBox="1">
            <a:spLocks/>
          </p:cNvSpPr>
          <p:nvPr/>
        </p:nvSpPr>
        <p:spPr>
          <a:xfrm>
            <a:off x="838046" y="1135063"/>
            <a:ext cx="10515600" cy="244475"/>
          </a:xfrm>
          <a:prstGeom prst="rect">
            <a:avLst/>
          </a:prstGeom>
        </p:spPr>
        <p:txBody>
          <a:bodyPr/>
          <a:lst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55" name="Group 54">
            <a:extLst>
              <a:ext uri="{FF2B5EF4-FFF2-40B4-BE49-F238E27FC236}">
                <a16:creationId xmlns:a16="http://schemas.microsoft.com/office/drawing/2014/main" id="{CEBA2960-4C5E-435C-B653-AF31F067A142}"/>
              </a:ext>
            </a:extLst>
          </p:cNvPr>
          <p:cNvGrpSpPr/>
          <p:nvPr/>
        </p:nvGrpSpPr>
        <p:grpSpPr>
          <a:xfrm>
            <a:off x="7940407" y="1961121"/>
            <a:ext cx="2553802" cy="4224148"/>
            <a:chOff x="5618648" y="1656435"/>
            <a:chExt cx="2553802" cy="4224148"/>
          </a:xfrm>
        </p:grpSpPr>
        <p:sp>
          <p:nvSpPr>
            <p:cNvPr id="56" name="TextBox 55">
              <a:extLst>
                <a:ext uri="{FF2B5EF4-FFF2-40B4-BE49-F238E27FC236}">
                  <a16:creationId xmlns:a16="http://schemas.microsoft.com/office/drawing/2014/main" id="{C5C31664-45FB-47EC-A14C-941C64012D3F}"/>
                </a:ext>
              </a:extLst>
            </p:cNvPr>
            <p:cNvSpPr txBox="1"/>
            <p:nvPr/>
          </p:nvSpPr>
          <p:spPr>
            <a:xfrm>
              <a:off x="5618648" y="1656435"/>
              <a:ext cx="1758201" cy="323165"/>
            </a:xfrm>
            <a:prstGeom prst="rect">
              <a:avLst/>
            </a:prstGeom>
            <a:noFill/>
          </p:spPr>
          <p:txBody>
            <a:bodyPr wrap="square" rtlCol="0">
              <a:spAutoFit/>
            </a:bodyPr>
            <a:lstStyle/>
            <a:p>
              <a:r>
                <a:rPr lang="en-US" sz="1500" b="1" dirty="0">
                  <a:solidFill>
                    <a:schemeClr val="accent4"/>
                  </a:solidFill>
                  <a:latin typeface="Roboto Slab" pitchFamily="2" charset="0"/>
                  <a:ea typeface="Roboto Slab" pitchFamily="2" charset="0"/>
                </a:rPr>
                <a:t>Dr. Jacky Chan</a:t>
              </a:r>
            </a:p>
          </p:txBody>
        </p:sp>
        <p:sp>
          <p:nvSpPr>
            <p:cNvPr id="57" name="Rectangle 9">
              <a:extLst>
                <a:ext uri="{FF2B5EF4-FFF2-40B4-BE49-F238E27FC236}">
                  <a16:creationId xmlns:a16="http://schemas.microsoft.com/office/drawing/2014/main" id="{44C03B82-8CFC-4DC4-83F2-A03DDB2F3482}"/>
                </a:ext>
              </a:extLst>
            </p:cNvPr>
            <p:cNvSpPr>
              <a:spLocks/>
            </p:cNvSpPr>
            <p:nvPr/>
          </p:nvSpPr>
          <p:spPr bwMode="auto">
            <a:xfrm>
              <a:off x="5709091" y="1936750"/>
              <a:ext cx="24633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58" name="Group 57">
              <a:extLst>
                <a:ext uri="{FF2B5EF4-FFF2-40B4-BE49-F238E27FC236}">
                  <a16:creationId xmlns:a16="http://schemas.microsoft.com/office/drawing/2014/main" id="{7EA2FD2F-D6FC-4437-AB57-1EC70DC3E4A8}"/>
                </a:ext>
              </a:extLst>
            </p:cNvPr>
            <p:cNvGrpSpPr/>
            <p:nvPr/>
          </p:nvGrpSpPr>
          <p:grpSpPr>
            <a:xfrm>
              <a:off x="5709091" y="2191264"/>
              <a:ext cx="812243" cy="220588"/>
              <a:chOff x="5899707" y="2229364"/>
              <a:chExt cx="812243" cy="220588"/>
            </a:xfrm>
          </p:grpSpPr>
          <p:sp>
            <p:nvSpPr>
              <p:cNvPr id="121" name="Rectangle 120">
                <a:extLst>
                  <a:ext uri="{FF2B5EF4-FFF2-40B4-BE49-F238E27FC236}">
                    <a16:creationId xmlns:a16="http://schemas.microsoft.com/office/drawing/2014/main" id="{B2A71ECB-8683-4495-9F57-DB8F0C1CDC9F}"/>
                  </a:ext>
                </a:extLst>
              </p:cNvPr>
              <p:cNvSpPr/>
              <p:nvPr/>
            </p:nvSpPr>
            <p:spPr>
              <a:xfrm>
                <a:off x="5899707" y="2229364"/>
                <a:ext cx="812243" cy="220588"/>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122" name="Group 121">
                <a:extLst>
                  <a:ext uri="{FF2B5EF4-FFF2-40B4-BE49-F238E27FC236}">
                    <a16:creationId xmlns:a16="http://schemas.microsoft.com/office/drawing/2014/main" id="{2976861C-D0CC-4DA7-AB94-F833C2A8ADD2}"/>
                  </a:ext>
                </a:extLst>
              </p:cNvPr>
              <p:cNvGrpSpPr/>
              <p:nvPr/>
            </p:nvGrpSpPr>
            <p:grpSpPr>
              <a:xfrm>
                <a:off x="6042303" y="2271001"/>
                <a:ext cx="527051" cy="137313"/>
                <a:chOff x="1871822" y="5616406"/>
                <a:chExt cx="610631" cy="159087"/>
              </a:xfrm>
            </p:grpSpPr>
            <p:grpSp>
              <p:nvGrpSpPr>
                <p:cNvPr id="123" name="Group 122">
                  <a:extLst>
                    <a:ext uri="{FF2B5EF4-FFF2-40B4-BE49-F238E27FC236}">
                      <a16:creationId xmlns:a16="http://schemas.microsoft.com/office/drawing/2014/main" id="{99DDE2E0-4BEB-4FE8-9A4D-2EAA46FDA295}"/>
                    </a:ext>
                  </a:extLst>
                </p:cNvPr>
                <p:cNvGrpSpPr/>
                <p:nvPr/>
              </p:nvGrpSpPr>
              <p:grpSpPr>
                <a:xfrm>
                  <a:off x="1871822" y="5616406"/>
                  <a:ext cx="159086" cy="159087"/>
                  <a:chOff x="1324575" y="5760204"/>
                  <a:chExt cx="305861" cy="305861"/>
                </a:xfrm>
              </p:grpSpPr>
              <p:sp>
                <p:nvSpPr>
                  <p:cNvPr id="130" name="Oval 129">
                    <a:extLst>
                      <a:ext uri="{FF2B5EF4-FFF2-40B4-BE49-F238E27FC236}">
                        <a16:creationId xmlns:a16="http://schemas.microsoft.com/office/drawing/2014/main" id="{3BE6E903-A766-48CA-986E-A5FB71045A27}"/>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32" name="AutoShape 1">
                    <a:extLst>
                      <a:ext uri="{FF2B5EF4-FFF2-40B4-BE49-F238E27FC236}">
                        <a16:creationId xmlns:a16="http://schemas.microsoft.com/office/drawing/2014/main" id="{AC592099-E5D6-4EBE-BAAB-5D84FDECA165}"/>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124" name="Group 123">
                  <a:extLst>
                    <a:ext uri="{FF2B5EF4-FFF2-40B4-BE49-F238E27FC236}">
                      <a16:creationId xmlns:a16="http://schemas.microsoft.com/office/drawing/2014/main" id="{E14BB907-BD7F-4842-A109-9B55F96CA094}"/>
                    </a:ext>
                  </a:extLst>
                </p:cNvPr>
                <p:cNvGrpSpPr/>
                <p:nvPr/>
              </p:nvGrpSpPr>
              <p:grpSpPr>
                <a:xfrm>
                  <a:off x="2097594" y="5616406"/>
                  <a:ext cx="159086" cy="159087"/>
                  <a:chOff x="1684215" y="5760204"/>
                  <a:chExt cx="305861" cy="305861"/>
                </a:xfrm>
              </p:grpSpPr>
              <p:sp>
                <p:nvSpPr>
                  <p:cNvPr id="128" name="Oval 127">
                    <a:extLst>
                      <a:ext uri="{FF2B5EF4-FFF2-40B4-BE49-F238E27FC236}">
                        <a16:creationId xmlns:a16="http://schemas.microsoft.com/office/drawing/2014/main" id="{3E81BC28-969A-49BC-AFAF-1E5A7171B593}"/>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29" name="AutoShape 21">
                    <a:extLst>
                      <a:ext uri="{FF2B5EF4-FFF2-40B4-BE49-F238E27FC236}">
                        <a16:creationId xmlns:a16="http://schemas.microsoft.com/office/drawing/2014/main" id="{57991676-A212-445F-9D54-CDA4B72E871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125" name="Group 124">
                  <a:extLst>
                    <a:ext uri="{FF2B5EF4-FFF2-40B4-BE49-F238E27FC236}">
                      <a16:creationId xmlns:a16="http://schemas.microsoft.com/office/drawing/2014/main" id="{788EADBA-A88F-43F5-9050-8B326250A1C5}"/>
                    </a:ext>
                  </a:extLst>
                </p:cNvPr>
                <p:cNvGrpSpPr/>
                <p:nvPr/>
              </p:nvGrpSpPr>
              <p:grpSpPr>
                <a:xfrm>
                  <a:off x="2323367" y="5616406"/>
                  <a:ext cx="159086" cy="159087"/>
                  <a:chOff x="2177216" y="5760204"/>
                  <a:chExt cx="305861" cy="305861"/>
                </a:xfrm>
              </p:grpSpPr>
              <p:sp>
                <p:nvSpPr>
                  <p:cNvPr id="126" name="Oval 125">
                    <a:extLst>
                      <a:ext uri="{FF2B5EF4-FFF2-40B4-BE49-F238E27FC236}">
                        <a16:creationId xmlns:a16="http://schemas.microsoft.com/office/drawing/2014/main" id="{D12C3EED-882D-465A-A51E-A61B21CF2CC7}"/>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27" name="AutoShape 18">
                    <a:extLst>
                      <a:ext uri="{FF2B5EF4-FFF2-40B4-BE49-F238E27FC236}">
                        <a16:creationId xmlns:a16="http://schemas.microsoft.com/office/drawing/2014/main" id="{3FD514AE-C377-46B8-8BC2-378A3CFB3D04}"/>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cxnSp>
          <p:nvCxnSpPr>
            <p:cNvPr id="59" name="Straight Connector 58">
              <a:extLst>
                <a:ext uri="{FF2B5EF4-FFF2-40B4-BE49-F238E27FC236}">
                  <a16:creationId xmlns:a16="http://schemas.microsoft.com/office/drawing/2014/main" id="{BC1FC3AF-3F07-40C2-95B5-EAFFBF6D6CA7}"/>
                </a:ext>
              </a:extLst>
            </p:cNvPr>
            <p:cNvCxnSpPr/>
            <p:nvPr/>
          </p:nvCxnSpPr>
          <p:spPr>
            <a:xfrm>
              <a:off x="5709091" y="2612265"/>
              <a:ext cx="2425143"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AEB2B356-EB1C-4BBD-AC70-3C853F2D2416}"/>
                </a:ext>
              </a:extLst>
            </p:cNvPr>
            <p:cNvSpPr txBox="1"/>
            <p:nvPr/>
          </p:nvSpPr>
          <p:spPr>
            <a:xfrm>
              <a:off x="5618648" y="2812678"/>
              <a:ext cx="1758201" cy="323165"/>
            </a:xfrm>
            <a:prstGeom prst="rect">
              <a:avLst/>
            </a:prstGeom>
            <a:noFill/>
          </p:spPr>
          <p:txBody>
            <a:bodyPr wrap="square" rtlCol="0">
              <a:spAutoFit/>
            </a:bodyPr>
            <a:lstStyle/>
            <a:p>
              <a:r>
                <a:rPr lang="en-US" sz="1500" b="1" dirty="0">
                  <a:solidFill>
                    <a:schemeClr val="accent4"/>
                  </a:solidFill>
                  <a:latin typeface="Roboto Slab" pitchFamily="2" charset="0"/>
                  <a:ea typeface="Roboto Slab" pitchFamily="2" charset="0"/>
                </a:rPr>
                <a:t>Dr. Jacky Chan</a:t>
              </a:r>
            </a:p>
          </p:txBody>
        </p:sp>
        <p:sp>
          <p:nvSpPr>
            <p:cNvPr id="61" name="Rectangle 9">
              <a:extLst>
                <a:ext uri="{FF2B5EF4-FFF2-40B4-BE49-F238E27FC236}">
                  <a16:creationId xmlns:a16="http://schemas.microsoft.com/office/drawing/2014/main" id="{EE372933-95FE-4016-86F4-4C3EBC734BF8}"/>
                </a:ext>
              </a:extLst>
            </p:cNvPr>
            <p:cNvSpPr>
              <a:spLocks/>
            </p:cNvSpPr>
            <p:nvPr/>
          </p:nvSpPr>
          <p:spPr bwMode="auto">
            <a:xfrm>
              <a:off x="5709091" y="3092993"/>
              <a:ext cx="24633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62" name="Group 61">
              <a:extLst>
                <a:ext uri="{FF2B5EF4-FFF2-40B4-BE49-F238E27FC236}">
                  <a16:creationId xmlns:a16="http://schemas.microsoft.com/office/drawing/2014/main" id="{961442C0-5D94-46B8-85A8-A321BFFC1A06}"/>
                </a:ext>
              </a:extLst>
            </p:cNvPr>
            <p:cNvGrpSpPr/>
            <p:nvPr/>
          </p:nvGrpSpPr>
          <p:grpSpPr>
            <a:xfrm>
              <a:off x="5709091" y="3347507"/>
              <a:ext cx="812243" cy="220588"/>
              <a:chOff x="5899707" y="2229364"/>
              <a:chExt cx="812243" cy="220588"/>
            </a:xfrm>
          </p:grpSpPr>
          <p:sp>
            <p:nvSpPr>
              <p:cNvPr id="106" name="Rectangle 105">
                <a:extLst>
                  <a:ext uri="{FF2B5EF4-FFF2-40B4-BE49-F238E27FC236}">
                    <a16:creationId xmlns:a16="http://schemas.microsoft.com/office/drawing/2014/main" id="{194FA9E7-FA58-4D0A-BD67-B779CF915730}"/>
                  </a:ext>
                </a:extLst>
              </p:cNvPr>
              <p:cNvSpPr/>
              <p:nvPr/>
            </p:nvSpPr>
            <p:spPr>
              <a:xfrm>
                <a:off x="5899707" y="2229364"/>
                <a:ext cx="812243" cy="220588"/>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107" name="Group 106">
                <a:extLst>
                  <a:ext uri="{FF2B5EF4-FFF2-40B4-BE49-F238E27FC236}">
                    <a16:creationId xmlns:a16="http://schemas.microsoft.com/office/drawing/2014/main" id="{3BCF1CA4-37D2-453D-AB68-0F9D91CFCEC7}"/>
                  </a:ext>
                </a:extLst>
              </p:cNvPr>
              <p:cNvGrpSpPr/>
              <p:nvPr/>
            </p:nvGrpSpPr>
            <p:grpSpPr>
              <a:xfrm>
                <a:off x="6042303" y="2271001"/>
                <a:ext cx="527051" cy="137313"/>
                <a:chOff x="1871822" y="5616406"/>
                <a:chExt cx="610631" cy="159087"/>
              </a:xfrm>
            </p:grpSpPr>
            <p:grpSp>
              <p:nvGrpSpPr>
                <p:cNvPr id="108" name="Group 107">
                  <a:extLst>
                    <a:ext uri="{FF2B5EF4-FFF2-40B4-BE49-F238E27FC236}">
                      <a16:creationId xmlns:a16="http://schemas.microsoft.com/office/drawing/2014/main" id="{955F98BC-0812-4527-87F2-A3589E818DD4}"/>
                    </a:ext>
                  </a:extLst>
                </p:cNvPr>
                <p:cNvGrpSpPr/>
                <p:nvPr/>
              </p:nvGrpSpPr>
              <p:grpSpPr>
                <a:xfrm>
                  <a:off x="1871822" y="5616406"/>
                  <a:ext cx="159086" cy="159087"/>
                  <a:chOff x="1324575" y="5760204"/>
                  <a:chExt cx="305861" cy="305861"/>
                </a:xfrm>
              </p:grpSpPr>
              <p:sp>
                <p:nvSpPr>
                  <p:cNvPr id="119" name="Oval 118">
                    <a:extLst>
                      <a:ext uri="{FF2B5EF4-FFF2-40B4-BE49-F238E27FC236}">
                        <a16:creationId xmlns:a16="http://schemas.microsoft.com/office/drawing/2014/main" id="{D29F649A-C0F0-4A5B-AA87-21E349D9BD93}"/>
                      </a:ext>
                    </a:extLst>
                  </p:cNvPr>
                  <p:cNvSpPr/>
                  <p:nvPr/>
                </p:nvSpPr>
                <p:spPr>
                  <a:xfrm>
                    <a:off x="1324575" y="5760204"/>
                    <a:ext cx="305861" cy="305861"/>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20" name="AutoShape 1">
                    <a:extLst>
                      <a:ext uri="{FF2B5EF4-FFF2-40B4-BE49-F238E27FC236}">
                        <a16:creationId xmlns:a16="http://schemas.microsoft.com/office/drawing/2014/main" id="{3BF14FB5-652D-4AB7-8390-84C37F1AE9AE}"/>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109" name="Group 108">
                  <a:extLst>
                    <a:ext uri="{FF2B5EF4-FFF2-40B4-BE49-F238E27FC236}">
                      <a16:creationId xmlns:a16="http://schemas.microsoft.com/office/drawing/2014/main" id="{FC7969BB-3B72-4092-ABE8-41C8EDC8144A}"/>
                    </a:ext>
                  </a:extLst>
                </p:cNvPr>
                <p:cNvGrpSpPr/>
                <p:nvPr/>
              </p:nvGrpSpPr>
              <p:grpSpPr>
                <a:xfrm>
                  <a:off x="2097594" y="5616406"/>
                  <a:ext cx="159086" cy="159087"/>
                  <a:chOff x="1684215" y="5760204"/>
                  <a:chExt cx="305861" cy="305861"/>
                </a:xfrm>
              </p:grpSpPr>
              <p:sp>
                <p:nvSpPr>
                  <p:cNvPr id="113" name="Oval 112">
                    <a:extLst>
                      <a:ext uri="{FF2B5EF4-FFF2-40B4-BE49-F238E27FC236}">
                        <a16:creationId xmlns:a16="http://schemas.microsoft.com/office/drawing/2014/main" id="{DA80345A-8564-43D8-B52D-86B12EE72223}"/>
                      </a:ext>
                    </a:extLst>
                  </p:cNvPr>
                  <p:cNvSpPr/>
                  <p:nvPr/>
                </p:nvSpPr>
                <p:spPr>
                  <a:xfrm>
                    <a:off x="1684215" y="5760204"/>
                    <a:ext cx="305861" cy="305861"/>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18" name="AutoShape 21">
                    <a:extLst>
                      <a:ext uri="{FF2B5EF4-FFF2-40B4-BE49-F238E27FC236}">
                        <a16:creationId xmlns:a16="http://schemas.microsoft.com/office/drawing/2014/main" id="{33262B3F-CD50-4765-BE82-A10A0FD9336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110" name="Group 109">
                  <a:extLst>
                    <a:ext uri="{FF2B5EF4-FFF2-40B4-BE49-F238E27FC236}">
                      <a16:creationId xmlns:a16="http://schemas.microsoft.com/office/drawing/2014/main" id="{54CA6732-9B31-4453-AC80-71BB1BF8AC26}"/>
                    </a:ext>
                  </a:extLst>
                </p:cNvPr>
                <p:cNvGrpSpPr/>
                <p:nvPr/>
              </p:nvGrpSpPr>
              <p:grpSpPr>
                <a:xfrm>
                  <a:off x="2323367" y="5616406"/>
                  <a:ext cx="159086" cy="159087"/>
                  <a:chOff x="2177216" y="5760204"/>
                  <a:chExt cx="305861" cy="305861"/>
                </a:xfrm>
              </p:grpSpPr>
              <p:sp>
                <p:nvSpPr>
                  <p:cNvPr id="111" name="Oval 110">
                    <a:extLst>
                      <a:ext uri="{FF2B5EF4-FFF2-40B4-BE49-F238E27FC236}">
                        <a16:creationId xmlns:a16="http://schemas.microsoft.com/office/drawing/2014/main" id="{603B8FAF-90A9-4D62-8DDF-44DCDAC28F06}"/>
                      </a:ext>
                    </a:extLst>
                  </p:cNvPr>
                  <p:cNvSpPr/>
                  <p:nvPr/>
                </p:nvSpPr>
                <p:spPr>
                  <a:xfrm>
                    <a:off x="2177216" y="5760204"/>
                    <a:ext cx="305861" cy="305861"/>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12" name="AutoShape 18">
                    <a:extLst>
                      <a:ext uri="{FF2B5EF4-FFF2-40B4-BE49-F238E27FC236}">
                        <a16:creationId xmlns:a16="http://schemas.microsoft.com/office/drawing/2014/main" id="{788827FB-6C8A-4637-94DC-7C67625F213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sp>
          <p:nvSpPr>
            <p:cNvPr id="63" name="TextBox 62">
              <a:extLst>
                <a:ext uri="{FF2B5EF4-FFF2-40B4-BE49-F238E27FC236}">
                  <a16:creationId xmlns:a16="http://schemas.microsoft.com/office/drawing/2014/main" id="{D0EA0BA0-3F9B-4A1D-8EDD-D52F9D182C57}"/>
                </a:ext>
              </a:extLst>
            </p:cNvPr>
            <p:cNvSpPr txBox="1"/>
            <p:nvPr/>
          </p:nvSpPr>
          <p:spPr>
            <a:xfrm>
              <a:off x="5618648" y="3968921"/>
              <a:ext cx="1758201" cy="323165"/>
            </a:xfrm>
            <a:prstGeom prst="rect">
              <a:avLst/>
            </a:prstGeom>
            <a:noFill/>
          </p:spPr>
          <p:txBody>
            <a:bodyPr wrap="square" rtlCol="0">
              <a:spAutoFit/>
            </a:bodyPr>
            <a:lstStyle/>
            <a:p>
              <a:r>
                <a:rPr lang="en-US" sz="1500" b="1" dirty="0">
                  <a:solidFill>
                    <a:schemeClr val="accent4"/>
                  </a:solidFill>
                  <a:latin typeface="Roboto Slab" pitchFamily="2" charset="0"/>
                  <a:ea typeface="Roboto Slab" pitchFamily="2" charset="0"/>
                </a:rPr>
                <a:t>Dr. Jacky Chan</a:t>
              </a:r>
            </a:p>
          </p:txBody>
        </p:sp>
        <p:sp>
          <p:nvSpPr>
            <p:cNvPr id="64" name="Rectangle 9">
              <a:extLst>
                <a:ext uri="{FF2B5EF4-FFF2-40B4-BE49-F238E27FC236}">
                  <a16:creationId xmlns:a16="http://schemas.microsoft.com/office/drawing/2014/main" id="{71984423-3289-4C01-9592-6274A3BBDBE2}"/>
                </a:ext>
              </a:extLst>
            </p:cNvPr>
            <p:cNvSpPr>
              <a:spLocks/>
            </p:cNvSpPr>
            <p:nvPr/>
          </p:nvSpPr>
          <p:spPr bwMode="auto">
            <a:xfrm>
              <a:off x="5709091" y="4249236"/>
              <a:ext cx="24633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65" name="Group 64">
              <a:extLst>
                <a:ext uri="{FF2B5EF4-FFF2-40B4-BE49-F238E27FC236}">
                  <a16:creationId xmlns:a16="http://schemas.microsoft.com/office/drawing/2014/main" id="{ED4B0614-E3DF-4416-8BF5-79922CA4335B}"/>
                </a:ext>
              </a:extLst>
            </p:cNvPr>
            <p:cNvGrpSpPr/>
            <p:nvPr/>
          </p:nvGrpSpPr>
          <p:grpSpPr>
            <a:xfrm>
              <a:off x="5709091" y="4503750"/>
              <a:ext cx="812243" cy="220588"/>
              <a:chOff x="5899707" y="2229364"/>
              <a:chExt cx="812243" cy="220588"/>
            </a:xfrm>
          </p:grpSpPr>
          <p:sp>
            <p:nvSpPr>
              <p:cNvPr id="82" name="Rectangle 81">
                <a:extLst>
                  <a:ext uri="{FF2B5EF4-FFF2-40B4-BE49-F238E27FC236}">
                    <a16:creationId xmlns:a16="http://schemas.microsoft.com/office/drawing/2014/main" id="{4F0B6B4F-A71C-4AF9-B6E1-5E61940B8FF1}"/>
                  </a:ext>
                </a:extLst>
              </p:cNvPr>
              <p:cNvSpPr/>
              <p:nvPr/>
            </p:nvSpPr>
            <p:spPr>
              <a:xfrm>
                <a:off x="5899707" y="2229364"/>
                <a:ext cx="812243" cy="220588"/>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83" name="Group 82">
                <a:extLst>
                  <a:ext uri="{FF2B5EF4-FFF2-40B4-BE49-F238E27FC236}">
                    <a16:creationId xmlns:a16="http://schemas.microsoft.com/office/drawing/2014/main" id="{C5ED7B49-6105-42BB-BC95-6D67DB51318C}"/>
                  </a:ext>
                </a:extLst>
              </p:cNvPr>
              <p:cNvGrpSpPr/>
              <p:nvPr/>
            </p:nvGrpSpPr>
            <p:grpSpPr>
              <a:xfrm>
                <a:off x="6042303" y="2271001"/>
                <a:ext cx="527051" cy="137313"/>
                <a:chOff x="1871822" y="5616406"/>
                <a:chExt cx="610631" cy="159087"/>
              </a:xfrm>
            </p:grpSpPr>
            <p:grpSp>
              <p:nvGrpSpPr>
                <p:cNvPr id="84" name="Group 83">
                  <a:extLst>
                    <a:ext uri="{FF2B5EF4-FFF2-40B4-BE49-F238E27FC236}">
                      <a16:creationId xmlns:a16="http://schemas.microsoft.com/office/drawing/2014/main" id="{20AB1A88-A24F-4E83-8EAF-CE34B7CA4EEC}"/>
                    </a:ext>
                  </a:extLst>
                </p:cNvPr>
                <p:cNvGrpSpPr/>
                <p:nvPr/>
              </p:nvGrpSpPr>
              <p:grpSpPr>
                <a:xfrm>
                  <a:off x="1871822" y="5616406"/>
                  <a:ext cx="159086" cy="159087"/>
                  <a:chOff x="1324575" y="5760204"/>
                  <a:chExt cx="305861" cy="305861"/>
                </a:xfrm>
              </p:grpSpPr>
              <p:sp>
                <p:nvSpPr>
                  <p:cNvPr id="104" name="Oval 103">
                    <a:extLst>
                      <a:ext uri="{FF2B5EF4-FFF2-40B4-BE49-F238E27FC236}">
                        <a16:creationId xmlns:a16="http://schemas.microsoft.com/office/drawing/2014/main" id="{045F20BC-BDEA-47FD-B289-00DAB01E10E5}"/>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Roboto Slab" pitchFamily="2" charset="0"/>
                      <a:ea typeface="Roboto Slab" pitchFamily="2" charset="0"/>
                    </a:endParaRPr>
                  </a:p>
                </p:txBody>
              </p:sp>
              <p:sp>
                <p:nvSpPr>
                  <p:cNvPr id="105" name="AutoShape 1">
                    <a:extLst>
                      <a:ext uri="{FF2B5EF4-FFF2-40B4-BE49-F238E27FC236}">
                        <a16:creationId xmlns:a16="http://schemas.microsoft.com/office/drawing/2014/main" id="{E39AB1BF-C128-4E3C-A781-E59E5F0DD6E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chemeClr val="accent2"/>
                      </a:solidFill>
                      <a:latin typeface="Roboto Slab" pitchFamily="2" charset="0"/>
                      <a:ea typeface="Roboto Slab" pitchFamily="2" charset="0"/>
                    </a:endParaRPr>
                  </a:p>
                </p:txBody>
              </p:sp>
            </p:grpSp>
            <p:grpSp>
              <p:nvGrpSpPr>
                <p:cNvPr id="85" name="Group 84">
                  <a:extLst>
                    <a:ext uri="{FF2B5EF4-FFF2-40B4-BE49-F238E27FC236}">
                      <a16:creationId xmlns:a16="http://schemas.microsoft.com/office/drawing/2014/main" id="{6F5A516A-5546-4459-841A-C79336F98758}"/>
                    </a:ext>
                  </a:extLst>
                </p:cNvPr>
                <p:cNvGrpSpPr/>
                <p:nvPr/>
              </p:nvGrpSpPr>
              <p:grpSpPr>
                <a:xfrm>
                  <a:off x="2097594" y="5616406"/>
                  <a:ext cx="159086" cy="159087"/>
                  <a:chOff x="1684215" y="5760204"/>
                  <a:chExt cx="305861" cy="305861"/>
                </a:xfrm>
              </p:grpSpPr>
              <p:sp>
                <p:nvSpPr>
                  <p:cNvPr id="102" name="Oval 101">
                    <a:extLst>
                      <a:ext uri="{FF2B5EF4-FFF2-40B4-BE49-F238E27FC236}">
                        <a16:creationId xmlns:a16="http://schemas.microsoft.com/office/drawing/2014/main" id="{FD3394DF-58E0-4FE8-816E-0975D5AA54C1}"/>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03" name="AutoShape 21">
                    <a:extLst>
                      <a:ext uri="{FF2B5EF4-FFF2-40B4-BE49-F238E27FC236}">
                        <a16:creationId xmlns:a16="http://schemas.microsoft.com/office/drawing/2014/main" id="{95AD1B93-909D-4315-946A-DBF0C82A2D4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86" name="Group 85">
                  <a:extLst>
                    <a:ext uri="{FF2B5EF4-FFF2-40B4-BE49-F238E27FC236}">
                      <a16:creationId xmlns:a16="http://schemas.microsoft.com/office/drawing/2014/main" id="{4EFB2742-A1F5-4EA1-B593-86CB18A7D104}"/>
                    </a:ext>
                  </a:extLst>
                </p:cNvPr>
                <p:cNvGrpSpPr/>
                <p:nvPr/>
              </p:nvGrpSpPr>
              <p:grpSpPr>
                <a:xfrm>
                  <a:off x="2323367" y="5616406"/>
                  <a:ext cx="159086" cy="159087"/>
                  <a:chOff x="2177216" y="5760204"/>
                  <a:chExt cx="305861" cy="305861"/>
                </a:xfrm>
              </p:grpSpPr>
              <p:sp>
                <p:nvSpPr>
                  <p:cNvPr id="87" name="Oval 86">
                    <a:extLst>
                      <a:ext uri="{FF2B5EF4-FFF2-40B4-BE49-F238E27FC236}">
                        <a16:creationId xmlns:a16="http://schemas.microsoft.com/office/drawing/2014/main" id="{547BC10A-54D3-47A6-864F-2167CE74DFE4}"/>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01" name="AutoShape 18">
                    <a:extLst>
                      <a:ext uri="{FF2B5EF4-FFF2-40B4-BE49-F238E27FC236}">
                        <a16:creationId xmlns:a16="http://schemas.microsoft.com/office/drawing/2014/main" id="{587DECBD-3662-4AAE-B478-B2FC44803CEE}"/>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sp>
          <p:nvSpPr>
            <p:cNvPr id="66" name="TextBox 65">
              <a:extLst>
                <a:ext uri="{FF2B5EF4-FFF2-40B4-BE49-F238E27FC236}">
                  <a16:creationId xmlns:a16="http://schemas.microsoft.com/office/drawing/2014/main" id="{66DF22B1-0940-4ED6-8247-5062993A2E02}"/>
                </a:ext>
              </a:extLst>
            </p:cNvPr>
            <p:cNvSpPr txBox="1"/>
            <p:nvPr/>
          </p:nvSpPr>
          <p:spPr>
            <a:xfrm>
              <a:off x="5618648" y="5125166"/>
              <a:ext cx="1758201" cy="323165"/>
            </a:xfrm>
            <a:prstGeom prst="rect">
              <a:avLst/>
            </a:prstGeom>
            <a:noFill/>
          </p:spPr>
          <p:txBody>
            <a:bodyPr wrap="square" rtlCol="0">
              <a:spAutoFit/>
            </a:bodyPr>
            <a:lstStyle/>
            <a:p>
              <a:r>
                <a:rPr lang="en-US" sz="1500" b="1" dirty="0">
                  <a:solidFill>
                    <a:schemeClr val="accent4"/>
                  </a:solidFill>
                  <a:latin typeface="Roboto Slab" pitchFamily="2" charset="0"/>
                  <a:ea typeface="Roboto Slab" pitchFamily="2" charset="0"/>
                </a:rPr>
                <a:t>Dr. Jacky Chan</a:t>
              </a:r>
            </a:p>
          </p:txBody>
        </p:sp>
        <p:sp>
          <p:nvSpPr>
            <p:cNvPr id="67" name="Rectangle 9">
              <a:extLst>
                <a:ext uri="{FF2B5EF4-FFF2-40B4-BE49-F238E27FC236}">
                  <a16:creationId xmlns:a16="http://schemas.microsoft.com/office/drawing/2014/main" id="{0659E40F-54A3-4FA0-90FD-6EBED8A40832}"/>
                </a:ext>
              </a:extLst>
            </p:cNvPr>
            <p:cNvSpPr>
              <a:spLocks/>
            </p:cNvSpPr>
            <p:nvPr/>
          </p:nvSpPr>
          <p:spPr bwMode="auto">
            <a:xfrm>
              <a:off x="5709091" y="5405481"/>
              <a:ext cx="24633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68" name="Group 67">
              <a:extLst>
                <a:ext uri="{FF2B5EF4-FFF2-40B4-BE49-F238E27FC236}">
                  <a16:creationId xmlns:a16="http://schemas.microsoft.com/office/drawing/2014/main" id="{ACE5C587-3F9D-4D72-AF03-51F6E903A001}"/>
                </a:ext>
              </a:extLst>
            </p:cNvPr>
            <p:cNvGrpSpPr/>
            <p:nvPr/>
          </p:nvGrpSpPr>
          <p:grpSpPr>
            <a:xfrm>
              <a:off x="5709091" y="5659995"/>
              <a:ext cx="812243" cy="220588"/>
              <a:chOff x="5899707" y="2229364"/>
              <a:chExt cx="812243" cy="220588"/>
            </a:xfrm>
          </p:grpSpPr>
          <p:sp>
            <p:nvSpPr>
              <p:cNvPr id="71" name="Rectangle 70">
                <a:extLst>
                  <a:ext uri="{FF2B5EF4-FFF2-40B4-BE49-F238E27FC236}">
                    <a16:creationId xmlns:a16="http://schemas.microsoft.com/office/drawing/2014/main" id="{11AAC2E7-490B-46B5-8DD2-E5A96AD6A016}"/>
                  </a:ext>
                </a:extLst>
              </p:cNvPr>
              <p:cNvSpPr/>
              <p:nvPr/>
            </p:nvSpPr>
            <p:spPr>
              <a:xfrm>
                <a:off x="5899707" y="2229364"/>
                <a:ext cx="812243" cy="220588"/>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72" name="Group 71">
                <a:extLst>
                  <a:ext uri="{FF2B5EF4-FFF2-40B4-BE49-F238E27FC236}">
                    <a16:creationId xmlns:a16="http://schemas.microsoft.com/office/drawing/2014/main" id="{6A51F8B0-BC77-47B4-A532-845BBF5E512C}"/>
                  </a:ext>
                </a:extLst>
              </p:cNvPr>
              <p:cNvGrpSpPr/>
              <p:nvPr/>
            </p:nvGrpSpPr>
            <p:grpSpPr>
              <a:xfrm>
                <a:off x="6042303" y="2271001"/>
                <a:ext cx="527051" cy="137313"/>
                <a:chOff x="1871822" y="5616406"/>
                <a:chExt cx="610631" cy="159087"/>
              </a:xfrm>
            </p:grpSpPr>
            <p:grpSp>
              <p:nvGrpSpPr>
                <p:cNvPr id="73" name="Group 72">
                  <a:extLst>
                    <a:ext uri="{FF2B5EF4-FFF2-40B4-BE49-F238E27FC236}">
                      <a16:creationId xmlns:a16="http://schemas.microsoft.com/office/drawing/2014/main" id="{C668DCC3-A54D-4B26-B5D9-E38B607AC630}"/>
                    </a:ext>
                  </a:extLst>
                </p:cNvPr>
                <p:cNvGrpSpPr/>
                <p:nvPr/>
              </p:nvGrpSpPr>
              <p:grpSpPr>
                <a:xfrm>
                  <a:off x="1871822" y="5616406"/>
                  <a:ext cx="159086" cy="159087"/>
                  <a:chOff x="1324575" y="5760204"/>
                  <a:chExt cx="305861" cy="305861"/>
                </a:xfrm>
              </p:grpSpPr>
              <p:sp>
                <p:nvSpPr>
                  <p:cNvPr id="80" name="Oval 79">
                    <a:extLst>
                      <a:ext uri="{FF2B5EF4-FFF2-40B4-BE49-F238E27FC236}">
                        <a16:creationId xmlns:a16="http://schemas.microsoft.com/office/drawing/2014/main" id="{23576CE4-F799-4E83-BDEB-B36BE5E2131B}"/>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81" name="AutoShape 1">
                    <a:extLst>
                      <a:ext uri="{FF2B5EF4-FFF2-40B4-BE49-F238E27FC236}">
                        <a16:creationId xmlns:a16="http://schemas.microsoft.com/office/drawing/2014/main" id="{25B9FE89-7BF9-47E0-8F47-314FA2C570F7}"/>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74" name="Group 73">
                  <a:extLst>
                    <a:ext uri="{FF2B5EF4-FFF2-40B4-BE49-F238E27FC236}">
                      <a16:creationId xmlns:a16="http://schemas.microsoft.com/office/drawing/2014/main" id="{5FFDF2B9-0043-45AE-B309-B244CC23E6B9}"/>
                    </a:ext>
                  </a:extLst>
                </p:cNvPr>
                <p:cNvGrpSpPr/>
                <p:nvPr/>
              </p:nvGrpSpPr>
              <p:grpSpPr>
                <a:xfrm>
                  <a:off x="2097594" y="5616406"/>
                  <a:ext cx="159086" cy="159087"/>
                  <a:chOff x="1684215" y="5760204"/>
                  <a:chExt cx="305861" cy="305861"/>
                </a:xfrm>
              </p:grpSpPr>
              <p:sp>
                <p:nvSpPr>
                  <p:cNvPr id="78" name="Oval 77">
                    <a:extLst>
                      <a:ext uri="{FF2B5EF4-FFF2-40B4-BE49-F238E27FC236}">
                        <a16:creationId xmlns:a16="http://schemas.microsoft.com/office/drawing/2014/main" id="{384D61D9-83D1-4161-AD02-1A3EA3A933BC}"/>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79" name="AutoShape 21">
                    <a:extLst>
                      <a:ext uri="{FF2B5EF4-FFF2-40B4-BE49-F238E27FC236}">
                        <a16:creationId xmlns:a16="http://schemas.microsoft.com/office/drawing/2014/main" id="{525102E1-31DF-4A80-AC4C-7D4A69F4FF0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75" name="Group 74">
                  <a:extLst>
                    <a:ext uri="{FF2B5EF4-FFF2-40B4-BE49-F238E27FC236}">
                      <a16:creationId xmlns:a16="http://schemas.microsoft.com/office/drawing/2014/main" id="{72D19D21-88DB-43D1-BFFE-741980B5F01E}"/>
                    </a:ext>
                  </a:extLst>
                </p:cNvPr>
                <p:cNvGrpSpPr/>
                <p:nvPr/>
              </p:nvGrpSpPr>
              <p:grpSpPr>
                <a:xfrm>
                  <a:off x="2323367" y="5616406"/>
                  <a:ext cx="159086" cy="159087"/>
                  <a:chOff x="2177216" y="5760204"/>
                  <a:chExt cx="305861" cy="305861"/>
                </a:xfrm>
              </p:grpSpPr>
              <p:sp>
                <p:nvSpPr>
                  <p:cNvPr id="76" name="Oval 75">
                    <a:extLst>
                      <a:ext uri="{FF2B5EF4-FFF2-40B4-BE49-F238E27FC236}">
                        <a16:creationId xmlns:a16="http://schemas.microsoft.com/office/drawing/2014/main" id="{B6C878A5-E11B-46E0-B7C0-6D9A9C4EF883}"/>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77" name="AutoShape 18">
                    <a:extLst>
                      <a:ext uri="{FF2B5EF4-FFF2-40B4-BE49-F238E27FC236}">
                        <a16:creationId xmlns:a16="http://schemas.microsoft.com/office/drawing/2014/main" id="{834D8049-6837-4573-BB69-3AA6EBF3E69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cxnSp>
          <p:nvCxnSpPr>
            <p:cNvPr id="69" name="Straight Connector 68">
              <a:extLst>
                <a:ext uri="{FF2B5EF4-FFF2-40B4-BE49-F238E27FC236}">
                  <a16:creationId xmlns:a16="http://schemas.microsoft.com/office/drawing/2014/main" id="{7CB31A00-0E4B-45CA-B027-EC222877802C}"/>
                </a:ext>
              </a:extLst>
            </p:cNvPr>
            <p:cNvCxnSpPr/>
            <p:nvPr/>
          </p:nvCxnSpPr>
          <p:spPr>
            <a:xfrm>
              <a:off x="5709091" y="3768508"/>
              <a:ext cx="2425143"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23C0AADA-FC4A-44FC-9D42-D3F4A3EF72B7}"/>
                </a:ext>
              </a:extLst>
            </p:cNvPr>
            <p:cNvCxnSpPr/>
            <p:nvPr/>
          </p:nvCxnSpPr>
          <p:spPr>
            <a:xfrm>
              <a:off x="5709091" y="4924751"/>
              <a:ext cx="2425143"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1" name="Picture Placeholder 30">
            <a:extLst>
              <a:ext uri="{FF2B5EF4-FFF2-40B4-BE49-F238E27FC236}">
                <a16:creationId xmlns:a16="http://schemas.microsoft.com/office/drawing/2014/main" id="{6C4670A8-C754-441D-9E74-29018B8A33BF}"/>
              </a:ext>
            </a:extLst>
          </p:cNvPr>
          <p:cNvSpPr>
            <a:spLocks noGrp="1"/>
          </p:cNvSpPr>
          <p:nvPr>
            <p:ph type="pic" sz="quarter" idx="167"/>
          </p:nvPr>
        </p:nvSpPr>
        <p:spPr/>
      </p:sp>
      <p:sp>
        <p:nvSpPr>
          <p:cNvPr id="33" name="Picture Placeholder 32">
            <a:extLst>
              <a:ext uri="{FF2B5EF4-FFF2-40B4-BE49-F238E27FC236}">
                <a16:creationId xmlns:a16="http://schemas.microsoft.com/office/drawing/2014/main" id="{16A8A931-9CE8-42DF-9F45-9A5BDE24A2C6}"/>
              </a:ext>
            </a:extLst>
          </p:cNvPr>
          <p:cNvSpPr>
            <a:spLocks noGrp="1"/>
          </p:cNvSpPr>
          <p:nvPr>
            <p:ph type="pic" sz="quarter" idx="166"/>
          </p:nvPr>
        </p:nvSpPr>
        <p:spPr/>
      </p:sp>
      <p:sp>
        <p:nvSpPr>
          <p:cNvPr id="35" name="Picture Placeholder 34">
            <a:extLst>
              <a:ext uri="{FF2B5EF4-FFF2-40B4-BE49-F238E27FC236}">
                <a16:creationId xmlns:a16="http://schemas.microsoft.com/office/drawing/2014/main" id="{7BAE826D-D93D-4534-8DED-45162A1E804B}"/>
              </a:ext>
            </a:extLst>
          </p:cNvPr>
          <p:cNvSpPr>
            <a:spLocks noGrp="1"/>
          </p:cNvSpPr>
          <p:nvPr>
            <p:ph type="pic" sz="quarter" idx="164"/>
          </p:nvPr>
        </p:nvSpPr>
        <p:spPr/>
      </p:sp>
      <p:sp>
        <p:nvSpPr>
          <p:cNvPr id="37" name="Picture Placeholder 36">
            <a:extLst>
              <a:ext uri="{FF2B5EF4-FFF2-40B4-BE49-F238E27FC236}">
                <a16:creationId xmlns:a16="http://schemas.microsoft.com/office/drawing/2014/main" id="{56819A72-EFD6-4C31-B9C1-C500B5E0211A}"/>
              </a:ext>
            </a:extLst>
          </p:cNvPr>
          <p:cNvSpPr>
            <a:spLocks noGrp="1"/>
          </p:cNvSpPr>
          <p:nvPr>
            <p:ph type="pic" sz="quarter" idx="168"/>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198" y="481013"/>
            <a:ext cx="10515600" cy="679450"/>
          </a:xfrm>
        </p:spPr>
        <p:txBody>
          <a:bodyPr>
            <a:normAutofit/>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198" y="1135063"/>
            <a:ext cx="10515600" cy="244475"/>
          </a:xfrm>
          <a:prstGeom prst="rect">
            <a:avLst/>
          </a:prstGeom>
        </p:spPr>
        <p:txBody>
          <a:bodyPr/>
          <a:lstStyle/>
          <a:p>
            <a:pPr algn="l"/>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32" name="Picture Placeholder 31">
            <a:extLst>
              <a:ext uri="{FF2B5EF4-FFF2-40B4-BE49-F238E27FC236}">
                <a16:creationId xmlns:a16="http://schemas.microsoft.com/office/drawing/2014/main" id="{77D1771B-0BEA-4266-ACF1-CF9990985C2B}"/>
              </a:ext>
            </a:extLst>
          </p:cNvPr>
          <p:cNvSpPr>
            <a:spLocks noGrp="1"/>
          </p:cNvSpPr>
          <p:nvPr>
            <p:ph type="pic" sz="quarter" idx="166"/>
          </p:nvPr>
        </p:nvSpPr>
        <p:spPr/>
      </p:sp>
      <p:sp>
        <p:nvSpPr>
          <p:cNvPr id="34" name="Picture Placeholder 33">
            <a:extLst>
              <a:ext uri="{FF2B5EF4-FFF2-40B4-BE49-F238E27FC236}">
                <a16:creationId xmlns:a16="http://schemas.microsoft.com/office/drawing/2014/main" id="{BC1DA167-FA92-42D9-A71F-AEE47B5EDBBB}"/>
              </a:ext>
            </a:extLst>
          </p:cNvPr>
          <p:cNvSpPr>
            <a:spLocks noGrp="1"/>
          </p:cNvSpPr>
          <p:nvPr>
            <p:ph type="pic" sz="quarter" idx="167"/>
          </p:nvPr>
        </p:nvSpPr>
        <p:spPr/>
      </p:sp>
      <p:sp>
        <p:nvSpPr>
          <p:cNvPr id="37" name="Picture Placeholder 36">
            <a:extLst>
              <a:ext uri="{FF2B5EF4-FFF2-40B4-BE49-F238E27FC236}">
                <a16:creationId xmlns:a16="http://schemas.microsoft.com/office/drawing/2014/main" id="{AD0BAAD2-11D9-4AEE-9280-FC750A4A4C40}"/>
              </a:ext>
            </a:extLst>
          </p:cNvPr>
          <p:cNvSpPr>
            <a:spLocks noGrp="1"/>
          </p:cNvSpPr>
          <p:nvPr>
            <p:ph type="pic" sz="quarter" idx="164"/>
          </p:nvPr>
        </p:nvSpPr>
        <p:spPr/>
      </p:sp>
      <p:sp>
        <p:nvSpPr>
          <p:cNvPr id="39" name="Picture Placeholder 38">
            <a:extLst>
              <a:ext uri="{FF2B5EF4-FFF2-40B4-BE49-F238E27FC236}">
                <a16:creationId xmlns:a16="http://schemas.microsoft.com/office/drawing/2014/main" id="{D1BE3566-E71C-41C2-BF58-54F77925AF39}"/>
              </a:ext>
            </a:extLst>
          </p:cNvPr>
          <p:cNvSpPr>
            <a:spLocks noGrp="1"/>
          </p:cNvSpPr>
          <p:nvPr>
            <p:ph type="pic" sz="quarter" idx="169"/>
          </p:nvPr>
        </p:nvSpPr>
        <p:spPr/>
      </p:sp>
      <p:sp>
        <p:nvSpPr>
          <p:cNvPr id="41" name="Picture Placeholder 40">
            <a:extLst>
              <a:ext uri="{FF2B5EF4-FFF2-40B4-BE49-F238E27FC236}">
                <a16:creationId xmlns:a16="http://schemas.microsoft.com/office/drawing/2014/main" id="{E204336A-EB83-412A-8562-63E48D372F1C}"/>
              </a:ext>
            </a:extLst>
          </p:cNvPr>
          <p:cNvSpPr>
            <a:spLocks noGrp="1"/>
          </p:cNvSpPr>
          <p:nvPr>
            <p:ph type="pic" sz="quarter" idx="168"/>
          </p:nvPr>
        </p:nvSpPr>
        <p:spPr/>
      </p:sp>
    </p:spTree>
    <p:extLst>
      <p:ext uri="{BB962C8B-B14F-4D97-AF65-F5344CB8AC3E}">
        <p14:creationId xmlns:p14="http://schemas.microsoft.com/office/powerpoint/2010/main" val="3138097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normAutofit/>
          </a:bodyPr>
          <a:lstStyle/>
          <a:p>
            <a:r>
              <a:rPr lang="en-US" b="1" dirty="0">
                <a:latin typeface="Roboto Slab" pitchFamily="2" charset="0"/>
                <a:ea typeface="Roboto Slab" pitchFamily="2" charset="0"/>
              </a:rPr>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31" name="Picture Placeholder 30">
            <a:extLst>
              <a:ext uri="{FF2B5EF4-FFF2-40B4-BE49-F238E27FC236}">
                <a16:creationId xmlns:a16="http://schemas.microsoft.com/office/drawing/2014/main" id="{237B8776-C649-4346-AC0F-E2A41DF22959}"/>
              </a:ext>
            </a:extLst>
          </p:cNvPr>
          <p:cNvSpPr>
            <a:spLocks noGrp="1"/>
          </p:cNvSpPr>
          <p:nvPr>
            <p:ph type="pic" sz="quarter" idx="166"/>
          </p:nvPr>
        </p:nvSpPr>
        <p:spPr/>
      </p:sp>
      <p:sp>
        <p:nvSpPr>
          <p:cNvPr id="33" name="Picture Placeholder 32">
            <a:extLst>
              <a:ext uri="{FF2B5EF4-FFF2-40B4-BE49-F238E27FC236}">
                <a16:creationId xmlns:a16="http://schemas.microsoft.com/office/drawing/2014/main" id="{0C59BCD2-4F4C-4C2C-A033-0A16613399C1}"/>
              </a:ext>
            </a:extLst>
          </p:cNvPr>
          <p:cNvSpPr>
            <a:spLocks noGrp="1"/>
          </p:cNvSpPr>
          <p:nvPr>
            <p:ph type="pic" sz="quarter" idx="167"/>
          </p:nvPr>
        </p:nvSpPr>
        <p:spPr/>
      </p:sp>
      <p:sp>
        <p:nvSpPr>
          <p:cNvPr id="35" name="Picture Placeholder 34">
            <a:extLst>
              <a:ext uri="{FF2B5EF4-FFF2-40B4-BE49-F238E27FC236}">
                <a16:creationId xmlns:a16="http://schemas.microsoft.com/office/drawing/2014/main" id="{87E41204-A39E-4DC2-8167-8EF997331CD2}"/>
              </a:ext>
            </a:extLst>
          </p:cNvPr>
          <p:cNvSpPr>
            <a:spLocks noGrp="1"/>
          </p:cNvSpPr>
          <p:nvPr>
            <p:ph type="pic" sz="quarter" idx="164"/>
          </p:nvPr>
        </p:nvSpPr>
        <p:spPr/>
      </p:sp>
      <p:sp>
        <p:nvSpPr>
          <p:cNvPr id="38" name="Picture Placeholder 37">
            <a:extLst>
              <a:ext uri="{FF2B5EF4-FFF2-40B4-BE49-F238E27FC236}">
                <a16:creationId xmlns:a16="http://schemas.microsoft.com/office/drawing/2014/main" id="{E116E204-8B4D-4BF6-89DF-F005FB5F8D97}"/>
              </a:ext>
            </a:extLst>
          </p:cNvPr>
          <p:cNvSpPr>
            <a:spLocks noGrp="1"/>
          </p:cNvSpPr>
          <p:nvPr>
            <p:ph type="pic" sz="quarter" idx="168"/>
          </p:nvPr>
        </p:nvSpPr>
        <p:spPr/>
      </p:sp>
    </p:spTree>
    <p:extLst>
      <p:ext uri="{BB962C8B-B14F-4D97-AF65-F5344CB8AC3E}">
        <p14:creationId xmlns:p14="http://schemas.microsoft.com/office/powerpoint/2010/main" val="118683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48" name="Picture Placeholder 47">
            <a:extLst>
              <a:ext uri="{FF2B5EF4-FFF2-40B4-BE49-F238E27FC236}">
                <a16:creationId xmlns:a16="http://schemas.microsoft.com/office/drawing/2014/main" id="{A00F4BF5-D049-41F9-B77F-7F074B61E002}"/>
              </a:ext>
            </a:extLst>
          </p:cNvPr>
          <p:cNvSpPr>
            <a:spLocks noGrp="1"/>
          </p:cNvSpPr>
          <p:nvPr>
            <p:ph type="pic" sz="quarter" idx="166"/>
          </p:nvPr>
        </p:nvSpPr>
        <p:spPr/>
      </p:sp>
      <p:sp>
        <p:nvSpPr>
          <p:cNvPr id="50" name="Picture Placeholder 49">
            <a:extLst>
              <a:ext uri="{FF2B5EF4-FFF2-40B4-BE49-F238E27FC236}">
                <a16:creationId xmlns:a16="http://schemas.microsoft.com/office/drawing/2014/main" id="{AB21C9F9-6BBF-4313-9019-CA06CC0DDEF3}"/>
              </a:ext>
            </a:extLst>
          </p:cNvPr>
          <p:cNvSpPr>
            <a:spLocks noGrp="1"/>
          </p:cNvSpPr>
          <p:nvPr>
            <p:ph type="pic" sz="quarter" idx="167"/>
          </p:nvPr>
        </p:nvSpPr>
        <p:spPr/>
      </p:sp>
      <p:sp>
        <p:nvSpPr>
          <p:cNvPr id="52" name="Picture Placeholder 51">
            <a:extLst>
              <a:ext uri="{FF2B5EF4-FFF2-40B4-BE49-F238E27FC236}">
                <a16:creationId xmlns:a16="http://schemas.microsoft.com/office/drawing/2014/main" id="{F2E0806E-1AC4-492F-BC0C-43F35DD2FF25}"/>
              </a:ext>
            </a:extLst>
          </p:cNvPr>
          <p:cNvSpPr>
            <a:spLocks noGrp="1"/>
          </p:cNvSpPr>
          <p:nvPr>
            <p:ph type="pic" sz="quarter" idx="164"/>
          </p:nvPr>
        </p:nvSpPr>
        <p:spPr/>
      </p:sp>
      <p:sp>
        <p:nvSpPr>
          <p:cNvPr id="54" name="Picture Placeholder 53">
            <a:extLst>
              <a:ext uri="{FF2B5EF4-FFF2-40B4-BE49-F238E27FC236}">
                <a16:creationId xmlns:a16="http://schemas.microsoft.com/office/drawing/2014/main" id="{4C04D027-702B-4973-A9DA-38423E4EE303}"/>
              </a:ext>
            </a:extLst>
          </p:cNvPr>
          <p:cNvSpPr>
            <a:spLocks noGrp="1"/>
          </p:cNvSpPr>
          <p:nvPr>
            <p:ph type="pic" sz="quarter" idx="169"/>
          </p:nvPr>
        </p:nvSpPr>
        <p:spPr/>
      </p:sp>
    </p:spTree>
    <p:extLst>
      <p:ext uri="{BB962C8B-B14F-4D97-AF65-F5344CB8AC3E}">
        <p14:creationId xmlns:p14="http://schemas.microsoft.com/office/powerpoint/2010/main" val="387067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838200" y="481013"/>
            <a:ext cx="10515600" cy="679450"/>
          </a:xfrm>
        </p:spPr>
        <p:txBody>
          <a:bodyPr/>
          <a:lstStyle/>
          <a:p>
            <a:pPr algn="ctr"/>
            <a:r>
              <a:rPr lang="en-US" b="1" dirty="0">
                <a:latin typeface="Roboto Slab" pitchFamily="2" charset="0"/>
                <a:ea typeface="Roboto Slab" pitchFamily="2" charset="0"/>
              </a:rPr>
              <a:t>Our Timeline</a:t>
            </a: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838200" y="1135063"/>
            <a:ext cx="10515600" cy="244475"/>
          </a:xfrm>
          <a:prstGeom prst="rect">
            <a:avLst/>
          </a:prstGeom>
        </p:spPr>
        <p:txBody>
          <a:bodyPr/>
          <a:lstStyle/>
          <a:p>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grpSp>
        <p:nvGrpSpPr>
          <p:cNvPr id="2" name="Group 1">
            <a:extLst>
              <a:ext uri="{FF2B5EF4-FFF2-40B4-BE49-F238E27FC236}">
                <a16:creationId xmlns:a16="http://schemas.microsoft.com/office/drawing/2014/main" id="{DF3A48BE-0ACA-4371-8A6B-9ACDC9FB9E87}"/>
              </a:ext>
            </a:extLst>
          </p:cNvPr>
          <p:cNvGrpSpPr/>
          <p:nvPr/>
        </p:nvGrpSpPr>
        <p:grpSpPr>
          <a:xfrm>
            <a:off x="2041411" y="2520970"/>
            <a:ext cx="8109178" cy="2784732"/>
            <a:chOff x="2041411" y="2368570"/>
            <a:chExt cx="8109178" cy="2784732"/>
          </a:xfrm>
        </p:grpSpPr>
        <p:sp>
          <p:nvSpPr>
            <p:cNvPr id="41" name="Teardrop 40">
              <a:extLst>
                <a:ext uri="{FF2B5EF4-FFF2-40B4-BE49-F238E27FC236}">
                  <a16:creationId xmlns:a16="http://schemas.microsoft.com/office/drawing/2014/main" id="{4107801C-D850-4770-87D2-72A3098DF1D1}"/>
                </a:ext>
              </a:extLst>
            </p:cNvPr>
            <p:cNvSpPr/>
            <p:nvPr/>
          </p:nvSpPr>
          <p:spPr>
            <a:xfrm rot="8100000">
              <a:off x="2120412" y="2368570"/>
              <a:ext cx="1386734" cy="138673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ardrop 41">
              <a:extLst>
                <a:ext uri="{FF2B5EF4-FFF2-40B4-BE49-F238E27FC236}">
                  <a16:creationId xmlns:a16="http://schemas.microsoft.com/office/drawing/2014/main" id="{C255A234-B769-4C4E-A180-7FB8BBE474AB}"/>
                </a:ext>
              </a:extLst>
            </p:cNvPr>
            <p:cNvSpPr/>
            <p:nvPr/>
          </p:nvSpPr>
          <p:spPr>
            <a:xfrm rot="8100000">
              <a:off x="4308559" y="2368570"/>
              <a:ext cx="1386734" cy="138673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ardrop 44">
              <a:extLst>
                <a:ext uri="{FF2B5EF4-FFF2-40B4-BE49-F238E27FC236}">
                  <a16:creationId xmlns:a16="http://schemas.microsoft.com/office/drawing/2014/main" id="{3284A44D-ACC9-4A08-953A-DB657BE8C850}"/>
                </a:ext>
              </a:extLst>
            </p:cNvPr>
            <p:cNvSpPr/>
            <p:nvPr/>
          </p:nvSpPr>
          <p:spPr>
            <a:xfrm rot="8100000">
              <a:off x="6496706" y="2368570"/>
              <a:ext cx="1386734" cy="138673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ardrop 50">
              <a:extLst>
                <a:ext uri="{FF2B5EF4-FFF2-40B4-BE49-F238E27FC236}">
                  <a16:creationId xmlns:a16="http://schemas.microsoft.com/office/drawing/2014/main" id="{57A059AE-50F0-4033-B649-8DBDE8159B57}"/>
                </a:ext>
              </a:extLst>
            </p:cNvPr>
            <p:cNvSpPr/>
            <p:nvPr/>
          </p:nvSpPr>
          <p:spPr>
            <a:xfrm rot="8100000">
              <a:off x="4511898" y="2569716"/>
              <a:ext cx="984442" cy="984442"/>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ardrop 51">
              <a:extLst>
                <a:ext uri="{FF2B5EF4-FFF2-40B4-BE49-F238E27FC236}">
                  <a16:creationId xmlns:a16="http://schemas.microsoft.com/office/drawing/2014/main" id="{17A38050-3F62-4E85-871A-9DD78239E5B2}"/>
                </a:ext>
              </a:extLst>
            </p:cNvPr>
            <p:cNvSpPr/>
            <p:nvPr/>
          </p:nvSpPr>
          <p:spPr>
            <a:xfrm rot="8100000">
              <a:off x="8684854" y="2368570"/>
              <a:ext cx="1386734" cy="138673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52">
              <a:extLst>
                <a:ext uri="{FF2B5EF4-FFF2-40B4-BE49-F238E27FC236}">
                  <a16:creationId xmlns:a16="http://schemas.microsoft.com/office/drawing/2014/main" id="{07E2D1F4-78D5-4770-A3DE-22F7A7D5A195}"/>
                </a:ext>
              </a:extLst>
            </p:cNvPr>
            <p:cNvCxnSpPr>
              <a:cxnSpLocks/>
            </p:cNvCxnSpPr>
            <p:nvPr/>
          </p:nvCxnSpPr>
          <p:spPr>
            <a:xfrm>
              <a:off x="2813779" y="4042506"/>
              <a:ext cx="6564442"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Teardrop 53">
              <a:extLst>
                <a:ext uri="{FF2B5EF4-FFF2-40B4-BE49-F238E27FC236}">
                  <a16:creationId xmlns:a16="http://schemas.microsoft.com/office/drawing/2014/main" id="{E9C22F03-31A3-4822-A301-9D323A271BAC}"/>
                </a:ext>
              </a:extLst>
            </p:cNvPr>
            <p:cNvSpPr/>
            <p:nvPr/>
          </p:nvSpPr>
          <p:spPr>
            <a:xfrm rot="8100000">
              <a:off x="2321558" y="2569716"/>
              <a:ext cx="984442" cy="984442"/>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ardrop 54">
              <a:extLst>
                <a:ext uri="{FF2B5EF4-FFF2-40B4-BE49-F238E27FC236}">
                  <a16:creationId xmlns:a16="http://schemas.microsoft.com/office/drawing/2014/main" id="{03A1613D-A7B5-4DCB-BE72-60061CBAA532}"/>
                </a:ext>
              </a:extLst>
            </p:cNvPr>
            <p:cNvSpPr/>
            <p:nvPr/>
          </p:nvSpPr>
          <p:spPr>
            <a:xfrm rot="8100000">
              <a:off x="6697356" y="2569716"/>
              <a:ext cx="984442" cy="984442"/>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AutoShape 9">
              <a:extLst>
                <a:ext uri="{FF2B5EF4-FFF2-40B4-BE49-F238E27FC236}">
                  <a16:creationId xmlns:a16="http://schemas.microsoft.com/office/drawing/2014/main" id="{0A86EBAD-D61E-4B8D-A3FC-9CF915800BDB}"/>
                </a:ext>
              </a:extLst>
            </p:cNvPr>
            <p:cNvSpPr>
              <a:spLocks/>
            </p:cNvSpPr>
            <p:nvPr/>
          </p:nvSpPr>
          <p:spPr bwMode="auto">
            <a:xfrm>
              <a:off x="4733306" y="2782020"/>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57" name="Teardrop 56">
              <a:extLst>
                <a:ext uri="{FF2B5EF4-FFF2-40B4-BE49-F238E27FC236}">
                  <a16:creationId xmlns:a16="http://schemas.microsoft.com/office/drawing/2014/main" id="{14AD021A-D434-4A5E-B8AE-76E81B679F0C}"/>
                </a:ext>
              </a:extLst>
            </p:cNvPr>
            <p:cNvSpPr/>
            <p:nvPr/>
          </p:nvSpPr>
          <p:spPr>
            <a:xfrm rot="8100000">
              <a:off x="8886000" y="2569716"/>
              <a:ext cx="984442" cy="984442"/>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AutoShape 62">
              <a:extLst>
                <a:ext uri="{FF2B5EF4-FFF2-40B4-BE49-F238E27FC236}">
                  <a16:creationId xmlns:a16="http://schemas.microsoft.com/office/drawing/2014/main" id="{6A9847FF-0751-4A0E-8DD5-D4725E4D0092}"/>
                </a:ext>
              </a:extLst>
            </p:cNvPr>
            <p:cNvSpPr>
              <a:spLocks/>
            </p:cNvSpPr>
            <p:nvPr/>
          </p:nvSpPr>
          <p:spPr bwMode="auto">
            <a:xfrm>
              <a:off x="2589637" y="2840285"/>
              <a:ext cx="448283" cy="448283"/>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alpha val="89804"/>
              </a:schemeClr>
            </a:solidFill>
            <a:ln>
              <a:noFill/>
            </a:ln>
          </p:spPr>
          <p:txBody>
            <a:bodyPr lIns="0" tIns="0" rIns="0" bIns="0"/>
            <a:lstStyle/>
            <a:p>
              <a:endParaRPr lang="en-US" dirty="0"/>
            </a:p>
          </p:txBody>
        </p:sp>
        <p:sp>
          <p:nvSpPr>
            <p:cNvPr id="60" name="Freeform 11">
              <a:extLst>
                <a:ext uri="{FF2B5EF4-FFF2-40B4-BE49-F238E27FC236}">
                  <a16:creationId xmlns:a16="http://schemas.microsoft.com/office/drawing/2014/main" id="{83EE91B8-6420-4952-B4BD-5371460E2634}"/>
                </a:ext>
              </a:extLst>
            </p:cNvPr>
            <p:cNvSpPr>
              <a:spLocks/>
            </p:cNvSpPr>
            <p:nvPr/>
          </p:nvSpPr>
          <p:spPr bwMode="auto">
            <a:xfrm>
              <a:off x="6943636" y="2859507"/>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61" name="AutoShape 23">
              <a:extLst>
                <a:ext uri="{FF2B5EF4-FFF2-40B4-BE49-F238E27FC236}">
                  <a16:creationId xmlns:a16="http://schemas.microsoft.com/office/drawing/2014/main" id="{C19C1693-7543-4520-AEF0-F897CF348B58}"/>
                </a:ext>
              </a:extLst>
            </p:cNvPr>
            <p:cNvSpPr>
              <a:spLocks/>
            </p:cNvSpPr>
            <p:nvPr/>
          </p:nvSpPr>
          <p:spPr bwMode="auto">
            <a:xfrm>
              <a:off x="9161505" y="2810258"/>
              <a:ext cx="433432" cy="503358"/>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sp>
          <p:nvSpPr>
            <p:cNvPr id="62" name="Rectangle 17">
              <a:extLst>
                <a:ext uri="{FF2B5EF4-FFF2-40B4-BE49-F238E27FC236}">
                  <a16:creationId xmlns:a16="http://schemas.microsoft.com/office/drawing/2014/main" id="{EED80114-35DF-43EC-84D1-13F5F1A4458B}"/>
                </a:ext>
              </a:extLst>
            </p:cNvPr>
            <p:cNvSpPr>
              <a:spLocks/>
            </p:cNvSpPr>
            <p:nvPr/>
          </p:nvSpPr>
          <p:spPr bwMode="auto">
            <a:xfrm>
              <a:off x="2041411" y="4739398"/>
              <a:ext cx="154473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
          <p:nvSpPr>
            <p:cNvPr id="63" name="Rectangle 17">
              <a:extLst>
                <a:ext uri="{FF2B5EF4-FFF2-40B4-BE49-F238E27FC236}">
                  <a16:creationId xmlns:a16="http://schemas.microsoft.com/office/drawing/2014/main" id="{8E014071-B468-48AC-B564-065EEAE8DF52}"/>
                </a:ext>
              </a:extLst>
            </p:cNvPr>
            <p:cNvSpPr>
              <a:spLocks/>
            </p:cNvSpPr>
            <p:nvPr/>
          </p:nvSpPr>
          <p:spPr bwMode="auto">
            <a:xfrm>
              <a:off x="2300198" y="4444312"/>
              <a:ext cx="1027160" cy="278295"/>
            </a:xfrm>
            <a:prstGeom prst="rect">
              <a:avLst/>
            </a:prstGeom>
            <a:noFill/>
            <a:ln>
              <a:noFill/>
            </a:ln>
            <a:extLst/>
          </p:spPr>
          <p:txBody>
            <a:bodyPr lIns="0" tIns="0" rIns="0" bIns="0" anchor="ctr"/>
            <a:lstStyle/>
            <a:p>
              <a:pPr algn="ctr">
                <a:lnSpc>
                  <a:spcPts val="1000"/>
                </a:lnSpc>
              </a:pPr>
              <a:r>
                <a:rPr lang="en-US" sz="1400" b="1" dirty="0">
                  <a:solidFill>
                    <a:schemeClr val="accent4"/>
                  </a:solidFill>
                  <a:latin typeface="Roboto Slab" pitchFamily="2" charset="0"/>
                  <a:ea typeface="Roboto Slab" pitchFamily="2" charset="0"/>
                  <a:cs typeface="Open Sans Condensed" panose="020B0806030504020204" pitchFamily="34" charset="0"/>
                  <a:sym typeface="Montserrat-Regular" charset="0"/>
                </a:rPr>
                <a:t>BEGINNING</a:t>
              </a:r>
            </a:p>
          </p:txBody>
        </p:sp>
        <p:sp>
          <p:nvSpPr>
            <p:cNvPr id="75" name="Rectangle 17">
              <a:extLst>
                <a:ext uri="{FF2B5EF4-FFF2-40B4-BE49-F238E27FC236}">
                  <a16:creationId xmlns:a16="http://schemas.microsoft.com/office/drawing/2014/main" id="{741D4B70-CDAC-448B-B03A-EA0EE481CD29}"/>
                </a:ext>
              </a:extLst>
            </p:cNvPr>
            <p:cNvSpPr>
              <a:spLocks/>
            </p:cNvSpPr>
            <p:nvPr/>
          </p:nvSpPr>
          <p:spPr bwMode="auto">
            <a:xfrm>
              <a:off x="4311832" y="4450366"/>
              <a:ext cx="1380189" cy="266186"/>
            </a:xfrm>
            <a:prstGeom prst="rect">
              <a:avLst/>
            </a:prstGeom>
            <a:noFill/>
            <a:ln>
              <a:noFill/>
            </a:ln>
            <a:extLst/>
          </p:spPr>
          <p:txBody>
            <a:bodyPr lIns="0" tIns="0" rIns="0" bIns="0" anchor="ctr"/>
            <a:lstStyle/>
            <a:p>
              <a:pPr algn="ctr">
                <a:lnSpc>
                  <a:spcPts val="1000"/>
                </a:lnSpc>
              </a:pPr>
              <a:r>
                <a:rPr lang="en-US" sz="1400" b="1" dirty="0">
                  <a:solidFill>
                    <a:schemeClr val="accent4"/>
                  </a:solidFill>
                  <a:latin typeface="Roboto Slab" pitchFamily="2" charset="0"/>
                  <a:ea typeface="Roboto Slab" pitchFamily="2" charset="0"/>
                  <a:cs typeface="Open Sans Condensed" panose="020B0806030504020204" pitchFamily="34" charset="0"/>
                  <a:sym typeface="Montserrat-Regular" charset="0"/>
                </a:rPr>
                <a:t>FLY TO AHEAD</a:t>
              </a:r>
            </a:p>
          </p:txBody>
        </p:sp>
        <p:sp>
          <p:nvSpPr>
            <p:cNvPr id="76" name="Rectangle 17">
              <a:extLst>
                <a:ext uri="{FF2B5EF4-FFF2-40B4-BE49-F238E27FC236}">
                  <a16:creationId xmlns:a16="http://schemas.microsoft.com/office/drawing/2014/main" id="{7D13F12E-8BB1-4ED0-9C61-0BB10BBD553B}"/>
                </a:ext>
              </a:extLst>
            </p:cNvPr>
            <p:cNvSpPr>
              <a:spLocks/>
            </p:cNvSpPr>
            <p:nvPr/>
          </p:nvSpPr>
          <p:spPr bwMode="auto">
            <a:xfrm>
              <a:off x="4229559" y="4739398"/>
              <a:ext cx="154473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
          <p:nvSpPr>
            <p:cNvPr id="77" name="Rectangle 17">
              <a:extLst>
                <a:ext uri="{FF2B5EF4-FFF2-40B4-BE49-F238E27FC236}">
                  <a16:creationId xmlns:a16="http://schemas.microsoft.com/office/drawing/2014/main" id="{748C80A7-095F-479A-9B49-A301BF113259}"/>
                </a:ext>
              </a:extLst>
            </p:cNvPr>
            <p:cNvSpPr>
              <a:spLocks/>
            </p:cNvSpPr>
            <p:nvPr/>
          </p:nvSpPr>
          <p:spPr bwMode="auto">
            <a:xfrm>
              <a:off x="6643996" y="4469584"/>
              <a:ext cx="1092157"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400" b="1" dirty="0">
                  <a:solidFill>
                    <a:schemeClr val="accent4"/>
                  </a:solidFill>
                  <a:latin typeface="Roboto Slab" pitchFamily="2" charset="0"/>
                  <a:ea typeface="Roboto Slab" pitchFamily="2" charset="0"/>
                  <a:cs typeface="Open Sans Condensed" panose="020B0806030504020204" pitchFamily="34" charset="0"/>
                  <a:sym typeface="Montserrat-Regular" charset="0"/>
                </a:rPr>
                <a:t>PORTFOLIO</a:t>
              </a:r>
            </a:p>
          </p:txBody>
        </p:sp>
        <p:sp>
          <p:nvSpPr>
            <p:cNvPr id="78" name="Rectangle 17">
              <a:extLst>
                <a:ext uri="{FF2B5EF4-FFF2-40B4-BE49-F238E27FC236}">
                  <a16:creationId xmlns:a16="http://schemas.microsoft.com/office/drawing/2014/main" id="{2199ED61-AA5E-40F0-B919-124D70D36E64}"/>
                </a:ext>
              </a:extLst>
            </p:cNvPr>
            <p:cNvSpPr>
              <a:spLocks/>
            </p:cNvSpPr>
            <p:nvPr/>
          </p:nvSpPr>
          <p:spPr bwMode="auto">
            <a:xfrm>
              <a:off x="6417707" y="4739398"/>
              <a:ext cx="154473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
          <p:nvSpPr>
            <p:cNvPr id="80" name="Rectangle 17">
              <a:extLst>
                <a:ext uri="{FF2B5EF4-FFF2-40B4-BE49-F238E27FC236}">
                  <a16:creationId xmlns:a16="http://schemas.microsoft.com/office/drawing/2014/main" id="{E8D7D7A6-4610-4D9E-85AC-380039B3DD2D}"/>
                </a:ext>
              </a:extLst>
            </p:cNvPr>
            <p:cNvSpPr>
              <a:spLocks/>
            </p:cNvSpPr>
            <p:nvPr/>
          </p:nvSpPr>
          <p:spPr bwMode="auto">
            <a:xfrm>
              <a:off x="8616921" y="4429021"/>
              <a:ext cx="1522604" cy="308876"/>
            </a:xfrm>
            <a:prstGeom prst="rect">
              <a:avLst/>
            </a:prstGeom>
            <a:noFill/>
            <a:ln>
              <a:noFill/>
            </a:ln>
            <a:extLst/>
          </p:spPr>
          <p:txBody>
            <a:bodyPr lIns="0" tIns="0" rIns="0" bIns="0" anchor="ctr"/>
            <a:lstStyle/>
            <a:p>
              <a:pPr algn="ctr">
                <a:lnSpc>
                  <a:spcPts val="1000"/>
                </a:lnSpc>
              </a:pPr>
              <a:r>
                <a:rPr lang="en-US" sz="1400" b="1" dirty="0">
                  <a:solidFill>
                    <a:schemeClr val="accent4"/>
                  </a:solidFill>
                  <a:latin typeface="Roboto Slab" pitchFamily="2" charset="0"/>
                  <a:ea typeface="Roboto Slab" pitchFamily="2" charset="0"/>
                  <a:cs typeface="Open Sans Condensed" panose="020B0806030504020204" pitchFamily="34" charset="0"/>
                  <a:sym typeface="Montserrat-Regular" charset="0"/>
                </a:rPr>
                <a:t>WON CC AWARD</a:t>
              </a:r>
            </a:p>
          </p:txBody>
        </p:sp>
        <p:sp>
          <p:nvSpPr>
            <p:cNvPr id="82" name="Rectangle 17">
              <a:extLst>
                <a:ext uri="{FF2B5EF4-FFF2-40B4-BE49-F238E27FC236}">
                  <a16:creationId xmlns:a16="http://schemas.microsoft.com/office/drawing/2014/main" id="{53421547-A4C4-4532-9FF5-7A67F63E5568}"/>
                </a:ext>
              </a:extLst>
            </p:cNvPr>
            <p:cNvSpPr>
              <a:spLocks/>
            </p:cNvSpPr>
            <p:nvPr/>
          </p:nvSpPr>
          <p:spPr bwMode="auto">
            <a:xfrm>
              <a:off x="8605855" y="4739398"/>
              <a:ext cx="154473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
          <p:nvSpPr>
            <p:cNvPr id="87" name="TextBox 86">
              <a:extLst>
                <a:ext uri="{FF2B5EF4-FFF2-40B4-BE49-F238E27FC236}">
                  <a16:creationId xmlns:a16="http://schemas.microsoft.com/office/drawing/2014/main" id="{C883F47B-EB1A-4093-AF59-CEB5DE781846}"/>
                </a:ext>
              </a:extLst>
            </p:cNvPr>
            <p:cNvSpPr txBox="1"/>
            <p:nvPr/>
          </p:nvSpPr>
          <p:spPr>
            <a:xfrm>
              <a:off x="3579467" y="3651894"/>
              <a:ext cx="656771" cy="307777"/>
            </a:xfrm>
            <a:prstGeom prst="rect">
              <a:avLst/>
            </a:prstGeom>
            <a:noFill/>
          </p:spPr>
          <p:txBody>
            <a:bodyPr wrap="square" rtlCol="0">
              <a:spAutoFit/>
            </a:bodyPr>
            <a:lstStyle/>
            <a:p>
              <a:pPr algn="ctr"/>
              <a:r>
                <a:rPr lang="en-US" sz="1400" spc="100" dirty="0">
                  <a:latin typeface="Roboto Slab" pitchFamily="2" charset="0"/>
                  <a:ea typeface="Roboto Slab" pitchFamily="2" charset="0"/>
                  <a:cs typeface="Open Sans Condensed" panose="020B0806030504020204" pitchFamily="34" charset="0"/>
                </a:rPr>
                <a:t>2016</a:t>
              </a:r>
            </a:p>
          </p:txBody>
        </p:sp>
        <p:sp>
          <p:nvSpPr>
            <p:cNvPr id="88" name="TextBox 87">
              <a:extLst>
                <a:ext uri="{FF2B5EF4-FFF2-40B4-BE49-F238E27FC236}">
                  <a16:creationId xmlns:a16="http://schemas.microsoft.com/office/drawing/2014/main" id="{66499448-7C32-4F53-980F-FC6C3F374928}"/>
                </a:ext>
              </a:extLst>
            </p:cNvPr>
            <p:cNvSpPr txBox="1"/>
            <p:nvPr/>
          </p:nvSpPr>
          <p:spPr>
            <a:xfrm>
              <a:off x="5793109" y="3651894"/>
              <a:ext cx="656771" cy="307777"/>
            </a:xfrm>
            <a:prstGeom prst="rect">
              <a:avLst/>
            </a:prstGeom>
            <a:noFill/>
          </p:spPr>
          <p:txBody>
            <a:bodyPr wrap="square" rtlCol="0">
              <a:spAutoFit/>
            </a:bodyPr>
            <a:lstStyle/>
            <a:p>
              <a:pPr algn="ctr"/>
              <a:r>
                <a:rPr lang="en-US" sz="1400" spc="100" dirty="0">
                  <a:latin typeface="Roboto Slab" pitchFamily="2" charset="0"/>
                  <a:ea typeface="Roboto Slab" pitchFamily="2" charset="0"/>
                  <a:cs typeface="Open Sans Condensed" panose="020B0806030504020204" pitchFamily="34" charset="0"/>
                </a:rPr>
                <a:t>2017</a:t>
              </a:r>
            </a:p>
          </p:txBody>
        </p:sp>
        <p:sp>
          <p:nvSpPr>
            <p:cNvPr id="89" name="TextBox 88">
              <a:extLst>
                <a:ext uri="{FF2B5EF4-FFF2-40B4-BE49-F238E27FC236}">
                  <a16:creationId xmlns:a16="http://schemas.microsoft.com/office/drawing/2014/main" id="{AC799F85-495A-47AF-82FF-C7238BBCC0FC}"/>
                </a:ext>
              </a:extLst>
            </p:cNvPr>
            <p:cNvSpPr txBox="1"/>
            <p:nvPr/>
          </p:nvSpPr>
          <p:spPr>
            <a:xfrm>
              <a:off x="7955762" y="3651894"/>
              <a:ext cx="656771" cy="307777"/>
            </a:xfrm>
            <a:prstGeom prst="rect">
              <a:avLst/>
            </a:prstGeom>
            <a:noFill/>
          </p:spPr>
          <p:txBody>
            <a:bodyPr wrap="square" rtlCol="0">
              <a:spAutoFit/>
            </a:bodyPr>
            <a:lstStyle/>
            <a:p>
              <a:pPr algn="ctr"/>
              <a:r>
                <a:rPr lang="en-US" sz="1400" spc="100" dirty="0">
                  <a:latin typeface="Roboto Slab" pitchFamily="2" charset="0"/>
                  <a:ea typeface="Roboto Slab" pitchFamily="2" charset="0"/>
                  <a:cs typeface="Open Sans Condensed" panose="020B0806030504020204" pitchFamily="34" charset="0"/>
                </a:rPr>
                <a:t>2018</a:t>
              </a:r>
            </a:p>
          </p:txBody>
        </p:sp>
      </p:grpSp>
    </p:spTree>
    <p:extLst>
      <p:ext uri="{BB962C8B-B14F-4D97-AF65-F5344CB8AC3E}">
        <p14:creationId xmlns:p14="http://schemas.microsoft.com/office/powerpoint/2010/main" val="1615551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pPr algn="ctr"/>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cxnSp>
        <p:nvCxnSpPr>
          <p:cNvPr id="51" name="Straight Connector 50">
            <a:extLst>
              <a:ext uri="{FF2B5EF4-FFF2-40B4-BE49-F238E27FC236}">
                <a16:creationId xmlns:a16="http://schemas.microsoft.com/office/drawing/2014/main" id="{493D6D88-EF19-4C1F-9ADC-60E2ECC9F0EE}"/>
              </a:ext>
            </a:extLst>
          </p:cNvPr>
          <p:cNvCxnSpPr>
            <a:cxnSpLocks/>
          </p:cNvCxnSpPr>
          <p:nvPr/>
        </p:nvCxnSpPr>
        <p:spPr>
          <a:xfrm>
            <a:off x="838200" y="3991430"/>
            <a:ext cx="1051560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94EEC3D8-3ABE-49E2-AFF6-1C5F659AD91D}"/>
              </a:ext>
            </a:extLst>
          </p:cNvPr>
          <p:cNvSpPr/>
          <p:nvPr/>
        </p:nvSpPr>
        <p:spPr>
          <a:xfrm>
            <a:off x="838200" y="3917135"/>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5DD276C4-5816-49A2-9C6B-D8E1569BA7FA}"/>
              </a:ext>
            </a:extLst>
          </p:cNvPr>
          <p:cNvSpPr/>
          <p:nvPr/>
        </p:nvSpPr>
        <p:spPr>
          <a:xfrm>
            <a:off x="2911602" y="3917135"/>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0B3C1DB5-0CAE-46EE-9AFD-0861BE347B87}"/>
              </a:ext>
            </a:extLst>
          </p:cNvPr>
          <p:cNvSpPr/>
          <p:nvPr/>
        </p:nvSpPr>
        <p:spPr>
          <a:xfrm>
            <a:off x="4985004" y="3917135"/>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B937F6D6-8DEE-41A4-8B7B-B5D6FA6BF6B5}"/>
              </a:ext>
            </a:extLst>
          </p:cNvPr>
          <p:cNvSpPr/>
          <p:nvPr/>
        </p:nvSpPr>
        <p:spPr>
          <a:xfrm>
            <a:off x="7058406" y="3917135"/>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FAFC21FE-006E-4542-AE8E-D2D064C5D964}"/>
              </a:ext>
            </a:extLst>
          </p:cNvPr>
          <p:cNvSpPr/>
          <p:nvPr/>
        </p:nvSpPr>
        <p:spPr>
          <a:xfrm>
            <a:off x="9131808" y="3917135"/>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D91F1DCC-1315-4CA2-B01A-DE18DC36A886}"/>
              </a:ext>
            </a:extLst>
          </p:cNvPr>
          <p:cNvSpPr/>
          <p:nvPr/>
        </p:nvSpPr>
        <p:spPr>
          <a:xfrm>
            <a:off x="11205210" y="3917135"/>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C4E6EC4E-F3C9-488E-A23A-6075ED18411E}"/>
              </a:ext>
            </a:extLst>
          </p:cNvPr>
          <p:cNvSpPr/>
          <p:nvPr/>
        </p:nvSpPr>
        <p:spPr>
          <a:xfrm>
            <a:off x="2347575" y="2404597"/>
            <a:ext cx="1276643" cy="12766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Isosceles Triangle 64">
            <a:extLst>
              <a:ext uri="{FF2B5EF4-FFF2-40B4-BE49-F238E27FC236}">
                <a16:creationId xmlns:a16="http://schemas.microsoft.com/office/drawing/2014/main" id="{8317795B-AACD-44C7-BD5F-9A901EBD83BA}"/>
              </a:ext>
            </a:extLst>
          </p:cNvPr>
          <p:cNvSpPr/>
          <p:nvPr/>
        </p:nvSpPr>
        <p:spPr>
          <a:xfrm rot="10800000">
            <a:off x="2811163" y="3557222"/>
            <a:ext cx="349466" cy="301262"/>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4802B0CA-B666-44A1-9405-24632323358A}"/>
              </a:ext>
            </a:extLst>
          </p:cNvPr>
          <p:cNvSpPr/>
          <p:nvPr/>
        </p:nvSpPr>
        <p:spPr>
          <a:xfrm>
            <a:off x="4420977" y="2404597"/>
            <a:ext cx="1276643" cy="12766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Isosceles Triangle 66">
            <a:extLst>
              <a:ext uri="{FF2B5EF4-FFF2-40B4-BE49-F238E27FC236}">
                <a16:creationId xmlns:a16="http://schemas.microsoft.com/office/drawing/2014/main" id="{DC0E95D5-90FF-4AE1-B2CA-4622AB5829FB}"/>
              </a:ext>
            </a:extLst>
          </p:cNvPr>
          <p:cNvSpPr/>
          <p:nvPr/>
        </p:nvSpPr>
        <p:spPr>
          <a:xfrm rot="10800000">
            <a:off x="4884565" y="3557222"/>
            <a:ext cx="349466" cy="301262"/>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8" name="Group 67">
            <a:extLst>
              <a:ext uri="{FF2B5EF4-FFF2-40B4-BE49-F238E27FC236}">
                <a16:creationId xmlns:a16="http://schemas.microsoft.com/office/drawing/2014/main" id="{889DFD26-2CE2-4997-9ADD-2DB30B53C2ED}"/>
              </a:ext>
            </a:extLst>
          </p:cNvPr>
          <p:cNvGrpSpPr/>
          <p:nvPr/>
        </p:nvGrpSpPr>
        <p:grpSpPr>
          <a:xfrm>
            <a:off x="6492005" y="2404597"/>
            <a:ext cx="1276643" cy="1453887"/>
            <a:chOff x="3549396" y="2125744"/>
            <a:chExt cx="1276643" cy="1453887"/>
          </a:xfrm>
          <a:solidFill>
            <a:schemeClr val="accent4"/>
          </a:solidFill>
        </p:grpSpPr>
        <p:sp>
          <p:nvSpPr>
            <p:cNvPr id="110" name="Oval 109">
              <a:extLst>
                <a:ext uri="{FF2B5EF4-FFF2-40B4-BE49-F238E27FC236}">
                  <a16:creationId xmlns:a16="http://schemas.microsoft.com/office/drawing/2014/main" id="{7AF73A3D-0A10-4F52-9A3C-D079B1E72F56}"/>
                </a:ext>
              </a:extLst>
            </p:cNvPr>
            <p:cNvSpPr/>
            <p:nvPr/>
          </p:nvSpPr>
          <p:spPr>
            <a:xfrm>
              <a:off x="3549396" y="2125744"/>
              <a:ext cx="1276643" cy="12766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Isosceles Triangle 110">
              <a:extLst>
                <a:ext uri="{FF2B5EF4-FFF2-40B4-BE49-F238E27FC236}">
                  <a16:creationId xmlns:a16="http://schemas.microsoft.com/office/drawing/2014/main" id="{0C163F4C-5542-422C-B652-16D82BF63615}"/>
                </a:ext>
              </a:extLst>
            </p:cNvPr>
            <p:cNvSpPr/>
            <p:nvPr/>
          </p:nvSpPr>
          <p:spPr>
            <a:xfrm rot="10800000">
              <a:off x="4012984" y="3278369"/>
              <a:ext cx="349466" cy="30126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6" name="Group 85">
            <a:extLst>
              <a:ext uri="{FF2B5EF4-FFF2-40B4-BE49-F238E27FC236}">
                <a16:creationId xmlns:a16="http://schemas.microsoft.com/office/drawing/2014/main" id="{4AEBD65A-595D-4175-BABB-ED68585A9319}"/>
              </a:ext>
            </a:extLst>
          </p:cNvPr>
          <p:cNvGrpSpPr/>
          <p:nvPr/>
        </p:nvGrpSpPr>
        <p:grpSpPr>
          <a:xfrm>
            <a:off x="8567781" y="2404597"/>
            <a:ext cx="1276643" cy="1453887"/>
            <a:chOff x="3549396" y="2125744"/>
            <a:chExt cx="1276643" cy="1453887"/>
          </a:xfrm>
          <a:solidFill>
            <a:schemeClr val="accent4"/>
          </a:solidFill>
        </p:grpSpPr>
        <p:sp>
          <p:nvSpPr>
            <p:cNvPr id="108" name="Oval 107">
              <a:extLst>
                <a:ext uri="{FF2B5EF4-FFF2-40B4-BE49-F238E27FC236}">
                  <a16:creationId xmlns:a16="http://schemas.microsoft.com/office/drawing/2014/main" id="{1D29AEBA-381A-487E-AC26-78A58648BE4E}"/>
                </a:ext>
              </a:extLst>
            </p:cNvPr>
            <p:cNvSpPr/>
            <p:nvPr/>
          </p:nvSpPr>
          <p:spPr>
            <a:xfrm>
              <a:off x="3549396" y="2125744"/>
              <a:ext cx="1276643" cy="12766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Isosceles Triangle 108">
              <a:extLst>
                <a:ext uri="{FF2B5EF4-FFF2-40B4-BE49-F238E27FC236}">
                  <a16:creationId xmlns:a16="http://schemas.microsoft.com/office/drawing/2014/main" id="{20E5B034-58A8-43E7-85A7-0B74C685AF07}"/>
                </a:ext>
              </a:extLst>
            </p:cNvPr>
            <p:cNvSpPr/>
            <p:nvPr/>
          </p:nvSpPr>
          <p:spPr>
            <a:xfrm rot="10800000">
              <a:off x="4012984" y="3278369"/>
              <a:ext cx="349466" cy="30126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7" name="AutoShape 62">
            <a:extLst>
              <a:ext uri="{FF2B5EF4-FFF2-40B4-BE49-F238E27FC236}">
                <a16:creationId xmlns:a16="http://schemas.microsoft.com/office/drawing/2014/main" id="{B2C7B830-E720-4D4E-BCFE-CBF935FFAB9D}"/>
              </a:ext>
            </a:extLst>
          </p:cNvPr>
          <p:cNvSpPr>
            <a:spLocks/>
          </p:cNvSpPr>
          <p:nvPr/>
        </p:nvSpPr>
        <p:spPr bwMode="auto">
          <a:xfrm>
            <a:off x="2789429" y="2846451"/>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88" name="AutoShape 9">
            <a:extLst>
              <a:ext uri="{FF2B5EF4-FFF2-40B4-BE49-F238E27FC236}">
                <a16:creationId xmlns:a16="http://schemas.microsoft.com/office/drawing/2014/main" id="{B696D32C-B003-4FBD-BA10-EF57CB5BAD9E}"/>
              </a:ext>
            </a:extLst>
          </p:cNvPr>
          <p:cNvSpPr>
            <a:spLocks/>
          </p:cNvSpPr>
          <p:nvPr/>
        </p:nvSpPr>
        <p:spPr bwMode="auto">
          <a:xfrm>
            <a:off x="4823844" y="2797562"/>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89" name="Freeform 11">
            <a:extLst>
              <a:ext uri="{FF2B5EF4-FFF2-40B4-BE49-F238E27FC236}">
                <a16:creationId xmlns:a16="http://schemas.microsoft.com/office/drawing/2014/main" id="{CF0C3A67-4E2A-4B44-9CC3-987512E93937}"/>
              </a:ext>
            </a:extLst>
          </p:cNvPr>
          <p:cNvSpPr>
            <a:spLocks/>
          </p:cNvSpPr>
          <p:nvPr/>
        </p:nvSpPr>
        <p:spPr bwMode="auto">
          <a:xfrm>
            <a:off x="6914315" y="2865481"/>
            <a:ext cx="432020" cy="354873"/>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90" name="AutoShape 23">
            <a:extLst>
              <a:ext uri="{FF2B5EF4-FFF2-40B4-BE49-F238E27FC236}">
                <a16:creationId xmlns:a16="http://schemas.microsoft.com/office/drawing/2014/main" id="{FA69E53A-B65E-48CE-BA24-2215BE03937A}"/>
              </a:ext>
            </a:extLst>
          </p:cNvPr>
          <p:cNvSpPr>
            <a:spLocks/>
          </p:cNvSpPr>
          <p:nvPr/>
        </p:nvSpPr>
        <p:spPr bwMode="auto">
          <a:xfrm>
            <a:off x="9010023" y="2815205"/>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sp>
        <p:nvSpPr>
          <p:cNvPr id="91" name="TextBox 90">
            <a:extLst>
              <a:ext uri="{FF2B5EF4-FFF2-40B4-BE49-F238E27FC236}">
                <a16:creationId xmlns:a16="http://schemas.microsoft.com/office/drawing/2014/main" id="{C271464B-518C-4C89-9827-E9DDB372EF3C}"/>
              </a:ext>
            </a:extLst>
          </p:cNvPr>
          <p:cNvSpPr txBox="1"/>
          <p:nvPr/>
        </p:nvSpPr>
        <p:spPr>
          <a:xfrm>
            <a:off x="1645811" y="3639752"/>
            <a:ext cx="604392" cy="323165"/>
          </a:xfrm>
          <a:prstGeom prst="rect">
            <a:avLst/>
          </a:prstGeom>
          <a:solidFill>
            <a:schemeClr val="accent4"/>
          </a:solidFill>
        </p:spPr>
        <p:txBody>
          <a:bodyPr wrap="square" rtlCol="0">
            <a:spAutoFit/>
          </a:bodyPr>
          <a:lstStyle/>
          <a:p>
            <a:pPr algn="ctr"/>
            <a:r>
              <a:rPr lang="en-US" sz="1500" dirty="0">
                <a:latin typeface="Roboto Slab" pitchFamily="2" charset="0"/>
                <a:ea typeface="Roboto Slab" pitchFamily="2" charset="0"/>
              </a:rPr>
              <a:t>2011</a:t>
            </a:r>
          </a:p>
        </p:txBody>
      </p:sp>
      <p:sp>
        <p:nvSpPr>
          <p:cNvPr id="92" name="TextBox 91">
            <a:extLst>
              <a:ext uri="{FF2B5EF4-FFF2-40B4-BE49-F238E27FC236}">
                <a16:creationId xmlns:a16="http://schemas.microsoft.com/office/drawing/2014/main" id="{108B88D5-B7A6-4133-9636-DC0A764AFDAA}"/>
              </a:ext>
            </a:extLst>
          </p:cNvPr>
          <p:cNvSpPr txBox="1"/>
          <p:nvPr/>
        </p:nvSpPr>
        <p:spPr>
          <a:xfrm>
            <a:off x="3669568" y="3639752"/>
            <a:ext cx="604392" cy="323165"/>
          </a:xfrm>
          <a:prstGeom prst="rect">
            <a:avLst/>
          </a:prstGeom>
          <a:solidFill>
            <a:schemeClr val="accent4"/>
          </a:solidFill>
        </p:spPr>
        <p:txBody>
          <a:bodyPr wrap="square" rtlCol="0">
            <a:spAutoFit/>
          </a:bodyPr>
          <a:lstStyle/>
          <a:p>
            <a:pPr algn="ctr"/>
            <a:r>
              <a:rPr lang="en-US" sz="1500" dirty="0">
                <a:latin typeface="Roboto Slab" pitchFamily="2" charset="0"/>
                <a:ea typeface="Roboto Slab" pitchFamily="2" charset="0"/>
              </a:rPr>
              <a:t>2013</a:t>
            </a:r>
          </a:p>
        </p:txBody>
      </p:sp>
      <p:sp>
        <p:nvSpPr>
          <p:cNvPr id="93" name="TextBox 92">
            <a:extLst>
              <a:ext uri="{FF2B5EF4-FFF2-40B4-BE49-F238E27FC236}">
                <a16:creationId xmlns:a16="http://schemas.microsoft.com/office/drawing/2014/main" id="{40DDB9C3-9593-4784-8FD2-84948744275C}"/>
              </a:ext>
            </a:extLst>
          </p:cNvPr>
          <p:cNvSpPr txBox="1"/>
          <p:nvPr/>
        </p:nvSpPr>
        <p:spPr>
          <a:xfrm>
            <a:off x="5790241" y="3639752"/>
            <a:ext cx="604392" cy="323165"/>
          </a:xfrm>
          <a:prstGeom prst="rect">
            <a:avLst/>
          </a:prstGeom>
          <a:solidFill>
            <a:schemeClr val="accent4"/>
          </a:solidFill>
        </p:spPr>
        <p:txBody>
          <a:bodyPr wrap="square" rtlCol="0">
            <a:spAutoFit/>
          </a:bodyPr>
          <a:lstStyle/>
          <a:p>
            <a:pPr algn="ctr"/>
            <a:r>
              <a:rPr lang="en-US" sz="1500" dirty="0">
                <a:latin typeface="Roboto Slab" pitchFamily="2" charset="0"/>
                <a:ea typeface="Roboto Slab" pitchFamily="2" charset="0"/>
              </a:rPr>
              <a:t>2015</a:t>
            </a:r>
          </a:p>
        </p:txBody>
      </p:sp>
      <p:sp>
        <p:nvSpPr>
          <p:cNvPr id="94" name="TextBox 93">
            <a:extLst>
              <a:ext uri="{FF2B5EF4-FFF2-40B4-BE49-F238E27FC236}">
                <a16:creationId xmlns:a16="http://schemas.microsoft.com/office/drawing/2014/main" id="{396CE869-F7BE-43EF-B7D7-B58416288443}"/>
              </a:ext>
            </a:extLst>
          </p:cNvPr>
          <p:cNvSpPr txBox="1"/>
          <p:nvPr/>
        </p:nvSpPr>
        <p:spPr>
          <a:xfrm>
            <a:off x="7965269" y="3639752"/>
            <a:ext cx="604392" cy="323165"/>
          </a:xfrm>
          <a:prstGeom prst="rect">
            <a:avLst/>
          </a:prstGeom>
          <a:solidFill>
            <a:schemeClr val="accent4"/>
          </a:solidFill>
        </p:spPr>
        <p:txBody>
          <a:bodyPr wrap="square" rtlCol="0">
            <a:spAutoFit/>
          </a:bodyPr>
          <a:lstStyle/>
          <a:p>
            <a:pPr algn="ctr"/>
            <a:r>
              <a:rPr lang="en-US" sz="1500" dirty="0">
                <a:latin typeface="Roboto Slab" pitchFamily="2" charset="0"/>
                <a:ea typeface="Roboto Slab" pitchFamily="2" charset="0"/>
              </a:rPr>
              <a:t>2016</a:t>
            </a:r>
          </a:p>
        </p:txBody>
      </p:sp>
      <p:sp>
        <p:nvSpPr>
          <p:cNvPr id="95" name="TextBox 94">
            <a:extLst>
              <a:ext uri="{FF2B5EF4-FFF2-40B4-BE49-F238E27FC236}">
                <a16:creationId xmlns:a16="http://schemas.microsoft.com/office/drawing/2014/main" id="{9535E512-95F6-44F5-9163-91BCC10A3BED}"/>
              </a:ext>
            </a:extLst>
          </p:cNvPr>
          <p:cNvSpPr txBox="1"/>
          <p:nvPr/>
        </p:nvSpPr>
        <p:spPr>
          <a:xfrm>
            <a:off x="9940608" y="3639752"/>
            <a:ext cx="604392" cy="323165"/>
          </a:xfrm>
          <a:prstGeom prst="rect">
            <a:avLst/>
          </a:prstGeom>
          <a:solidFill>
            <a:schemeClr val="accent4"/>
          </a:solidFill>
        </p:spPr>
        <p:txBody>
          <a:bodyPr wrap="square" rtlCol="0">
            <a:spAutoFit/>
          </a:bodyPr>
          <a:lstStyle/>
          <a:p>
            <a:pPr algn="ctr"/>
            <a:r>
              <a:rPr lang="en-US" sz="1500" dirty="0">
                <a:latin typeface="Roboto Slab" pitchFamily="2" charset="0"/>
                <a:ea typeface="Roboto Slab" pitchFamily="2" charset="0"/>
              </a:rPr>
              <a:t>2018</a:t>
            </a:r>
          </a:p>
        </p:txBody>
      </p:sp>
      <p:sp>
        <p:nvSpPr>
          <p:cNvPr id="106" name="Rectangle 17">
            <a:extLst>
              <a:ext uri="{FF2B5EF4-FFF2-40B4-BE49-F238E27FC236}">
                <a16:creationId xmlns:a16="http://schemas.microsoft.com/office/drawing/2014/main" id="{BE4F0BCF-1E31-4EB8-A674-237CE977B4C0}"/>
              </a:ext>
            </a:extLst>
          </p:cNvPr>
          <p:cNvSpPr>
            <a:spLocks/>
          </p:cNvSpPr>
          <p:nvPr/>
        </p:nvSpPr>
        <p:spPr bwMode="auto">
          <a:xfrm>
            <a:off x="2137209" y="4754327"/>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107" name="Rectangle 17">
            <a:extLst>
              <a:ext uri="{FF2B5EF4-FFF2-40B4-BE49-F238E27FC236}">
                <a16:creationId xmlns:a16="http://schemas.microsoft.com/office/drawing/2014/main" id="{CE0C81FD-E400-4236-B444-FC1ED4F7B3C8}"/>
              </a:ext>
            </a:extLst>
          </p:cNvPr>
          <p:cNvSpPr>
            <a:spLocks/>
          </p:cNvSpPr>
          <p:nvPr/>
        </p:nvSpPr>
        <p:spPr bwMode="auto">
          <a:xfrm>
            <a:off x="2420957" y="4478597"/>
            <a:ext cx="1129876" cy="278295"/>
          </a:xfrm>
          <a:prstGeom prst="rect">
            <a:avLst/>
          </a:prstGeom>
          <a:noFill/>
          <a:ln>
            <a:noFill/>
          </a:ln>
          <a:extLst/>
        </p:spPr>
        <p:txBody>
          <a:bodyPr lIns="0" tIns="0" rIns="0" bIns="0" anchor="ctr"/>
          <a:lstStyle/>
          <a:p>
            <a:pPr algn="ctr">
              <a:lnSpc>
                <a:spcPts val="1000"/>
              </a:lnSpc>
            </a:pPr>
            <a:r>
              <a:rPr lang="en-US" sz="1500" b="1" dirty="0">
                <a:solidFill>
                  <a:schemeClr val="accent4"/>
                </a:solidFill>
                <a:latin typeface="Roboto Slab" pitchFamily="2" charset="0"/>
                <a:ea typeface="Roboto Slab" pitchFamily="2" charset="0"/>
                <a:cs typeface="Open Sans Condensed" panose="020B0806030504020204" pitchFamily="34" charset="0"/>
                <a:sym typeface="Montserrat-Regular" charset="0"/>
              </a:rPr>
              <a:t>TITLE TEXT</a:t>
            </a:r>
          </a:p>
        </p:txBody>
      </p:sp>
      <p:sp>
        <p:nvSpPr>
          <p:cNvPr id="104" name="Rectangle 17">
            <a:extLst>
              <a:ext uri="{FF2B5EF4-FFF2-40B4-BE49-F238E27FC236}">
                <a16:creationId xmlns:a16="http://schemas.microsoft.com/office/drawing/2014/main" id="{20A7DA2D-6EBF-490D-9E64-9ADA17AA85AE}"/>
              </a:ext>
            </a:extLst>
          </p:cNvPr>
          <p:cNvSpPr>
            <a:spLocks/>
          </p:cNvSpPr>
          <p:nvPr/>
        </p:nvSpPr>
        <p:spPr bwMode="auto">
          <a:xfrm>
            <a:off x="4210611" y="4754327"/>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105" name="Rectangle 17">
            <a:extLst>
              <a:ext uri="{FF2B5EF4-FFF2-40B4-BE49-F238E27FC236}">
                <a16:creationId xmlns:a16="http://schemas.microsoft.com/office/drawing/2014/main" id="{3806EED8-2858-4A96-A19A-16CA84699750}"/>
              </a:ext>
            </a:extLst>
          </p:cNvPr>
          <p:cNvSpPr>
            <a:spLocks/>
          </p:cNvSpPr>
          <p:nvPr/>
        </p:nvSpPr>
        <p:spPr bwMode="auto">
          <a:xfrm>
            <a:off x="4494359" y="4478597"/>
            <a:ext cx="1129876" cy="278295"/>
          </a:xfrm>
          <a:prstGeom prst="rect">
            <a:avLst/>
          </a:prstGeom>
          <a:noFill/>
          <a:ln>
            <a:noFill/>
          </a:ln>
          <a:extLst/>
        </p:spPr>
        <p:txBody>
          <a:bodyPr lIns="0" tIns="0" rIns="0" bIns="0" anchor="ctr"/>
          <a:lstStyle/>
          <a:p>
            <a:pPr algn="ctr">
              <a:lnSpc>
                <a:spcPts val="1000"/>
              </a:lnSpc>
            </a:pPr>
            <a:r>
              <a:rPr lang="en-US" sz="1500" b="1" dirty="0">
                <a:solidFill>
                  <a:schemeClr val="accent4"/>
                </a:solidFill>
                <a:latin typeface="Roboto Slab" pitchFamily="2" charset="0"/>
                <a:ea typeface="Roboto Slab" pitchFamily="2" charset="0"/>
                <a:cs typeface="Open Sans Condensed" panose="020B0806030504020204" pitchFamily="34" charset="0"/>
                <a:sym typeface="Montserrat-Regular" charset="0"/>
              </a:rPr>
              <a:t>TITLE TEXT</a:t>
            </a:r>
          </a:p>
        </p:txBody>
      </p:sp>
      <p:sp>
        <p:nvSpPr>
          <p:cNvPr id="102" name="Rectangle 17">
            <a:extLst>
              <a:ext uri="{FF2B5EF4-FFF2-40B4-BE49-F238E27FC236}">
                <a16:creationId xmlns:a16="http://schemas.microsoft.com/office/drawing/2014/main" id="{98A1B0A5-45B6-43B0-9FCD-7C805F624724}"/>
              </a:ext>
            </a:extLst>
          </p:cNvPr>
          <p:cNvSpPr>
            <a:spLocks/>
          </p:cNvSpPr>
          <p:nvPr/>
        </p:nvSpPr>
        <p:spPr bwMode="auto">
          <a:xfrm>
            <a:off x="6281639" y="4754327"/>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103" name="Rectangle 17">
            <a:extLst>
              <a:ext uri="{FF2B5EF4-FFF2-40B4-BE49-F238E27FC236}">
                <a16:creationId xmlns:a16="http://schemas.microsoft.com/office/drawing/2014/main" id="{13966DBB-2DFE-4EB0-858C-D159632D0164}"/>
              </a:ext>
            </a:extLst>
          </p:cNvPr>
          <p:cNvSpPr>
            <a:spLocks/>
          </p:cNvSpPr>
          <p:nvPr/>
        </p:nvSpPr>
        <p:spPr bwMode="auto">
          <a:xfrm>
            <a:off x="6565387" y="4478597"/>
            <a:ext cx="1129876" cy="278295"/>
          </a:xfrm>
          <a:prstGeom prst="rect">
            <a:avLst/>
          </a:prstGeom>
          <a:noFill/>
          <a:ln>
            <a:noFill/>
          </a:ln>
          <a:extLst/>
        </p:spPr>
        <p:txBody>
          <a:bodyPr lIns="0" tIns="0" rIns="0" bIns="0" anchor="ctr"/>
          <a:lstStyle/>
          <a:p>
            <a:pPr algn="ctr">
              <a:lnSpc>
                <a:spcPts val="1000"/>
              </a:lnSpc>
            </a:pPr>
            <a:r>
              <a:rPr lang="en-US" sz="1500" b="1" dirty="0">
                <a:solidFill>
                  <a:schemeClr val="accent4"/>
                </a:solidFill>
                <a:latin typeface="Roboto Slab" pitchFamily="2" charset="0"/>
                <a:ea typeface="Roboto Slab" pitchFamily="2" charset="0"/>
                <a:cs typeface="Open Sans Condensed" panose="020B0806030504020204" pitchFamily="34" charset="0"/>
                <a:sym typeface="Montserrat-Regular" charset="0"/>
              </a:rPr>
              <a:t>TITLE TEXT</a:t>
            </a:r>
          </a:p>
        </p:txBody>
      </p:sp>
      <p:sp>
        <p:nvSpPr>
          <p:cNvPr id="100" name="Rectangle 17">
            <a:extLst>
              <a:ext uri="{FF2B5EF4-FFF2-40B4-BE49-F238E27FC236}">
                <a16:creationId xmlns:a16="http://schemas.microsoft.com/office/drawing/2014/main" id="{EC868FBD-94D3-4E28-83A4-8AEBB194375C}"/>
              </a:ext>
            </a:extLst>
          </p:cNvPr>
          <p:cNvSpPr>
            <a:spLocks/>
          </p:cNvSpPr>
          <p:nvPr/>
        </p:nvSpPr>
        <p:spPr bwMode="auto">
          <a:xfrm>
            <a:off x="8357416" y="4754327"/>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101" name="Rectangle 17">
            <a:extLst>
              <a:ext uri="{FF2B5EF4-FFF2-40B4-BE49-F238E27FC236}">
                <a16:creationId xmlns:a16="http://schemas.microsoft.com/office/drawing/2014/main" id="{2C7B9B8F-319C-4160-B0F6-3ABC79447E3A}"/>
              </a:ext>
            </a:extLst>
          </p:cNvPr>
          <p:cNvSpPr>
            <a:spLocks/>
          </p:cNvSpPr>
          <p:nvPr/>
        </p:nvSpPr>
        <p:spPr bwMode="auto">
          <a:xfrm>
            <a:off x="8641164" y="4478597"/>
            <a:ext cx="1129876" cy="278295"/>
          </a:xfrm>
          <a:prstGeom prst="rect">
            <a:avLst/>
          </a:prstGeom>
          <a:noFill/>
          <a:ln>
            <a:noFill/>
          </a:ln>
          <a:extLst/>
        </p:spPr>
        <p:txBody>
          <a:bodyPr lIns="0" tIns="0" rIns="0" bIns="0" anchor="ctr"/>
          <a:lstStyle/>
          <a:p>
            <a:pPr algn="ctr">
              <a:lnSpc>
                <a:spcPts val="1000"/>
              </a:lnSpc>
            </a:pPr>
            <a:r>
              <a:rPr lang="en-US" sz="1500" b="1" dirty="0">
                <a:solidFill>
                  <a:schemeClr val="accent4"/>
                </a:solidFill>
                <a:latin typeface="Roboto Slab" pitchFamily="2" charset="0"/>
                <a:ea typeface="Roboto Slab" pitchFamily="2" charset="0"/>
                <a:cs typeface="Open Sans Condensed" panose="020B0806030504020204" pitchFamily="34" charset="0"/>
                <a:sym typeface="Montserrat-Regular" charset="0"/>
              </a:rPr>
              <a:t>TITLE TEXT</a:t>
            </a:r>
          </a:p>
        </p:txBody>
      </p:sp>
    </p:spTree>
    <p:extLst>
      <p:ext uri="{BB962C8B-B14F-4D97-AF65-F5344CB8AC3E}">
        <p14:creationId xmlns:p14="http://schemas.microsoft.com/office/powerpoint/2010/main" val="200192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16</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pPr algn="ctr"/>
            <a:r>
              <a:rPr lang="en-US" b="1" dirty="0">
                <a:latin typeface="Roboto Slab" pitchFamily="2" charset="0"/>
                <a:ea typeface="Roboto Slab" pitchFamily="2" charset="0"/>
              </a:rPr>
              <a:t>Our Information</a:t>
            </a:r>
            <a:endParaRPr lang="en-US" dirty="0">
              <a:latin typeface="Roboto Slab" pitchFamily="2" charset="0"/>
              <a:ea typeface="Roboto Slab" pitchFamily="2" charset="0"/>
            </a:endParaRPr>
          </a:p>
        </p:txBody>
      </p:sp>
      <p:graphicFrame>
        <p:nvGraphicFramePr>
          <p:cNvPr id="47" name="Chart 46">
            <a:extLst>
              <a:ext uri="{FF2B5EF4-FFF2-40B4-BE49-F238E27FC236}">
                <a16:creationId xmlns:a16="http://schemas.microsoft.com/office/drawing/2014/main" id="{7E8018B7-3C1C-4C9B-B8A3-427431A29773}"/>
              </a:ext>
            </a:extLst>
          </p:cNvPr>
          <p:cNvGraphicFramePr/>
          <p:nvPr>
            <p:extLst>
              <p:ext uri="{D42A27DB-BD31-4B8C-83A1-F6EECF244321}">
                <p14:modId xmlns:p14="http://schemas.microsoft.com/office/powerpoint/2010/main" val="2395674321"/>
              </p:ext>
            </p:extLst>
          </p:nvPr>
        </p:nvGraphicFramePr>
        <p:xfrm>
          <a:off x="902063" y="2212263"/>
          <a:ext cx="5545406" cy="2433473"/>
        </p:xfrm>
        <a:graphic>
          <a:graphicData uri="http://schemas.openxmlformats.org/drawingml/2006/chart">
            <c:chart xmlns:c="http://schemas.openxmlformats.org/drawingml/2006/chart" xmlns:r="http://schemas.openxmlformats.org/officeDocument/2006/relationships" r:id="rId3"/>
          </a:graphicData>
        </a:graphic>
      </p:graphicFrame>
      <p:sp>
        <p:nvSpPr>
          <p:cNvPr id="52" name="Rectangle 51">
            <a:extLst>
              <a:ext uri="{FF2B5EF4-FFF2-40B4-BE49-F238E27FC236}">
                <a16:creationId xmlns:a16="http://schemas.microsoft.com/office/drawing/2014/main" id="{CDDFA02C-70A8-4FD1-A10E-1D6865B24EA3}"/>
              </a:ext>
            </a:extLst>
          </p:cNvPr>
          <p:cNvSpPr/>
          <p:nvPr/>
        </p:nvSpPr>
        <p:spPr>
          <a:xfrm>
            <a:off x="1466021" y="5203780"/>
            <a:ext cx="9259958" cy="861774"/>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3" name="Picture Placeholder 12">
            <a:extLst>
              <a:ext uri="{FF2B5EF4-FFF2-40B4-BE49-F238E27FC236}">
                <a16:creationId xmlns:a16="http://schemas.microsoft.com/office/drawing/2014/main" id="{D541A046-16E9-4EFD-907E-464A9FA2C00D}"/>
              </a:ext>
            </a:extLst>
          </p:cNvPr>
          <p:cNvSpPr>
            <a:spLocks noGrp="1"/>
          </p:cNvSpPr>
          <p:nvPr>
            <p:ph type="pic" sz="quarter" idx="167"/>
          </p:nvPr>
        </p:nvSpPr>
        <p:spPr/>
      </p:sp>
    </p:spTree>
    <p:extLst>
      <p:ext uri="{BB962C8B-B14F-4D97-AF65-F5344CB8AC3E}">
        <p14:creationId xmlns:p14="http://schemas.microsoft.com/office/powerpoint/2010/main" val="3278443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pPr algn="l"/>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grpSp>
        <p:nvGrpSpPr>
          <p:cNvPr id="38" name="Group 37">
            <a:extLst>
              <a:ext uri="{FF2B5EF4-FFF2-40B4-BE49-F238E27FC236}">
                <a16:creationId xmlns:a16="http://schemas.microsoft.com/office/drawing/2014/main" id="{1555D4FC-2ECD-47C3-B4C7-F1FAB5911CCE}"/>
              </a:ext>
            </a:extLst>
          </p:cNvPr>
          <p:cNvGrpSpPr/>
          <p:nvPr/>
        </p:nvGrpSpPr>
        <p:grpSpPr>
          <a:xfrm>
            <a:off x="838197" y="1814513"/>
            <a:ext cx="10515603" cy="3962249"/>
            <a:chOff x="838197" y="1390801"/>
            <a:chExt cx="10515603" cy="3962249"/>
          </a:xfrm>
        </p:grpSpPr>
        <p:grpSp>
          <p:nvGrpSpPr>
            <p:cNvPr id="41" name="Group 40">
              <a:extLst>
                <a:ext uri="{FF2B5EF4-FFF2-40B4-BE49-F238E27FC236}">
                  <a16:creationId xmlns:a16="http://schemas.microsoft.com/office/drawing/2014/main" id="{F0BEDF69-817C-4F05-9E37-2DC67464682A}"/>
                </a:ext>
              </a:extLst>
            </p:cNvPr>
            <p:cNvGrpSpPr/>
            <p:nvPr/>
          </p:nvGrpSpPr>
          <p:grpSpPr>
            <a:xfrm>
              <a:off x="838197" y="1390801"/>
              <a:ext cx="2888346" cy="3962249"/>
              <a:chOff x="838197" y="1390801"/>
              <a:chExt cx="2888346" cy="3962249"/>
            </a:xfrm>
          </p:grpSpPr>
          <p:grpSp>
            <p:nvGrpSpPr>
              <p:cNvPr id="53" name="Group 52">
                <a:extLst>
                  <a:ext uri="{FF2B5EF4-FFF2-40B4-BE49-F238E27FC236}">
                    <a16:creationId xmlns:a16="http://schemas.microsoft.com/office/drawing/2014/main" id="{7F412DC8-B892-44A8-8C77-1C4DA8763E74}"/>
                  </a:ext>
                </a:extLst>
              </p:cNvPr>
              <p:cNvGrpSpPr/>
              <p:nvPr/>
            </p:nvGrpSpPr>
            <p:grpSpPr>
              <a:xfrm>
                <a:off x="838200" y="1390801"/>
                <a:ext cx="2888343" cy="3438676"/>
                <a:chOff x="838200" y="1390801"/>
                <a:chExt cx="2888343" cy="3438676"/>
              </a:xfrm>
            </p:grpSpPr>
            <p:graphicFrame>
              <p:nvGraphicFramePr>
                <p:cNvPr id="55" name="Chart 54">
                  <a:extLst>
                    <a:ext uri="{FF2B5EF4-FFF2-40B4-BE49-F238E27FC236}">
                      <a16:creationId xmlns:a16="http://schemas.microsoft.com/office/drawing/2014/main" id="{F1B95E1D-53D1-46E8-A4A9-88571C66162E}"/>
                    </a:ext>
                  </a:extLst>
                </p:cNvPr>
                <p:cNvGraphicFramePr/>
                <p:nvPr>
                  <p:extLst>
                    <p:ext uri="{D42A27DB-BD31-4B8C-83A1-F6EECF244321}">
                      <p14:modId xmlns:p14="http://schemas.microsoft.com/office/powerpoint/2010/main" val="1264715597"/>
                    </p:ext>
                  </p:extLst>
                </p:nvPr>
              </p:nvGraphicFramePr>
              <p:xfrm>
                <a:off x="838200" y="1390801"/>
                <a:ext cx="2888343" cy="3438676"/>
              </p:xfrm>
              <a:graphic>
                <a:graphicData uri="http://schemas.openxmlformats.org/drawingml/2006/chart">
                  <c:chart xmlns:c="http://schemas.openxmlformats.org/drawingml/2006/chart" xmlns:r="http://schemas.openxmlformats.org/officeDocument/2006/relationships" r:id="rId3"/>
                </a:graphicData>
              </a:graphic>
            </p:graphicFrame>
            <p:sp>
              <p:nvSpPr>
                <p:cNvPr id="56" name="TextBox 55">
                  <a:extLst>
                    <a:ext uri="{FF2B5EF4-FFF2-40B4-BE49-F238E27FC236}">
                      <a16:creationId xmlns:a16="http://schemas.microsoft.com/office/drawing/2014/main" id="{35E51483-BF32-438B-ACC7-53B5CE171071}"/>
                    </a:ext>
                  </a:extLst>
                </p:cNvPr>
                <p:cNvSpPr txBox="1"/>
                <p:nvPr/>
              </p:nvSpPr>
              <p:spPr>
                <a:xfrm>
                  <a:off x="1760839" y="2633085"/>
                  <a:ext cx="1043063" cy="954107"/>
                </a:xfrm>
                <a:prstGeom prst="rect">
                  <a:avLst/>
                </a:prstGeom>
                <a:noFill/>
              </p:spPr>
              <p:txBody>
                <a:bodyPr wrap="square" rtlCol="0">
                  <a:spAutoFit/>
                </a:bodyPr>
                <a:lstStyle/>
                <a:p>
                  <a:pPr algn="ctr"/>
                  <a:r>
                    <a:rPr lang="en-US" sz="3600" b="1" dirty="0">
                      <a:solidFill>
                        <a:schemeClr val="accent4"/>
                      </a:solidFill>
                      <a:latin typeface="Roboto Slab" pitchFamily="2" charset="0"/>
                      <a:ea typeface="Roboto Slab" pitchFamily="2" charset="0"/>
                    </a:rPr>
                    <a:t>50%</a:t>
                  </a:r>
                </a:p>
                <a:p>
                  <a:pPr algn="ctr"/>
                  <a:r>
                    <a:rPr lang="en-US" sz="2000" dirty="0">
                      <a:solidFill>
                        <a:schemeClr val="tx1">
                          <a:lumMod val="50000"/>
                          <a:lumOff val="50000"/>
                        </a:schemeClr>
                      </a:solidFill>
                      <a:latin typeface="Roboto Slab" pitchFamily="2" charset="0"/>
                      <a:ea typeface="Roboto Slab" pitchFamily="2" charset="0"/>
                    </a:rPr>
                    <a:t>OFFER</a:t>
                  </a:r>
                </a:p>
              </p:txBody>
            </p:sp>
          </p:grpSp>
          <p:sp>
            <p:nvSpPr>
              <p:cNvPr id="54" name="Rectangle 17">
                <a:extLst>
                  <a:ext uri="{FF2B5EF4-FFF2-40B4-BE49-F238E27FC236}">
                    <a16:creationId xmlns:a16="http://schemas.microsoft.com/office/drawing/2014/main" id="{B7F5524D-8E31-4474-88B8-416333996F4B}"/>
                  </a:ext>
                </a:extLst>
              </p:cNvPr>
              <p:cNvSpPr>
                <a:spLocks/>
              </p:cNvSpPr>
              <p:nvPr/>
            </p:nvSpPr>
            <p:spPr bwMode="auto">
              <a:xfrm>
                <a:off x="838197" y="4572906"/>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grpSp>
        <p:grpSp>
          <p:nvGrpSpPr>
            <p:cNvPr id="42" name="Group 41">
              <a:extLst>
                <a:ext uri="{FF2B5EF4-FFF2-40B4-BE49-F238E27FC236}">
                  <a16:creationId xmlns:a16="http://schemas.microsoft.com/office/drawing/2014/main" id="{61E36EB5-89F3-4D73-84E9-263C695E65F2}"/>
                </a:ext>
              </a:extLst>
            </p:cNvPr>
            <p:cNvGrpSpPr/>
            <p:nvPr/>
          </p:nvGrpSpPr>
          <p:grpSpPr>
            <a:xfrm>
              <a:off x="4651829" y="1390801"/>
              <a:ext cx="2888346" cy="3962249"/>
              <a:chOff x="4651829" y="1390801"/>
              <a:chExt cx="2888346" cy="3962249"/>
            </a:xfrm>
          </p:grpSpPr>
          <p:grpSp>
            <p:nvGrpSpPr>
              <p:cNvPr id="49" name="Group 48">
                <a:extLst>
                  <a:ext uri="{FF2B5EF4-FFF2-40B4-BE49-F238E27FC236}">
                    <a16:creationId xmlns:a16="http://schemas.microsoft.com/office/drawing/2014/main" id="{1EABB4E4-8D30-4E2D-85DE-19396DDD4505}"/>
                  </a:ext>
                </a:extLst>
              </p:cNvPr>
              <p:cNvGrpSpPr/>
              <p:nvPr/>
            </p:nvGrpSpPr>
            <p:grpSpPr>
              <a:xfrm>
                <a:off x="4651829" y="1390801"/>
                <a:ext cx="2888343" cy="3438676"/>
                <a:chOff x="4651829" y="1390801"/>
                <a:chExt cx="2888343" cy="3438676"/>
              </a:xfrm>
            </p:grpSpPr>
            <p:graphicFrame>
              <p:nvGraphicFramePr>
                <p:cNvPr id="51" name="Chart 50">
                  <a:extLst>
                    <a:ext uri="{FF2B5EF4-FFF2-40B4-BE49-F238E27FC236}">
                      <a16:creationId xmlns:a16="http://schemas.microsoft.com/office/drawing/2014/main" id="{C0998407-7F94-428C-8FC2-CF63FBF74EF2}"/>
                    </a:ext>
                  </a:extLst>
                </p:cNvPr>
                <p:cNvGraphicFramePr/>
                <p:nvPr>
                  <p:extLst>
                    <p:ext uri="{D42A27DB-BD31-4B8C-83A1-F6EECF244321}">
                      <p14:modId xmlns:p14="http://schemas.microsoft.com/office/powerpoint/2010/main" val="1365547793"/>
                    </p:ext>
                  </p:extLst>
                </p:nvPr>
              </p:nvGraphicFramePr>
              <p:xfrm>
                <a:off x="4651829" y="1390801"/>
                <a:ext cx="2888343" cy="3438676"/>
              </p:xfrm>
              <a:graphic>
                <a:graphicData uri="http://schemas.openxmlformats.org/drawingml/2006/chart">
                  <c:chart xmlns:c="http://schemas.openxmlformats.org/drawingml/2006/chart" xmlns:r="http://schemas.openxmlformats.org/officeDocument/2006/relationships" r:id="rId4"/>
                </a:graphicData>
              </a:graphic>
            </p:graphicFrame>
            <p:sp>
              <p:nvSpPr>
                <p:cNvPr id="52" name="TextBox 51">
                  <a:extLst>
                    <a:ext uri="{FF2B5EF4-FFF2-40B4-BE49-F238E27FC236}">
                      <a16:creationId xmlns:a16="http://schemas.microsoft.com/office/drawing/2014/main" id="{FD17A6B5-4DAF-4B3F-B24D-0D2710E56329}"/>
                    </a:ext>
                  </a:extLst>
                </p:cNvPr>
                <p:cNvSpPr txBox="1"/>
                <p:nvPr/>
              </p:nvSpPr>
              <p:spPr>
                <a:xfrm>
                  <a:off x="5574468" y="2633085"/>
                  <a:ext cx="1043063" cy="954107"/>
                </a:xfrm>
                <a:prstGeom prst="rect">
                  <a:avLst/>
                </a:prstGeom>
                <a:noFill/>
              </p:spPr>
              <p:txBody>
                <a:bodyPr wrap="square" rtlCol="0">
                  <a:spAutoFit/>
                </a:bodyPr>
                <a:lstStyle/>
                <a:p>
                  <a:pPr algn="ctr"/>
                  <a:r>
                    <a:rPr lang="en-US" sz="3600" b="1" dirty="0">
                      <a:solidFill>
                        <a:schemeClr val="accent4"/>
                      </a:solidFill>
                      <a:latin typeface="Roboto Slab" pitchFamily="2" charset="0"/>
                      <a:ea typeface="Roboto Slab" pitchFamily="2" charset="0"/>
                    </a:rPr>
                    <a:t>65%</a:t>
                  </a:r>
                </a:p>
                <a:p>
                  <a:pPr algn="ctr"/>
                  <a:r>
                    <a:rPr lang="en-US" sz="2000" dirty="0">
                      <a:solidFill>
                        <a:schemeClr val="tx1">
                          <a:lumMod val="50000"/>
                          <a:lumOff val="50000"/>
                        </a:schemeClr>
                      </a:solidFill>
                      <a:latin typeface="Roboto Slab" pitchFamily="2" charset="0"/>
                      <a:ea typeface="Roboto Slab" pitchFamily="2" charset="0"/>
                    </a:rPr>
                    <a:t>OFFER</a:t>
                  </a:r>
                </a:p>
              </p:txBody>
            </p:sp>
          </p:grpSp>
          <p:sp>
            <p:nvSpPr>
              <p:cNvPr id="50" name="Rectangle 17">
                <a:extLst>
                  <a:ext uri="{FF2B5EF4-FFF2-40B4-BE49-F238E27FC236}">
                    <a16:creationId xmlns:a16="http://schemas.microsoft.com/office/drawing/2014/main" id="{9D061500-1DE6-4187-A407-11C50E721E6A}"/>
                  </a:ext>
                </a:extLst>
              </p:cNvPr>
              <p:cNvSpPr>
                <a:spLocks/>
              </p:cNvSpPr>
              <p:nvPr/>
            </p:nvSpPr>
            <p:spPr bwMode="auto">
              <a:xfrm>
                <a:off x="4651829" y="4572906"/>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grpSp>
        <p:grpSp>
          <p:nvGrpSpPr>
            <p:cNvPr id="43" name="Group 42">
              <a:extLst>
                <a:ext uri="{FF2B5EF4-FFF2-40B4-BE49-F238E27FC236}">
                  <a16:creationId xmlns:a16="http://schemas.microsoft.com/office/drawing/2014/main" id="{BB7E37D6-F3EC-47B2-9DC9-8328CF659C7F}"/>
                </a:ext>
              </a:extLst>
            </p:cNvPr>
            <p:cNvGrpSpPr/>
            <p:nvPr/>
          </p:nvGrpSpPr>
          <p:grpSpPr>
            <a:xfrm>
              <a:off x="8465454" y="1390801"/>
              <a:ext cx="2888346" cy="3962249"/>
              <a:chOff x="8465454" y="1390801"/>
              <a:chExt cx="2888346" cy="3962249"/>
            </a:xfrm>
          </p:grpSpPr>
          <p:grpSp>
            <p:nvGrpSpPr>
              <p:cNvPr id="45" name="Group 44">
                <a:extLst>
                  <a:ext uri="{FF2B5EF4-FFF2-40B4-BE49-F238E27FC236}">
                    <a16:creationId xmlns:a16="http://schemas.microsoft.com/office/drawing/2014/main" id="{B566B1F2-7EB8-49EE-93B8-7AB11AAA094D}"/>
                  </a:ext>
                </a:extLst>
              </p:cNvPr>
              <p:cNvGrpSpPr/>
              <p:nvPr/>
            </p:nvGrpSpPr>
            <p:grpSpPr>
              <a:xfrm>
                <a:off x="8465457" y="1390801"/>
                <a:ext cx="2888343" cy="3438676"/>
                <a:chOff x="8465457" y="1390801"/>
                <a:chExt cx="2888343" cy="3438676"/>
              </a:xfrm>
            </p:grpSpPr>
            <p:graphicFrame>
              <p:nvGraphicFramePr>
                <p:cNvPr id="47" name="Chart 46">
                  <a:extLst>
                    <a:ext uri="{FF2B5EF4-FFF2-40B4-BE49-F238E27FC236}">
                      <a16:creationId xmlns:a16="http://schemas.microsoft.com/office/drawing/2014/main" id="{22C0482D-9B59-4CE4-B8B7-C5A5926A98D3}"/>
                    </a:ext>
                  </a:extLst>
                </p:cNvPr>
                <p:cNvGraphicFramePr/>
                <p:nvPr>
                  <p:extLst>
                    <p:ext uri="{D42A27DB-BD31-4B8C-83A1-F6EECF244321}">
                      <p14:modId xmlns:p14="http://schemas.microsoft.com/office/powerpoint/2010/main" val="3525336306"/>
                    </p:ext>
                  </p:extLst>
                </p:nvPr>
              </p:nvGraphicFramePr>
              <p:xfrm>
                <a:off x="8465457" y="1390801"/>
                <a:ext cx="2888343" cy="3438676"/>
              </p:xfrm>
              <a:graphic>
                <a:graphicData uri="http://schemas.openxmlformats.org/drawingml/2006/chart">
                  <c:chart xmlns:c="http://schemas.openxmlformats.org/drawingml/2006/chart" xmlns:r="http://schemas.openxmlformats.org/officeDocument/2006/relationships" r:id="rId5"/>
                </a:graphicData>
              </a:graphic>
            </p:graphicFrame>
            <p:sp>
              <p:nvSpPr>
                <p:cNvPr id="48" name="TextBox 47">
                  <a:extLst>
                    <a:ext uri="{FF2B5EF4-FFF2-40B4-BE49-F238E27FC236}">
                      <a16:creationId xmlns:a16="http://schemas.microsoft.com/office/drawing/2014/main" id="{2D3D5BE7-3049-487A-9878-CAA868E7D379}"/>
                    </a:ext>
                  </a:extLst>
                </p:cNvPr>
                <p:cNvSpPr txBox="1"/>
                <p:nvPr/>
              </p:nvSpPr>
              <p:spPr>
                <a:xfrm>
                  <a:off x="9388096" y="2633085"/>
                  <a:ext cx="1043063" cy="954107"/>
                </a:xfrm>
                <a:prstGeom prst="rect">
                  <a:avLst/>
                </a:prstGeom>
                <a:noFill/>
              </p:spPr>
              <p:txBody>
                <a:bodyPr wrap="square" rtlCol="0">
                  <a:spAutoFit/>
                </a:bodyPr>
                <a:lstStyle/>
                <a:p>
                  <a:pPr algn="ctr"/>
                  <a:r>
                    <a:rPr lang="en-US" sz="3600" b="1" dirty="0">
                      <a:solidFill>
                        <a:schemeClr val="accent4"/>
                      </a:solidFill>
                      <a:latin typeface="Roboto Slab" pitchFamily="2" charset="0"/>
                      <a:ea typeface="Roboto Slab" pitchFamily="2" charset="0"/>
                    </a:rPr>
                    <a:t>95%</a:t>
                  </a:r>
                </a:p>
                <a:p>
                  <a:pPr algn="ctr"/>
                  <a:r>
                    <a:rPr lang="en-US" sz="2000" dirty="0">
                      <a:solidFill>
                        <a:schemeClr val="tx1">
                          <a:lumMod val="50000"/>
                          <a:lumOff val="50000"/>
                        </a:schemeClr>
                      </a:solidFill>
                      <a:latin typeface="Roboto Slab" pitchFamily="2" charset="0"/>
                      <a:ea typeface="Roboto Slab" pitchFamily="2" charset="0"/>
                    </a:rPr>
                    <a:t>OFFER</a:t>
                  </a:r>
                </a:p>
              </p:txBody>
            </p:sp>
          </p:grpSp>
          <p:sp>
            <p:nvSpPr>
              <p:cNvPr id="46" name="Rectangle 17">
                <a:extLst>
                  <a:ext uri="{FF2B5EF4-FFF2-40B4-BE49-F238E27FC236}">
                    <a16:creationId xmlns:a16="http://schemas.microsoft.com/office/drawing/2014/main" id="{EA8C5841-3B56-41E2-9AE1-6E33E2888D61}"/>
                  </a:ext>
                </a:extLst>
              </p:cNvPr>
              <p:cNvSpPr>
                <a:spLocks/>
              </p:cNvSpPr>
              <p:nvPr/>
            </p:nvSpPr>
            <p:spPr bwMode="auto">
              <a:xfrm>
                <a:off x="8465454" y="4572906"/>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grpSp>
      </p:grpSp>
    </p:spTree>
    <p:extLst>
      <p:ext uri="{BB962C8B-B14F-4D97-AF65-F5344CB8AC3E}">
        <p14:creationId xmlns:p14="http://schemas.microsoft.com/office/powerpoint/2010/main" val="3642618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pPr algn="l"/>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Information</a:t>
            </a:r>
          </a:p>
        </p:txBody>
      </p:sp>
      <p:grpSp>
        <p:nvGrpSpPr>
          <p:cNvPr id="3" name="Group 2">
            <a:extLst>
              <a:ext uri="{FF2B5EF4-FFF2-40B4-BE49-F238E27FC236}">
                <a16:creationId xmlns:a16="http://schemas.microsoft.com/office/drawing/2014/main" id="{18816E8D-F553-4E63-959B-5E0C2B575A9A}"/>
              </a:ext>
            </a:extLst>
          </p:cNvPr>
          <p:cNvGrpSpPr/>
          <p:nvPr/>
        </p:nvGrpSpPr>
        <p:grpSpPr>
          <a:xfrm>
            <a:off x="738784" y="1738313"/>
            <a:ext cx="5600700" cy="6552942"/>
            <a:chOff x="3753281" y="2033588"/>
            <a:chExt cx="4685438" cy="5482065"/>
          </a:xfrm>
        </p:grpSpPr>
        <p:sp>
          <p:nvSpPr>
            <p:cNvPr id="193" name="Freeform 5">
              <a:extLst>
                <a:ext uri="{FF2B5EF4-FFF2-40B4-BE49-F238E27FC236}">
                  <a16:creationId xmlns:a16="http://schemas.microsoft.com/office/drawing/2014/main" id="{73AB6676-EEA2-4795-A7EE-34FF3F9B0A90}"/>
                </a:ext>
              </a:extLst>
            </p:cNvPr>
            <p:cNvSpPr>
              <a:spLocks/>
            </p:cNvSpPr>
            <p:nvPr/>
          </p:nvSpPr>
          <p:spPr bwMode="auto">
            <a:xfrm>
              <a:off x="5220756" y="4322149"/>
              <a:ext cx="1750489" cy="3193504"/>
            </a:xfrm>
            <a:custGeom>
              <a:avLst/>
              <a:gdLst>
                <a:gd name="T0" fmla="*/ 130 w 163"/>
                <a:gd name="T1" fmla="*/ 299 h 299"/>
                <a:gd name="T2" fmla="*/ 123 w 163"/>
                <a:gd name="T3" fmla="*/ 133 h 299"/>
                <a:gd name="T4" fmla="*/ 161 w 163"/>
                <a:gd name="T5" fmla="*/ 48 h 299"/>
                <a:gd name="T6" fmla="*/ 143 w 163"/>
                <a:gd name="T7" fmla="*/ 51 h 299"/>
                <a:gd name="T8" fmla="*/ 108 w 163"/>
                <a:gd name="T9" fmla="*/ 75 h 299"/>
                <a:gd name="T10" fmla="*/ 80 w 163"/>
                <a:gd name="T11" fmla="*/ 6 h 299"/>
                <a:gd name="T12" fmla="*/ 77 w 163"/>
                <a:gd name="T13" fmla="*/ 52 h 299"/>
                <a:gd name="T14" fmla="*/ 48 w 163"/>
                <a:gd name="T15" fmla="*/ 33 h 299"/>
                <a:gd name="T16" fmla="*/ 27 w 163"/>
                <a:gd name="T17" fmla="*/ 17 h 299"/>
                <a:gd name="T18" fmla="*/ 52 w 163"/>
                <a:gd name="T19" fmla="*/ 75 h 299"/>
                <a:gd name="T20" fmla="*/ 10 w 163"/>
                <a:gd name="T21" fmla="*/ 35 h 299"/>
                <a:gd name="T22" fmla="*/ 9 w 163"/>
                <a:gd name="T23" fmla="*/ 53 h 299"/>
                <a:gd name="T24" fmla="*/ 43 w 163"/>
                <a:gd name="T25" fmla="*/ 93 h 299"/>
                <a:gd name="T26" fmla="*/ 10 w 163"/>
                <a:gd name="T27" fmla="*/ 76 h 299"/>
                <a:gd name="T28" fmla="*/ 20 w 163"/>
                <a:gd name="T29" fmla="*/ 98 h 299"/>
                <a:gd name="T30" fmla="*/ 71 w 163"/>
                <a:gd name="T31" fmla="*/ 161 h 299"/>
                <a:gd name="T32" fmla="*/ 62 w 163"/>
                <a:gd name="T3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99">
                  <a:moveTo>
                    <a:pt x="130" y="299"/>
                  </a:moveTo>
                  <a:cubicBezTo>
                    <a:pt x="130" y="299"/>
                    <a:pt x="107" y="195"/>
                    <a:pt x="123" y="133"/>
                  </a:cubicBezTo>
                  <a:cubicBezTo>
                    <a:pt x="139" y="70"/>
                    <a:pt x="163" y="57"/>
                    <a:pt x="161" y="48"/>
                  </a:cubicBezTo>
                  <a:cubicBezTo>
                    <a:pt x="159" y="38"/>
                    <a:pt x="147" y="42"/>
                    <a:pt x="143" y="51"/>
                  </a:cubicBezTo>
                  <a:cubicBezTo>
                    <a:pt x="139" y="60"/>
                    <a:pt x="123" y="79"/>
                    <a:pt x="108" y="75"/>
                  </a:cubicBezTo>
                  <a:cubicBezTo>
                    <a:pt x="94" y="72"/>
                    <a:pt x="91" y="12"/>
                    <a:pt x="80" y="6"/>
                  </a:cubicBezTo>
                  <a:cubicBezTo>
                    <a:pt x="70" y="0"/>
                    <a:pt x="73" y="28"/>
                    <a:pt x="77" y="52"/>
                  </a:cubicBezTo>
                  <a:cubicBezTo>
                    <a:pt x="80" y="76"/>
                    <a:pt x="60" y="62"/>
                    <a:pt x="48" y="33"/>
                  </a:cubicBezTo>
                  <a:cubicBezTo>
                    <a:pt x="36" y="4"/>
                    <a:pt x="28" y="13"/>
                    <a:pt x="27" y="17"/>
                  </a:cubicBezTo>
                  <a:cubicBezTo>
                    <a:pt x="25" y="21"/>
                    <a:pt x="54" y="72"/>
                    <a:pt x="52" y="75"/>
                  </a:cubicBezTo>
                  <a:cubicBezTo>
                    <a:pt x="49" y="77"/>
                    <a:pt x="13" y="34"/>
                    <a:pt x="10" y="35"/>
                  </a:cubicBezTo>
                  <a:cubicBezTo>
                    <a:pt x="6" y="36"/>
                    <a:pt x="0" y="40"/>
                    <a:pt x="9" y="53"/>
                  </a:cubicBezTo>
                  <a:cubicBezTo>
                    <a:pt x="17" y="67"/>
                    <a:pt x="44" y="90"/>
                    <a:pt x="43" y="93"/>
                  </a:cubicBezTo>
                  <a:cubicBezTo>
                    <a:pt x="41" y="97"/>
                    <a:pt x="18" y="76"/>
                    <a:pt x="10" y="76"/>
                  </a:cubicBezTo>
                  <a:cubicBezTo>
                    <a:pt x="2" y="75"/>
                    <a:pt x="5" y="87"/>
                    <a:pt x="20" y="98"/>
                  </a:cubicBezTo>
                  <a:cubicBezTo>
                    <a:pt x="34" y="109"/>
                    <a:pt x="71" y="121"/>
                    <a:pt x="71" y="161"/>
                  </a:cubicBezTo>
                  <a:cubicBezTo>
                    <a:pt x="72" y="202"/>
                    <a:pt x="62" y="299"/>
                    <a:pt x="62" y="299"/>
                  </a:cubicBezTo>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5" name="Freeform 6">
              <a:extLst>
                <a:ext uri="{FF2B5EF4-FFF2-40B4-BE49-F238E27FC236}">
                  <a16:creationId xmlns:a16="http://schemas.microsoft.com/office/drawing/2014/main" id="{ED2EB74A-A700-45C0-9D75-6B506E6ECFE6}"/>
                </a:ext>
              </a:extLst>
            </p:cNvPr>
            <p:cNvSpPr>
              <a:spLocks/>
            </p:cNvSpPr>
            <p:nvPr/>
          </p:nvSpPr>
          <p:spPr bwMode="auto">
            <a:xfrm>
              <a:off x="5650517" y="3326363"/>
              <a:ext cx="793136" cy="929401"/>
            </a:xfrm>
            <a:custGeom>
              <a:avLst/>
              <a:gdLst>
                <a:gd name="T0" fmla="*/ 33 w 74"/>
                <a:gd name="T1" fmla="*/ 87 h 87"/>
                <a:gd name="T2" fmla="*/ 2 w 74"/>
                <a:gd name="T3" fmla="*/ 51 h 87"/>
                <a:gd name="T4" fmla="*/ 15 w 74"/>
                <a:gd name="T5" fmla="*/ 0 h 87"/>
                <a:gd name="T6" fmla="*/ 33 w 74"/>
                <a:gd name="T7" fmla="*/ 87 h 87"/>
              </a:gdLst>
              <a:ahLst/>
              <a:cxnLst>
                <a:cxn ang="0">
                  <a:pos x="T0" y="T1"/>
                </a:cxn>
                <a:cxn ang="0">
                  <a:pos x="T2" y="T3"/>
                </a:cxn>
                <a:cxn ang="0">
                  <a:pos x="T4" y="T5"/>
                </a:cxn>
                <a:cxn ang="0">
                  <a:pos x="T6" y="T7"/>
                </a:cxn>
              </a:cxnLst>
              <a:rect l="0" t="0" r="r" b="b"/>
              <a:pathLst>
                <a:path w="74" h="87">
                  <a:moveTo>
                    <a:pt x="33" y="87"/>
                  </a:moveTo>
                  <a:cubicBezTo>
                    <a:pt x="33" y="87"/>
                    <a:pt x="4" y="78"/>
                    <a:pt x="2" y="51"/>
                  </a:cubicBezTo>
                  <a:cubicBezTo>
                    <a:pt x="0" y="23"/>
                    <a:pt x="15" y="0"/>
                    <a:pt x="15" y="0"/>
                  </a:cubicBezTo>
                  <a:cubicBezTo>
                    <a:pt x="15" y="0"/>
                    <a:pt x="74" y="40"/>
                    <a:pt x="33"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96" name="Freeform 7">
              <a:extLst>
                <a:ext uri="{FF2B5EF4-FFF2-40B4-BE49-F238E27FC236}">
                  <a16:creationId xmlns:a16="http://schemas.microsoft.com/office/drawing/2014/main" id="{E977167F-B480-4A09-93D8-A22A15FA09BA}"/>
                </a:ext>
              </a:extLst>
            </p:cNvPr>
            <p:cNvSpPr>
              <a:spLocks/>
            </p:cNvSpPr>
            <p:nvPr/>
          </p:nvSpPr>
          <p:spPr bwMode="auto">
            <a:xfrm>
              <a:off x="5039068" y="3658291"/>
              <a:ext cx="621930" cy="663858"/>
            </a:xfrm>
            <a:custGeom>
              <a:avLst/>
              <a:gdLst>
                <a:gd name="T0" fmla="*/ 38 w 58"/>
                <a:gd name="T1" fmla="*/ 62 h 62"/>
                <a:gd name="T2" fmla="*/ 7 w 58"/>
                <a:gd name="T3" fmla="*/ 41 h 62"/>
                <a:gd name="T4" fmla="*/ 5 w 58"/>
                <a:gd name="T5" fmla="*/ 0 h 62"/>
                <a:gd name="T6" fmla="*/ 38 w 58"/>
                <a:gd name="T7" fmla="*/ 62 h 62"/>
              </a:gdLst>
              <a:ahLst/>
              <a:cxnLst>
                <a:cxn ang="0">
                  <a:pos x="T0" y="T1"/>
                </a:cxn>
                <a:cxn ang="0">
                  <a:pos x="T2" y="T3"/>
                </a:cxn>
                <a:cxn ang="0">
                  <a:pos x="T4" y="T5"/>
                </a:cxn>
                <a:cxn ang="0">
                  <a:pos x="T6" y="T7"/>
                </a:cxn>
              </a:cxnLst>
              <a:rect l="0" t="0" r="r" b="b"/>
              <a:pathLst>
                <a:path w="58" h="62">
                  <a:moveTo>
                    <a:pt x="38" y="62"/>
                  </a:moveTo>
                  <a:cubicBezTo>
                    <a:pt x="38" y="62"/>
                    <a:pt x="14" y="62"/>
                    <a:pt x="7" y="41"/>
                  </a:cubicBezTo>
                  <a:cubicBezTo>
                    <a:pt x="0" y="21"/>
                    <a:pt x="5" y="0"/>
                    <a:pt x="5" y="0"/>
                  </a:cubicBezTo>
                  <a:cubicBezTo>
                    <a:pt x="5" y="0"/>
                    <a:pt x="58" y="17"/>
                    <a:pt x="38" y="6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97" name="Freeform 8">
              <a:extLst>
                <a:ext uri="{FF2B5EF4-FFF2-40B4-BE49-F238E27FC236}">
                  <a16:creationId xmlns:a16="http://schemas.microsoft.com/office/drawing/2014/main" id="{530608FE-F4B0-450A-B65E-E2EBDCDE5BAE}"/>
                </a:ext>
              </a:extLst>
            </p:cNvPr>
            <p:cNvSpPr>
              <a:spLocks/>
            </p:cNvSpPr>
            <p:nvPr/>
          </p:nvSpPr>
          <p:spPr bwMode="auto">
            <a:xfrm>
              <a:off x="6174615" y="2994433"/>
              <a:ext cx="667353" cy="716266"/>
            </a:xfrm>
            <a:custGeom>
              <a:avLst/>
              <a:gdLst>
                <a:gd name="T0" fmla="*/ 16 w 62"/>
                <a:gd name="T1" fmla="*/ 67 h 67"/>
                <a:gd name="T2" fmla="*/ 9 w 62"/>
                <a:gd name="T3" fmla="*/ 30 h 67"/>
                <a:gd name="T4" fmla="*/ 36 w 62"/>
                <a:gd name="T5" fmla="*/ 0 h 67"/>
                <a:gd name="T6" fmla="*/ 16 w 62"/>
                <a:gd name="T7" fmla="*/ 67 h 67"/>
              </a:gdLst>
              <a:ahLst/>
              <a:cxnLst>
                <a:cxn ang="0">
                  <a:pos x="T0" y="T1"/>
                </a:cxn>
                <a:cxn ang="0">
                  <a:pos x="T2" y="T3"/>
                </a:cxn>
                <a:cxn ang="0">
                  <a:pos x="T4" y="T5"/>
                </a:cxn>
                <a:cxn ang="0">
                  <a:pos x="T6" y="T7"/>
                </a:cxn>
              </a:cxnLst>
              <a:rect l="0" t="0" r="r" b="b"/>
              <a:pathLst>
                <a:path w="62" h="67">
                  <a:moveTo>
                    <a:pt x="16" y="67"/>
                  </a:moveTo>
                  <a:cubicBezTo>
                    <a:pt x="16" y="67"/>
                    <a:pt x="0" y="50"/>
                    <a:pt x="9" y="30"/>
                  </a:cubicBezTo>
                  <a:cubicBezTo>
                    <a:pt x="18" y="11"/>
                    <a:pt x="36" y="0"/>
                    <a:pt x="36" y="0"/>
                  </a:cubicBezTo>
                  <a:cubicBezTo>
                    <a:pt x="36" y="0"/>
                    <a:pt x="62" y="49"/>
                    <a:pt x="16" y="6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98" name="Freeform 9">
              <a:extLst>
                <a:ext uri="{FF2B5EF4-FFF2-40B4-BE49-F238E27FC236}">
                  <a16:creationId xmlns:a16="http://schemas.microsoft.com/office/drawing/2014/main" id="{02BFE7A4-118B-4AD4-92C7-19B30FC60976}"/>
                </a:ext>
              </a:extLst>
            </p:cNvPr>
            <p:cNvSpPr>
              <a:spLocks/>
            </p:cNvSpPr>
            <p:nvPr/>
          </p:nvSpPr>
          <p:spPr bwMode="auto">
            <a:xfrm>
              <a:off x="4784008" y="4224317"/>
              <a:ext cx="492653" cy="492651"/>
            </a:xfrm>
            <a:custGeom>
              <a:avLst/>
              <a:gdLst>
                <a:gd name="T0" fmla="*/ 42 w 46"/>
                <a:gd name="T1" fmla="*/ 40 h 46"/>
                <a:gd name="T2" fmla="*/ 12 w 46"/>
                <a:gd name="T3" fmla="*/ 32 h 46"/>
                <a:gd name="T4" fmla="*/ 0 w 46"/>
                <a:gd name="T5" fmla="*/ 0 h 46"/>
                <a:gd name="T6" fmla="*/ 42 w 46"/>
                <a:gd name="T7" fmla="*/ 40 h 46"/>
              </a:gdLst>
              <a:ahLst/>
              <a:cxnLst>
                <a:cxn ang="0">
                  <a:pos x="T0" y="T1"/>
                </a:cxn>
                <a:cxn ang="0">
                  <a:pos x="T2" y="T3"/>
                </a:cxn>
                <a:cxn ang="0">
                  <a:pos x="T4" y="T5"/>
                </a:cxn>
                <a:cxn ang="0">
                  <a:pos x="T6" y="T7"/>
                </a:cxn>
              </a:cxnLst>
              <a:rect l="0" t="0" r="r" b="b"/>
              <a:pathLst>
                <a:path w="46" h="46">
                  <a:moveTo>
                    <a:pt x="42" y="40"/>
                  </a:moveTo>
                  <a:cubicBezTo>
                    <a:pt x="42" y="40"/>
                    <a:pt x="23" y="46"/>
                    <a:pt x="12" y="32"/>
                  </a:cubicBezTo>
                  <a:cubicBezTo>
                    <a:pt x="1" y="18"/>
                    <a:pt x="0" y="0"/>
                    <a:pt x="0" y="0"/>
                  </a:cubicBezTo>
                  <a:cubicBezTo>
                    <a:pt x="0" y="0"/>
                    <a:pt x="46" y="0"/>
                    <a:pt x="42" y="4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99" name="Freeform 10">
              <a:extLst>
                <a:ext uri="{FF2B5EF4-FFF2-40B4-BE49-F238E27FC236}">
                  <a16:creationId xmlns:a16="http://schemas.microsoft.com/office/drawing/2014/main" id="{CFD9FE8D-2747-4D65-B95B-116D2F102941}"/>
                </a:ext>
              </a:extLst>
            </p:cNvPr>
            <p:cNvSpPr>
              <a:spLocks/>
            </p:cNvSpPr>
            <p:nvPr/>
          </p:nvSpPr>
          <p:spPr bwMode="auto">
            <a:xfrm>
              <a:off x="4644249" y="4716970"/>
              <a:ext cx="600966" cy="555543"/>
            </a:xfrm>
            <a:custGeom>
              <a:avLst/>
              <a:gdLst>
                <a:gd name="T0" fmla="*/ 56 w 56"/>
                <a:gd name="T1" fmla="*/ 38 h 52"/>
                <a:gd name="T2" fmla="*/ 25 w 56"/>
                <a:gd name="T3" fmla="*/ 44 h 52"/>
                <a:gd name="T4" fmla="*/ 0 w 56"/>
                <a:gd name="T5" fmla="*/ 21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1" y="52"/>
                    <a:pt x="25" y="44"/>
                  </a:cubicBezTo>
                  <a:cubicBezTo>
                    <a:pt x="9" y="36"/>
                    <a:pt x="0" y="21"/>
                    <a:pt x="0" y="21"/>
                  </a:cubicBezTo>
                  <a:cubicBezTo>
                    <a:pt x="0" y="21"/>
                    <a:pt x="42" y="0"/>
                    <a:pt x="56" y="3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0" name="Freeform 11">
              <a:extLst>
                <a:ext uri="{FF2B5EF4-FFF2-40B4-BE49-F238E27FC236}">
                  <a16:creationId xmlns:a16="http://schemas.microsoft.com/office/drawing/2014/main" id="{C8AFC14C-87DE-4952-A43F-4D7496E15503}"/>
                </a:ext>
              </a:extLst>
            </p:cNvPr>
            <p:cNvSpPr>
              <a:spLocks/>
            </p:cNvSpPr>
            <p:nvPr/>
          </p:nvSpPr>
          <p:spPr bwMode="auto">
            <a:xfrm>
              <a:off x="4770032" y="5216609"/>
              <a:ext cx="590485" cy="513615"/>
            </a:xfrm>
            <a:custGeom>
              <a:avLst/>
              <a:gdLst>
                <a:gd name="T0" fmla="*/ 55 w 55"/>
                <a:gd name="T1" fmla="*/ 22 h 48"/>
                <a:gd name="T2" fmla="*/ 34 w 55"/>
                <a:gd name="T3" fmla="*/ 45 h 48"/>
                <a:gd name="T4" fmla="*/ 0 w 55"/>
                <a:gd name="T5" fmla="*/ 42 h 48"/>
                <a:gd name="T6" fmla="*/ 55 w 55"/>
                <a:gd name="T7" fmla="*/ 22 h 48"/>
              </a:gdLst>
              <a:ahLst/>
              <a:cxnLst>
                <a:cxn ang="0">
                  <a:pos x="T0" y="T1"/>
                </a:cxn>
                <a:cxn ang="0">
                  <a:pos x="T2" y="T3"/>
                </a:cxn>
                <a:cxn ang="0">
                  <a:pos x="T4" y="T5"/>
                </a:cxn>
                <a:cxn ang="0">
                  <a:pos x="T6" y="T7"/>
                </a:cxn>
              </a:cxnLst>
              <a:rect l="0" t="0" r="r" b="b"/>
              <a:pathLst>
                <a:path w="55" h="48">
                  <a:moveTo>
                    <a:pt x="55" y="22"/>
                  </a:moveTo>
                  <a:cubicBezTo>
                    <a:pt x="55" y="22"/>
                    <a:pt x="52" y="41"/>
                    <a:pt x="34" y="45"/>
                  </a:cubicBezTo>
                  <a:cubicBezTo>
                    <a:pt x="17" y="48"/>
                    <a:pt x="0" y="42"/>
                    <a:pt x="0" y="42"/>
                  </a:cubicBezTo>
                  <a:cubicBezTo>
                    <a:pt x="0" y="42"/>
                    <a:pt x="20" y="0"/>
                    <a:pt x="55" y="2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1" name="Freeform 12">
              <a:extLst>
                <a:ext uri="{FF2B5EF4-FFF2-40B4-BE49-F238E27FC236}">
                  <a16:creationId xmlns:a16="http://schemas.microsoft.com/office/drawing/2014/main" id="{92C0ED20-7EB6-41A1-B025-1A5738876CEF}"/>
                </a:ext>
              </a:extLst>
            </p:cNvPr>
            <p:cNvSpPr>
              <a:spLocks/>
            </p:cNvSpPr>
            <p:nvPr/>
          </p:nvSpPr>
          <p:spPr bwMode="auto">
            <a:xfrm>
              <a:off x="4245934" y="5048898"/>
              <a:ext cx="600966" cy="510122"/>
            </a:xfrm>
            <a:custGeom>
              <a:avLst/>
              <a:gdLst>
                <a:gd name="T0" fmla="*/ 56 w 56"/>
                <a:gd name="T1" fmla="*/ 23 h 48"/>
                <a:gd name="T2" fmla="*/ 34 w 56"/>
                <a:gd name="T3" fmla="*/ 45 h 48"/>
                <a:gd name="T4" fmla="*/ 0 w 56"/>
                <a:gd name="T5" fmla="*/ 40 h 48"/>
                <a:gd name="T6" fmla="*/ 56 w 56"/>
                <a:gd name="T7" fmla="*/ 23 h 48"/>
              </a:gdLst>
              <a:ahLst/>
              <a:cxnLst>
                <a:cxn ang="0">
                  <a:pos x="T0" y="T1"/>
                </a:cxn>
                <a:cxn ang="0">
                  <a:pos x="T2" y="T3"/>
                </a:cxn>
                <a:cxn ang="0">
                  <a:pos x="T4" y="T5"/>
                </a:cxn>
                <a:cxn ang="0">
                  <a:pos x="T6" y="T7"/>
                </a:cxn>
              </a:cxnLst>
              <a:rect l="0" t="0" r="r" b="b"/>
              <a:pathLst>
                <a:path w="56" h="48">
                  <a:moveTo>
                    <a:pt x="56" y="23"/>
                  </a:moveTo>
                  <a:cubicBezTo>
                    <a:pt x="56" y="23"/>
                    <a:pt x="52" y="43"/>
                    <a:pt x="34" y="45"/>
                  </a:cubicBezTo>
                  <a:cubicBezTo>
                    <a:pt x="16" y="48"/>
                    <a:pt x="0" y="40"/>
                    <a:pt x="0" y="40"/>
                  </a:cubicBezTo>
                  <a:cubicBezTo>
                    <a:pt x="0" y="40"/>
                    <a:pt x="22" y="0"/>
                    <a:pt x="56" y="2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2" name="Freeform 13">
              <a:extLst>
                <a:ext uri="{FF2B5EF4-FFF2-40B4-BE49-F238E27FC236}">
                  <a16:creationId xmlns:a16="http://schemas.microsoft.com/office/drawing/2014/main" id="{B9EDC485-22FB-401A-BCE1-E130D9C1505B}"/>
                </a:ext>
              </a:extLst>
            </p:cNvPr>
            <p:cNvSpPr>
              <a:spLocks/>
            </p:cNvSpPr>
            <p:nvPr/>
          </p:nvSpPr>
          <p:spPr bwMode="auto">
            <a:xfrm>
              <a:off x="4298343" y="4287208"/>
              <a:ext cx="600966" cy="555543"/>
            </a:xfrm>
            <a:custGeom>
              <a:avLst/>
              <a:gdLst>
                <a:gd name="T0" fmla="*/ 56 w 56"/>
                <a:gd name="T1" fmla="*/ 38 h 52"/>
                <a:gd name="T2" fmla="*/ 25 w 56"/>
                <a:gd name="T3" fmla="*/ 45 h 52"/>
                <a:gd name="T4" fmla="*/ 0 w 56"/>
                <a:gd name="T5" fmla="*/ 22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2" y="52"/>
                    <a:pt x="25" y="45"/>
                  </a:cubicBezTo>
                  <a:cubicBezTo>
                    <a:pt x="9" y="38"/>
                    <a:pt x="0" y="22"/>
                    <a:pt x="0" y="22"/>
                  </a:cubicBezTo>
                  <a:cubicBezTo>
                    <a:pt x="0" y="22"/>
                    <a:pt x="40" y="0"/>
                    <a:pt x="56" y="3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3" name="Freeform 14">
              <a:extLst>
                <a:ext uri="{FF2B5EF4-FFF2-40B4-BE49-F238E27FC236}">
                  <a16:creationId xmlns:a16="http://schemas.microsoft.com/office/drawing/2014/main" id="{DFD9CE22-46B2-4C97-8DB1-671849660704}"/>
                </a:ext>
              </a:extLst>
            </p:cNvPr>
            <p:cNvSpPr>
              <a:spLocks/>
            </p:cNvSpPr>
            <p:nvPr/>
          </p:nvSpPr>
          <p:spPr bwMode="auto">
            <a:xfrm>
              <a:off x="4074728" y="4706487"/>
              <a:ext cx="513617" cy="426266"/>
            </a:xfrm>
            <a:custGeom>
              <a:avLst/>
              <a:gdLst>
                <a:gd name="T0" fmla="*/ 48 w 48"/>
                <a:gd name="T1" fmla="*/ 26 h 40"/>
                <a:gd name="T2" fmla="*/ 26 w 48"/>
                <a:gd name="T3" fmla="*/ 38 h 40"/>
                <a:gd name="T4" fmla="*/ 0 w 48"/>
                <a:gd name="T5" fmla="*/ 27 h 40"/>
                <a:gd name="T6" fmla="*/ 48 w 48"/>
                <a:gd name="T7" fmla="*/ 26 h 40"/>
              </a:gdLst>
              <a:ahLst/>
              <a:cxnLst>
                <a:cxn ang="0">
                  <a:pos x="T0" y="T1"/>
                </a:cxn>
                <a:cxn ang="0">
                  <a:pos x="T2" y="T3"/>
                </a:cxn>
                <a:cxn ang="0">
                  <a:pos x="T4" y="T5"/>
                </a:cxn>
                <a:cxn ang="0">
                  <a:pos x="T6" y="T7"/>
                </a:cxn>
              </a:cxnLst>
              <a:rect l="0" t="0" r="r" b="b"/>
              <a:pathLst>
                <a:path w="48" h="40">
                  <a:moveTo>
                    <a:pt x="48" y="26"/>
                  </a:moveTo>
                  <a:cubicBezTo>
                    <a:pt x="48" y="26"/>
                    <a:pt x="41" y="40"/>
                    <a:pt x="26" y="38"/>
                  </a:cubicBezTo>
                  <a:cubicBezTo>
                    <a:pt x="11" y="37"/>
                    <a:pt x="0" y="27"/>
                    <a:pt x="0" y="27"/>
                  </a:cubicBezTo>
                  <a:cubicBezTo>
                    <a:pt x="0" y="27"/>
                    <a:pt x="27" y="0"/>
                    <a:pt x="48" y="2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4" name="Freeform 15">
              <a:extLst>
                <a:ext uri="{FF2B5EF4-FFF2-40B4-BE49-F238E27FC236}">
                  <a16:creationId xmlns:a16="http://schemas.microsoft.com/office/drawing/2014/main" id="{75F3EB43-DF79-46AE-8232-8034F7AEE70C}"/>
                </a:ext>
              </a:extLst>
            </p:cNvPr>
            <p:cNvSpPr>
              <a:spLocks/>
            </p:cNvSpPr>
            <p:nvPr/>
          </p:nvSpPr>
          <p:spPr bwMode="auto">
            <a:xfrm>
              <a:off x="4483525" y="3637327"/>
              <a:ext cx="405303" cy="426266"/>
            </a:xfrm>
            <a:custGeom>
              <a:avLst/>
              <a:gdLst>
                <a:gd name="T0" fmla="*/ 38 w 38"/>
                <a:gd name="T1" fmla="*/ 33 h 40"/>
                <a:gd name="T2" fmla="*/ 13 w 38"/>
                <a:gd name="T3" fmla="*/ 30 h 40"/>
                <a:gd name="T4" fmla="*/ 0 w 38"/>
                <a:gd name="T5" fmla="*/ 5 h 40"/>
                <a:gd name="T6" fmla="*/ 38 w 38"/>
                <a:gd name="T7" fmla="*/ 33 h 40"/>
              </a:gdLst>
              <a:ahLst/>
              <a:cxnLst>
                <a:cxn ang="0">
                  <a:pos x="T0" y="T1"/>
                </a:cxn>
                <a:cxn ang="0">
                  <a:pos x="T2" y="T3"/>
                </a:cxn>
                <a:cxn ang="0">
                  <a:pos x="T4" y="T5"/>
                </a:cxn>
                <a:cxn ang="0">
                  <a:pos x="T6" y="T7"/>
                </a:cxn>
              </a:cxnLst>
              <a:rect l="0" t="0" r="r" b="b"/>
              <a:pathLst>
                <a:path w="38" h="40">
                  <a:moveTo>
                    <a:pt x="38" y="33"/>
                  </a:moveTo>
                  <a:cubicBezTo>
                    <a:pt x="38" y="33"/>
                    <a:pt x="24" y="40"/>
                    <a:pt x="13" y="30"/>
                  </a:cubicBezTo>
                  <a:cubicBezTo>
                    <a:pt x="3" y="19"/>
                    <a:pt x="0" y="5"/>
                    <a:pt x="0" y="5"/>
                  </a:cubicBezTo>
                  <a:cubicBezTo>
                    <a:pt x="0" y="5"/>
                    <a:pt x="37" y="0"/>
                    <a:pt x="38" y="3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5" name="Freeform 16">
              <a:extLst>
                <a:ext uri="{FF2B5EF4-FFF2-40B4-BE49-F238E27FC236}">
                  <a16:creationId xmlns:a16="http://schemas.microsoft.com/office/drawing/2014/main" id="{144901FE-9D8F-490D-AE12-3BA8A9F0A81C}"/>
                </a:ext>
              </a:extLst>
            </p:cNvPr>
            <p:cNvSpPr>
              <a:spLocks/>
            </p:cNvSpPr>
            <p:nvPr/>
          </p:nvSpPr>
          <p:spPr bwMode="auto">
            <a:xfrm>
              <a:off x="4095692" y="3326363"/>
              <a:ext cx="331930" cy="352892"/>
            </a:xfrm>
            <a:custGeom>
              <a:avLst/>
              <a:gdLst>
                <a:gd name="T0" fmla="*/ 31 w 31"/>
                <a:gd name="T1" fmla="*/ 27 h 33"/>
                <a:gd name="T2" fmla="*/ 11 w 31"/>
                <a:gd name="T3" fmla="*/ 24 h 33"/>
                <a:gd name="T4" fmla="*/ 0 w 31"/>
                <a:gd name="T5" fmla="*/ 5 h 33"/>
                <a:gd name="T6" fmla="*/ 31 w 31"/>
                <a:gd name="T7" fmla="*/ 27 h 33"/>
              </a:gdLst>
              <a:ahLst/>
              <a:cxnLst>
                <a:cxn ang="0">
                  <a:pos x="T0" y="T1"/>
                </a:cxn>
                <a:cxn ang="0">
                  <a:pos x="T2" y="T3"/>
                </a:cxn>
                <a:cxn ang="0">
                  <a:pos x="T4" y="T5"/>
                </a:cxn>
                <a:cxn ang="0">
                  <a:pos x="T6" y="T7"/>
                </a:cxn>
              </a:cxnLst>
              <a:rect l="0" t="0" r="r" b="b"/>
              <a:pathLst>
                <a:path w="31" h="33">
                  <a:moveTo>
                    <a:pt x="31" y="27"/>
                  </a:moveTo>
                  <a:cubicBezTo>
                    <a:pt x="31" y="27"/>
                    <a:pt x="19" y="33"/>
                    <a:pt x="11" y="24"/>
                  </a:cubicBezTo>
                  <a:cubicBezTo>
                    <a:pt x="2" y="16"/>
                    <a:pt x="0" y="5"/>
                    <a:pt x="0" y="5"/>
                  </a:cubicBezTo>
                  <a:cubicBezTo>
                    <a:pt x="0" y="5"/>
                    <a:pt x="30" y="0"/>
                    <a:pt x="31" y="2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6" name="Freeform 17">
              <a:extLst>
                <a:ext uri="{FF2B5EF4-FFF2-40B4-BE49-F238E27FC236}">
                  <a16:creationId xmlns:a16="http://schemas.microsoft.com/office/drawing/2014/main" id="{72A68AD6-9BCE-44AE-B1E7-8AC7C003C679}"/>
                </a:ext>
              </a:extLst>
            </p:cNvPr>
            <p:cNvSpPr>
              <a:spLocks/>
            </p:cNvSpPr>
            <p:nvPr/>
          </p:nvSpPr>
          <p:spPr bwMode="auto">
            <a:xfrm>
              <a:off x="4686177" y="3186604"/>
              <a:ext cx="408798" cy="429759"/>
            </a:xfrm>
            <a:custGeom>
              <a:avLst/>
              <a:gdLst>
                <a:gd name="T0" fmla="*/ 32 w 38"/>
                <a:gd name="T1" fmla="*/ 37 h 40"/>
                <a:gd name="T2" fmla="*/ 8 w 38"/>
                <a:gd name="T3" fmla="*/ 28 h 40"/>
                <a:gd name="T4" fmla="*/ 0 w 38"/>
                <a:gd name="T5" fmla="*/ 0 h 40"/>
                <a:gd name="T6" fmla="*/ 32 w 38"/>
                <a:gd name="T7" fmla="*/ 37 h 40"/>
              </a:gdLst>
              <a:ahLst/>
              <a:cxnLst>
                <a:cxn ang="0">
                  <a:pos x="T0" y="T1"/>
                </a:cxn>
                <a:cxn ang="0">
                  <a:pos x="T2" y="T3"/>
                </a:cxn>
                <a:cxn ang="0">
                  <a:pos x="T4" y="T5"/>
                </a:cxn>
                <a:cxn ang="0">
                  <a:pos x="T6" y="T7"/>
                </a:cxn>
              </a:cxnLst>
              <a:rect l="0" t="0" r="r" b="b"/>
              <a:pathLst>
                <a:path w="38" h="40">
                  <a:moveTo>
                    <a:pt x="32" y="37"/>
                  </a:moveTo>
                  <a:cubicBezTo>
                    <a:pt x="32" y="37"/>
                    <a:pt x="16" y="40"/>
                    <a:pt x="8" y="28"/>
                  </a:cubicBezTo>
                  <a:cubicBezTo>
                    <a:pt x="0" y="15"/>
                    <a:pt x="0" y="0"/>
                    <a:pt x="0" y="0"/>
                  </a:cubicBezTo>
                  <a:cubicBezTo>
                    <a:pt x="0" y="0"/>
                    <a:pt x="38" y="4"/>
                    <a:pt x="32" y="3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7" name="Freeform 18">
              <a:extLst>
                <a:ext uri="{FF2B5EF4-FFF2-40B4-BE49-F238E27FC236}">
                  <a16:creationId xmlns:a16="http://schemas.microsoft.com/office/drawing/2014/main" id="{300291FF-E81C-42B2-ADDF-385A2E6139F8}"/>
                </a:ext>
              </a:extLst>
            </p:cNvPr>
            <p:cNvSpPr>
              <a:spLocks/>
            </p:cNvSpPr>
            <p:nvPr/>
          </p:nvSpPr>
          <p:spPr bwMode="auto">
            <a:xfrm>
              <a:off x="4738585" y="2641542"/>
              <a:ext cx="408798" cy="429759"/>
            </a:xfrm>
            <a:custGeom>
              <a:avLst/>
              <a:gdLst>
                <a:gd name="T0" fmla="*/ 31 w 38"/>
                <a:gd name="T1" fmla="*/ 37 h 40"/>
                <a:gd name="T2" fmla="*/ 7 w 38"/>
                <a:gd name="T3" fmla="*/ 27 h 40"/>
                <a:gd name="T4" fmla="*/ 0 w 38"/>
                <a:gd name="T5" fmla="*/ 0 h 40"/>
                <a:gd name="T6" fmla="*/ 31 w 38"/>
                <a:gd name="T7" fmla="*/ 37 h 40"/>
              </a:gdLst>
              <a:ahLst/>
              <a:cxnLst>
                <a:cxn ang="0">
                  <a:pos x="T0" y="T1"/>
                </a:cxn>
                <a:cxn ang="0">
                  <a:pos x="T2" y="T3"/>
                </a:cxn>
                <a:cxn ang="0">
                  <a:pos x="T4" y="T5"/>
                </a:cxn>
                <a:cxn ang="0">
                  <a:pos x="T6" y="T7"/>
                </a:cxn>
              </a:cxnLst>
              <a:rect l="0" t="0" r="r" b="b"/>
              <a:pathLst>
                <a:path w="38" h="40">
                  <a:moveTo>
                    <a:pt x="31" y="37"/>
                  </a:moveTo>
                  <a:cubicBezTo>
                    <a:pt x="31" y="37"/>
                    <a:pt x="15" y="40"/>
                    <a:pt x="7" y="27"/>
                  </a:cubicBezTo>
                  <a:cubicBezTo>
                    <a:pt x="0" y="15"/>
                    <a:pt x="0" y="0"/>
                    <a:pt x="0" y="0"/>
                  </a:cubicBezTo>
                  <a:cubicBezTo>
                    <a:pt x="0" y="0"/>
                    <a:pt x="38" y="4"/>
                    <a:pt x="31" y="3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8" name="Freeform 19">
              <a:extLst>
                <a:ext uri="{FF2B5EF4-FFF2-40B4-BE49-F238E27FC236}">
                  <a16:creationId xmlns:a16="http://schemas.microsoft.com/office/drawing/2014/main" id="{FC9AA3FE-EB9E-4676-B3F8-94D2511391DC}"/>
                </a:ext>
              </a:extLst>
            </p:cNvPr>
            <p:cNvSpPr>
              <a:spLocks/>
            </p:cNvSpPr>
            <p:nvPr/>
          </p:nvSpPr>
          <p:spPr bwMode="auto">
            <a:xfrm>
              <a:off x="5863649" y="2033588"/>
              <a:ext cx="461206" cy="492651"/>
            </a:xfrm>
            <a:custGeom>
              <a:avLst/>
              <a:gdLst>
                <a:gd name="T0" fmla="*/ 11 w 43"/>
                <a:gd name="T1" fmla="*/ 46 h 46"/>
                <a:gd name="T2" fmla="*/ 7 w 43"/>
                <a:gd name="T3" fmla="*/ 21 h 46"/>
                <a:gd name="T4" fmla="*/ 26 w 43"/>
                <a:gd name="T5" fmla="*/ 0 h 46"/>
                <a:gd name="T6" fmla="*/ 11 w 43"/>
                <a:gd name="T7" fmla="*/ 46 h 46"/>
              </a:gdLst>
              <a:ahLst/>
              <a:cxnLst>
                <a:cxn ang="0">
                  <a:pos x="T0" y="T1"/>
                </a:cxn>
                <a:cxn ang="0">
                  <a:pos x="T2" y="T3"/>
                </a:cxn>
                <a:cxn ang="0">
                  <a:pos x="T4" y="T5"/>
                </a:cxn>
                <a:cxn ang="0">
                  <a:pos x="T6" y="T7"/>
                </a:cxn>
              </a:cxnLst>
              <a:rect l="0" t="0" r="r" b="b"/>
              <a:pathLst>
                <a:path w="43" h="46">
                  <a:moveTo>
                    <a:pt x="11" y="46"/>
                  </a:moveTo>
                  <a:cubicBezTo>
                    <a:pt x="11" y="46"/>
                    <a:pt x="0" y="34"/>
                    <a:pt x="7" y="21"/>
                  </a:cubicBezTo>
                  <a:cubicBezTo>
                    <a:pt x="14" y="7"/>
                    <a:pt x="26" y="0"/>
                    <a:pt x="26" y="0"/>
                  </a:cubicBezTo>
                  <a:cubicBezTo>
                    <a:pt x="26" y="0"/>
                    <a:pt x="43" y="35"/>
                    <a:pt x="11" y="4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9" name="Freeform 20">
              <a:extLst>
                <a:ext uri="{FF2B5EF4-FFF2-40B4-BE49-F238E27FC236}">
                  <a16:creationId xmlns:a16="http://schemas.microsoft.com/office/drawing/2014/main" id="{CB1F4EF2-683D-4A1D-B344-202D026AE17E}"/>
                </a:ext>
              </a:extLst>
            </p:cNvPr>
            <p:cNvSpPr>
              <a:spLocks/>
            </p:cNvSpPr>
            <p:nvPr/>
          </p:nvSpPr>
          <p:spPr bwMode="auto">
            <a:xfrm>
              <a:off x="7442932" y="3221544"/>
              <a:ext cx="373858" cy="363375"/>
            </a:xfrm>
            <a:custGeom>
              <a:avLst/>
              <a:gdLst>
                <a:gd name="T0" fmla="*/ 3 w 35"/>
                <a:gd name="T1" fmla="*/ 29 h 34"/>
                <a:gd name="T2" fmla="*/ 11 w 35"/>
                <a:gd name="T3" fmla="*/ 7 h 34"/>
                <a:gd name="T4" fmla="*/ 35 w 35"/>
                <a:gd name="T5" fmla="*/ 0 h 34"/>
                <a:gd name="T6" fmla="*/ 3 w 35"/>
                <a:gd name="T7" fmla="*/ 29 h 34"/>
              </a:gdLst>
              <a:ahLst/>
              <a:cxnLst>
                <a:cxn ang="0">
                  <a:pos x="T0" y="T1"/>
                </a:cxn>
                <a:cxn ang="0">
                  <a:pos x="T2" y="T3"/>
                </a:cxn>
                <a:cxn ang="0">
                  <a:pos x="T4" y="T5"/>
                </a:cxn>
                <a:cxn ang="0">
                  <a:pos x="T6" y="T7"/>
                </a:cxn>
              </a:cxnLst>
              <a:rect l="0" t="0" r="r" b="b"/>
              <a:pathLst>
                <a:path w="35" h="34">
                  <a:moveTo>
                    <a:pt x="3" y="29"/>
                  </a:moveTo>
                  <a:cubicBezTo>
                    <a:pt x="3" y="29"/>
                    <a:pt x="0" y="14"/>
                    <a:pt x="11" y="7"/>
                  </a:cubicBezTo>
                  <a:cubicBezTo>
                    <a:pt x="22" y="0"/>
                    <a:pt x="35" y="0"/>
                    <a:pt x="35" y="0"/>
                  </a:cubicBezTo>
                  <a:cubicBezTo>
                    <a:pt x="35" y="0"/>
                    <a:pt x="32" y="34"/>
                    <a:pt x="3" y="2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0" name="Freeform 21">
              <a:extLst>
                <a:ext uri="{FF2B5EF4-FFF2-40B4-BE49-F238E27FC236}">
                  <a16:creationId xmlns:a16="http://schemas.microsoft.com/office/drawing/2014/main" id="{158A0EC7-F594-413D-8ECA-A98E7F226ED9}"/>
                </a:ext>
              </a:extLst>
            </p:cNvPr>
            <p:cNvSpPr>
              <a:spLocks/>
            </p:cNvSpPr>
            <p:nvPr/>
          </p:nvSpPr>
          <p:spPr bwMode="auto">
            <a:xfrm>
              <a:off x="8054380" y="4095040"/>
              <a:ext cx="384339" cy="363375"/>
            </a:xfrm>
            <a:custGeom>
              <a:avLst/>
              <a:gdLst>
                <a:gd name="T0" fmla="*/ 4 w 36"/>
                <a:gd name="T1" fmla="*/ 29 h 34"/>
                <a:gd name="T2" fmla="*/ 11 w 36"/>
                <a:gd name="T3" fmla="*/ 7 h 34"/>
                <a:gd name="T4" fmla="*/ 36 w 36"/>
                <a:gd name="T5" fmla="*/ 0 h 34"/>
                <a:gd name="T6" fmla="*/ 4 w 36"/>
                <a:gd name="T7" fmla="*/ 29 h 34"/>
              </a:gdLst>
              <a:ahLst/>
              <a:cxnLst>
                <a:cxn ang="0">
                  <a:pos x="T0" y="T1"/>
                </a:cxn>
                <a:cxn ang="0">
                  <a:pos x="T2" y="T3"/>
                </a:cxn>
                <a:cxn ang="0">
                  <a:pos x="T4" y="T5"/>
                </a:cxn>
                <a:cxn ang="0">
                  <a:pos x="T6" y="T7"/>
                </a:cxn>
              </a:cxnLst>
              <a:rect l="0" t="0" r="r" b="b"/>
              <a:pathLst>
                <a:path w="36" h="34">
                  <a:moveTo>
                    <a:pt x="4" y="29"/>
                  </a:moveTo>
                  <a:cubicBezTo>
                    <a:pt x="4" y="29"/>
                    <a:pt x="0" y="15"/>
                    <a:pt x="11" y="7"/>
                  </a:cubicBezTo>
                  <a:cubicBezTo>
                    <a:pt x="22" y="0"/>
                    <a:pt x="36" y="0"/>
                    <a:pt x="36" y="0"/>
                  </a:cubicBezTo>
                  <a:cubicBezTo>
                    <a:pt x="36" y="0"/>
                    <a:pt x="33" y="34"/>
                    <a:pt x="4" y="2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1" name="Freeform 22">
              <a:extLst>
                <a:ext uri="{FF2B5EF4-FFF2-40B4-BE49-F238E27FC236}">
                  <a16:creationId xmlns:a16="http://schemas.microsoft.com/office/drawing/2014/main" id="{797550AC-A150-414C-BD95-1BF67B1FF566}"/>
                </a:ext>
              </a:extLst>
            </p:cNvPr>
            <p:cNvSpPr>
              <a:spLocks/>
            </p:cNvSpPr>
            <p:nvPr/>
          </p:nvSpPr>
          <p:spPr bwMode="auto">
            <a:xfrm>
              <a:off x="3753281" y="4150944"/>
              <a:ext cx="461206" cy="394819"/>
            </a:xfrm>
            <a:custGeom>
              <a:avLst/>
              <a:gdLst>
                <a:gd name="T0" fmla="*/ 43 w 43"/>
                <a:gd name="T1" fmla="*/ 25 h 37"/>
                <a:gd name="T2" fmla="*/ 22 w 43"/>
                <a:gd name="T3" fmla="*/ 34 h 37"/>
                <a:gd name="T4" fmla="*/ 0 w 43"/>
                <a:gd name="T5" fmla="*/ 21 h 37"/>
                <a:gd name="T6" fmla="*/ 43 w 43"/>
                <a:gd name="T7" fmla="*/ 25 h 37"/>
              </a:gdLst>
              <a:ahLst/>
              <a:cxnLst>
                <a:cxn ang="0">
                  <a:pos x="T0" y="T1"/>
                </a:cxn>
                <a:cxn ang="0">
                  <a:pos x="T2" y="T3"/>
                </a:cxn>
                <a:cxn ang="0">
                  <a:pos x="T4" y="T5"/>
                </a:cxn>
                <a:cxn ang="0">
                  <a:pos x="T6" y="T7"/>
                </a:cxn>
              </a:cxnLst>
              <a:rect l="0" t="0" r="r" b="b"/>
              <a:pathLst>
                <a:path w="43" h="37">
                  <a:moveTo>
                    <a:pt x="43" y="25"/>
                  </a:moveTo>
                  <a:cubicBezTo>
                    <a:pt x="43" y="25"/>
                    <a:pt x="35" y="37"/>
                    <a:pt x="22" y="34"/>
                  </a:cubicBezTo>
                  <a:cubicBezTo>
                    <a:pt x="9" y="31"/>
                    <a:pt x="0" y="21"/>
                    <a:pt x="0" y="21"/>
                  </a:cubicBezTo>
                  <a:cubicBezTo>
                    <a:pt x="0" y="21"/>
                    <a:pt x="27" y="0"/>
                    <a:pt x="43" y="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2" name="Freeform 23">
              <a:extLst>
                <a:ext uri="{FF2B5EF4-FFF2-40B4-BE49-F238E27FC236}">
                  <a16:creationId xmlns:a16="http://schemas.microsoft.com/office/drawing/2014/main" id="{120520F8-FD5F-4144-A040-7494B97BA797}"/>
                </a:ext>
              </a:extLst>
            </p:cNvPr>
            <p:cNvSpPr>
              <a:spLocks/>
            </p:cNvSpPr>
            <p:nvPr/>
          </p:nvSpPr>
          <p:spPr bwMode="auto">
            <a:xfrm>
              <a:off x="5888108" y="2707926"/>
              <a:ext cx="415786" cy="513615"/>
            </a:xfrm>
            <a:custGeom>
              <a:avLst/>
              <a:gdLst>
                <a:gd name="T0" fmla="*/ 14 w 39"/>
                <a:gd name="T1" fmla="*/ 48 h 48"/>
                <a:gd name="T2" fmla="*/ 1 w 39"/>
                <a:gd name="T3" fmla="*/ 26 h 48"/>
                <a:gd name="T4" fmla="*/ 11 w 39"/>
                <a:gd name="T5" fmla="*/ 0 h 48"/>
                <a:gd name="T6" fmla="*/ 14 w 39"/>
                <a:gd name="T7" fmla="*/ 48 h 48"/>
              </a:gdLst>
              <a:ahLst/>
              <a:cxnLst>
                <a:cxn ang="0">
                  <a:pos x="T0" y="T1"/>
                </a:cxn>
                <a:cxn ang="0">
                  <a:pos x="T2" y="T3"/>
                </a:cxn>
                <a:cxn ang="0">
                  <a:pos x="T4" y="T5"/>
                </a:cxn>
                <a:cxn ang="0">
                  <a:pos x="T6" y="T7"/>
                </a:cxn>
              </a:cxnLst>
              <a:rect l="0" t="0" r="r" b="b"/>
              <a:pathLst>
                <a:path w="39" h="48">
                  <a:moveTo>
                    <a:pt x="14" y="48"/>
                  </a:moveTo>
                  <a:cubicBezTo>
                    <a:pt x="14" y="48"/>
                    <a:pt x="0" y="41"/>
                    <a:pt x="1" y="26"/>
                  </a:cubicBezTo>
                  <a:cubicBezTo>
                    <a:pt x="2" y="12"/>
                    <a:pt x="11" y="0"/>
                    <a:pt x="11" y="0"/>
                  </a:cubicBezTo>
                  <a:cubicBezTo>
                    <a:pt x="11" y="0"/>
                    <a:pt x="39" y="25"/>
                    <a:pt x="14" y="4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3" name="Freeform 24">
              <a:extLst>
                <a:ext uri="{FF2B5EF4-FFF2-40B4-BE49-F238E27FC236}">
                  <a16:creationId xmlns:a16="http://schemas.microsoft.com/office/drawing/2014/main" id="{5D27CA07-3F44-4A12-A228-2DEAFDB11242}"/>
                </a:ext>
              </a:extLst>
            </p:cNvPr>
            <p:cNvSpPr>
              <a:spLocks/>
            </p:cNvSpPr>
            <p:nvPr/>
          </p:nvSpPr>
          <p:spPr bwMode="auto">
            <a:xfrm>
              <a:off x="4172559" y="3923834"/>
              <a:ext cx="415786" cy="429759"/>
            </a:xfrm>
            <a:custGeom>
              <a:avLst/>
              <a:gdLst>
                <a:gd name="T0" fmla="*/ 39 w 39"/>
                <a:gd name="T1" fmla="*/ 33 h 40"/>
                <a:gd name="T2" fmla="*/ 14 w 39"/>
                <a:gd name="T3" fmla="*/ 30 h 40"/>
                <a:gd name="T4" fmla="*/ 0 w 39"/>
                <a:gd name="T5" fmla="*/ 5 h 40"/>
                <a:gd name="T6" fmla="*/ 39 w 39"/>
                <a:gd name="T7" fmla="*/ 33 h 40"/>
              </a:gdLst>
              <a:ahLst/>
              <a:cxnLst>
                <a:cxn ang="0">
                  <a:pos x="T0" y="T1"/>
                </a:cxn>
                <a:cxn ang="0">
                  <a:pos x="T2" y="T3"/>
                </a:cxn>
                <a:cxn ang="0">
                  <a:pos x="T4" y="T5"/>
                </a:cxn>
                <a:cxn ang="0">
                  <a:pos x="T6" y="T7"/>
                </a:cxn>
              </a:cxnLst>
              <a:rect l="0" t="0" r="r" b="b"/>
              <a:pathLst>
                <a:path w="39" h="40">
                  <a:moveTo>
                    <a:pt x="39" y="33"/>
                  </a:moveTo>
                  <a:cubicBezTo>
                    <a:pt x="39" y="33"/>
                    <a:pt x="24" y="40"/>
                    <a:pt x="14" y="30"/>
                  </a:cubicBezTo>
                  <a:cubicBezTo>
                    <a:pt x="3" y="20"/>
                    <a:pt x="0" y="5"/>
                    <a:pt x="0" y="5"/>
                  </a:cubicBezTo>
                  <a:cubicBezTo>
                    <a:pt x="0" y="5"/>
                    <a:pt x="38" y="0"/>
                    <a:pt x="39" y="3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4" name="Freeform 25">
              <a:extLst>
                <a:ext uri="{FF2B5EF4-FFF2-40B4-BE49-F238E27FC236}">
                  <a16:creationId xmlns:a16="http://schemas.microsoft.com/office/drawing/2014/main" id="{C324E16D-0AED-4D84-BAAE-141C9D75A561}"/>
                </a:ext>
              </a:extLst>
            </p:cNvPr>
            <p:cNvSpPr>
              <a:spLocks/>
            </p:cNvSpPr>
            <p:nvPr/>
          </p:nvSpPr>
          <p:spPr bwMode="auto">
            <a:xfrm>
              <a:off x="5178828" y="2962989"/>
              <a:ext cx="600966" cy="716266"/>
            </a:xfrm>
            <a:custGeom>
              <a:avLst/>
              <a:gdLst>
                <a:gd name="T0" fmla="*/ 25 w 56"/>
                <a:gd name="T1" fmla="*/ 67 h 67"/>
                <a:gd name="T2" fmla="*/ 1 w 56"/>
                <a:gd name="T3" fmla="*/ 39 h 67"/>
                <a:gd name="T4" fmla="*/ 11 w 56"/>
                <a:gd name="T5" fmla="*/ 0 h 67"/>
                <a:gd name="T6" fmla="*/ 25 w 56"/>
                <a:gd name="T7" fmla="*/ 67 h 67"/>
              </a:gdLst>
              <a:ahLst/>
              <a:cxnLst>
                <a:cxn ang="0">
                  <a:pos x="T0" y="T1"/>
                </a:cxn>
                <a:cxn ang="0">
                  <a:pos x="T2" y="T3"/>
                </a:cxn>
                <a:cxn ang="0">
                  <a:pos x="T4" y="T5"/>
                </a:cxn>
                <a:cxn ang="0">
                  <a:pos x="T6" y="T7"/>
                </a:cxn>
              </a:cxnLst>
              <a:rect l="0" t="0" r="r" b="b"/>
              <a:pathLst>
                <a:path w="56" h="67">
                  <a:moveTo>
                    <a:pt x="25" y="67"/>
                  </a:moveTo>
                  <a:cubicBezTo>
                    <a:pt x="25" y="67"/>
                    <a:pt x="3" y="61"/>
                    <a:pt x="1" y="39"/>
                  </a:cubicBezTo>
                  <a:cubicBezTo>
                    <a:pt x="0" y="18"/>
                    <a:pt x="11" y="0"/>
                    <a:pt x="11" y="0"/>
                  </a:cubicBezTo>
                  <a:cubicBezTo>
                    <a:pt x="11" y="0"/>
                    <a:pt x="56" y="30"/>
                    <a:pt x="25" y="6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5" name="Freeform 26">
              <a:extLst>
                <a:ext uri="{FF2B5EF4-FFF2-40B4-BE49-F238E27FC236}">
                  <a16:creationId xmlns:a16="http://schemas.microsoft.com/office/drawing/2014/main" id="{9D19AAAF-4949-466B-A0E5-73A79D1B8E08}"/>
                </a:ext>
              </a:extLst>
            </p:cNvPr>
            <p:cNvSpPr>
              <a:spLocks/>
            </p:cNvSpPr>
            <p:nvPr/>
          </p:nvSpPr>
          <p:spPr bwMode="auto">
            <a:xfrm>
              <a:off x="6153651" y="3710702"/>
              <a:ext cx="859521" cy="897954"/>
            </a:xfrm>
            <a:custGeom>
              <a:avLst/>
              <a:gdLst>
                <a:gd name="T0" fmla="*/ 21 w 80"/>
                <a:gd name="T1" fmla="*/ 84 h 84"/>
                <a:gd name="T2" fmla="*/ 14 w 80"/>
                <a:gd name="T3" fmla="*/ 37 h 84"/>
                <a:gd name="T4" fmla="*/ 51 w 80"/>
                <a:gd name="T5" fmla="*/ 0 h 84"/>
                <a:gd name="T6" fmla="*/ 21 w 80"/>
                <a:gd name="T7" fmla="*/ 84 h 84"/>
              </a:gdLst>
              <a:ahLst/>
              <a:cxnLst>
                <a:cxn ang="0">
                  <a:pos x="T0" y="T1"/>
                </a:cxn>
                <a:cxn ang="0">
                  <a:pos x="T2" y="T3"/>
                </a:cxn>
                <a:cxn ang="0">
                  <a:pos x="T4" y="T5"/>
                </a:cxn>
                <a:cxn ang="0">
                  <a:pos x="T6" y="T7"/>
                </a:cxn>
              </a:cxnLst>
              <a:rect l="0" t="0" r="r" b="b"/>
              <a:pathLst>
                <a:path w="80" h="84">
                  <a:moveTo>
                    <a:pt x="21" y="84"/>
                  </a:moveTo>
                  <a:cubicBezTo>
                    <a:pt x="21" y="84"/>
                    <a:pt x="0" y="61"/>
                    <a:pt x="14" y="37"/>
                  </a:cubicBezTo>
                  <a:cubicBezTo>
                    <a:pt x="27" y="13"/>
                    <a:pt x="51" y="0"/>
                    <a:pt x="51" y="0"/>
                  </a:cubicBezTo>
                  <a:cubicBezTo>
                    <a:pt x="51" y="0"/>
                    <a:pt x="80" y="66"/>
                    <a:pt x="21" y="8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6" name="Freeform 27">
              <a:extLst>
                <a:ext uri="{FF2B5EF4-FFF2-40B4-BE49-F238E27FC236}">
                  <a16:creationId xmlns:a16="http://schemas.microsoft.com/office/drawing/2014/main" id="{6BF8C79A-C1E0-415B-BDFF-6D3B40BD63BF}"/>
                </a:ext>
              </a:extLst>
            </p:cNvPr>
            <p:cNvSpPr>
              <a:spLocks/>
            </p:cNvSpPr>
            <p:nvPr/>
          </p:nvSpPr>
          <p:spPr bwMode="auto">
            <a:xfrm>
              <a:off x="6810521" y="4140461"/>
              <a:ext cx="555545" cy="534579"/>
            </a:xfrm>
            <a:custGeom>
              <a:avLst/>
              <a:gdLst>
                <a:gd name="T0" fmla="*/ 10 w 52"/>
                <a:gd name="T1" fmla="*/ 50 h 50"/>
                <a:gd name="T2" fmla="*/ 12 w 52"/>
                <a:gd name="T3" fmla="*/ 19 h 50"/>
                <a:gd name="T4" fmla="*/ 41 w 52"/>
                <a:gd name="T5" fmla="*/ 0 h 50"/>
                <a:gd name="T6" fmla="*/ 10 w 52"/>
                <a:gd name="T7" fmla="*/ 50 h 50"/>
              </a:gdLst>
              <a:ahLst/>
              <a:cxnLst>
                <a:cxn ang="0">
                  <a:pos x="T0" y="T1"/>
                </a:cxn>
                <a:cxn ang="0">
                  <a:pos x="T2" y="T3"/>
                </a:cxn>
                <a:cxn ang="0">
                  <a:pos x="T4" y="T5"/>
                </a:cxn>
                <a:cxn ang="0">
                  <a:pos x="T6" y="T7"/>
                </a:cxn>
              </a:cxnLst>
              <a:rect l="0" t="0" r="r" b="b"/>
              <a:pathLst>
                <a:path w="52" h="50">
                  <a:moveTo>
                    <a:pt x="10" y="50"/>
                  </a:moveTo>
                  <a:cubicBezTo>
                    <a:pt x="10" y="50"/>
                    <a:pt x="0" y="33"/>
                    <a:pt x="12" y="19"/>
                  </a:cubicBezTo>
                  <a:cubicBezTo>
                    <a:pt x="24" y="5"/>
                    <a:pt x="41" y="0"/>
                    <a:pt x="41" y="0"/>
                  </a:cubicBezTo>
                  <a:cubicBezTo>
                    <a:pt x="41" y="0"/>
                    <a:pt x="52" y="46"/>
                    <a:pt x="10" y="5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7" name="Freeform 28">
              <a:extLst>
                <a:ext uri="{FF2B5EF4-FFF2-40B4-BE49-F238E27FC236}">
                  <a16:creationId xmlns:a16="http://schemas.microsoft.com/office/drawing/2014/main" id="{EB28EC0A-1DEA-4B50-B528-3D62E11DB27C}"/>
                </a:ext>
              </a:extLst>
            </p:cNvPr>
            <p:cNvSpPr>
              <a:spLocks/>
            </p:cNvSpPr>
            <p:nvPr/>
          </p:nvSpPr>
          <p:spPr bwMode="auto">
            <a:xfrm>
              <a:off x="7387028" y="4161425"/>
              <a:ext cx="559038" cy="534579"/>
            </a:xfrm>
            <a:custGeom>
              <a:avLst/>
              <a:gdLst>
                <a:gd name="T0" fmla="*/ 0 w 52"/>
                <a:gd name="T1" fmla="*/ 32 h 50"/>
                <a:gd name="T2" fmla="*/ 17 w 52"/>
                <a:gd name="T3" fmla="*/ 6 h 50"/>
                <a:gd name="T4" fmla="*/ 52 w 52"/>
                <a:gd name="T5" fmla="*/ 5 h 50"/>
                <a:gd name="T6" fmla="*/ 0 w 52"/>
                <a:gd name="T7" fmla="*/ 32 h 50"/>
              </a:gdLst>
              <a:ahLst/>
              <a:cxnLst>
                <a:cxn ang="0">
                  <a:pos x="T0" y="T1"/>
                </a:cxn>
                <a:cxn ang="0">
                  <a:pos x="T2" y="T3"/>
                </a:cxn>
                <a:cxn ang="0">
                  <a:pos x="T4" y="T5"/>
                </a:cxn>
                <a:cxn ang="0">
                  <a:pos x="T6" y="T7"/>
                </a:cxn>
              </a:cxnLst>
              <a:rect l="0" t="0" r="r" b="b"/>
              <a:pathLst>
                <a:path w="52" h="50">
                  <a:moveTo>
                    <a:pt x="0" y="32"/>
                  </a:moveTo>
                  <a:cubicBezTo>
                    <a:pt x="0" y="32"/>
                    <a:pt x="0" y="12"/>
                    <a:pt x="17" y="6"/>
                  </a:cubicBezTo>
                  <a:cubicBezTo>
                    <a:pt x="35" y="0"/>
                    <a:pt x="52" y="5"/>
                    <a:pt x="52" y="5"/>
                  </a:cubicBezTo>
                  <a:cubicBezTo>
                    <a:pt x="52" y="5"/>
                    <a:pt x="38" y="50"/>
                    <a:pt x="0" y="3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8" name="Freeform 29">
              <a:extLst>
                <a:ext uri="{FF2B5EF4-FFF2-40B4-BE49-F238E27FC236}">
                  <a16:creationId xmlns:a16="http://schemas.microsoft.com/office/drawing/2014/main" id="{B37371D1-AC4D-4A23-883C-0DA22C256AA5}"/>
                </a:ext>
              </a:extLst>
            </p:cNvPr>
            <p:cNvSpPr>
              <a:spLocks/>
            </p:cNvSpPr>
            <p:nvPr/>
          </p:nvSpPr>
          <p:spPr bwMode="auto">
            <a:xfrm>
              <a:off x="7324136" y="3721183"/>
              <a:ext cx="569521" cy="534579"/>
            </a:xfrm>
            <a:custGeom>
              <a:avLst/>
              <a:gdLst>
                <a:gd name="T0" fmla="*/ 0 w 53"/>
                <a:gd name="T1" fmla="*/ 32 h 50"/>
                <a:gd name="T2" fmla="*/ 18 w 53"/>
                <a:gd name="T3" fmla="*/ 6 h 50"/>
                <a:gd name="T4" fmla="*/ 53 w 53"/>
                <a:gd name="T5" fmla="*/ 5 h 50"/>
                <a:gd name="T6" fmla="*/ 0 w 53"/>
                <a:gd name="T7" fmla="*/ 32 h 50"/>
              </a:gdLst>
              <a:ahLst/>
              <a:cxnLst>
                <a:cxn ang="0">
                  <a:pos x="T0" y="T1"/>
                </a:cxn>
                <a:cxn ang="0">
                  <a:pos x="T2" y="T3"/>
                </a:cxn>
                <a:cxn ang="0">
                  <a:pos x="T4" y="T5"/>
                </a:cxn>
                <a:cxn ang="0">
                  <a:pos x="T6" y="T7"/>
                </a:cxn>
              </a:cxnLst>
              <a:rect l="0" t="0" r="r" b="b"/>
              <a:pathLst>
                <a:path w="53" h="50">
                  <a:moveTo>
                    <a:pt x="0" y="32"/>
                  </a:moveTo>
                  <a:cubicBezTo>
                    <a:pt x="0" y="32"/>
                    <a:pt x="0" y="12"/>
                    <a:pt x="18" y="6"/>
                  </a:cubicBezTo>
                  <a:cubicBezTo>
                    <a:pt x="35" y="0"/>
                    <a:pt x="53" y="5"/>
                    <a:pt x="53" y="5"/>
                  </a:cubicBezTo>
                  <a:cubicBezTo>
                    <a:pt x="53" y="5"/>
                    <a:pt x="38" y="50"/>
                    <a:pt x="0" y="3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9" name="Freeform 30">
              <a:extLst>
                <a:ext uri="{FF2B5EF4-FFF2-40B4-BE49-F238E27FC236}">
                  <a16:creationId xmlns:a16="http://schemas.microsoft.com/office/drawing/2014/main" id="{0CB5422E-4610-49AA-BB3E-8A64C9551124}"/>
                </a:ext>
              </a:extLst>
            </p:cNvPr>
            <p:cNvSpPr>
              <a:spLocks/>
            </p:cNvSpPr>
            <p:nvPr/>
          </p:nvSpPr>
          <p:spPr bwMode="auto">
            <a:xfrm>
              <a:off x="6862930" y="3368291"/>
              <a:ext cx="555545" cy="545062"/>
            </a:xfrm>
            <a:custGeom>
              <a:avLst/>
              <a:gdLst>
                <a:gd name="T0" fmla="*/ 10 w 52"/>
                <a:gd name="T1" fmla="*/ 51 h 51"/>
                <a:gd name="T2" fmla="*/ 12 w 52"/>
                <a:gd name="T3" fmla="*/ 19 h 51"/>
                <a:gd name="T4" fmla="*/ 42 w 52"/>
                <a:gd name="T5" fmla="*/ 0 h 51"/>
                <a:gd name="T6" fmla="*/ 10 w 52"/>
                <a:gd name="T7" fmla="*/ 51 h 51"/>
              </a:gdLst>
              <a:ahLst/>
              <a:cxnLst>
                <a:cxn ang="0">
                  <a:pos x="T0" y="T1"/>
                </a:cxn>
                <a:cxn ang="0">
                  <a:pos x="T2" y="T3"/>
                </a:cxn>
                <a:cxn ang="0">
                  <a:pos x="T4" y="T5"/>
                </a:cxn>
                <a:cxn ang="0">
                  <a:pos x="T6" y="T7"/>
                </a:cxn>
              </a:cxnLst>
              <a:rect l="0" t="0" r="r" b="b"/>
              <a:pathLst>
                <a:path w="52" h="51">
                  <a:moveTo>
                    <a:pt x="10" y="51"/>
                  </a:moveTo>
                  <a:cubicBezTo>
                    <a:pt x="10" y="51"/>
                    <a:pt x="0" y="33"/>
                    <a:pt x="12" y="19"/>
                  </a:cubicBezTo>
                  <a:cubicBezTo>
                    <a:pt x="24" y="5"/>
                    <a:pt x="42" y="0"/>
                    <a:pt x="42" y="0"/>
                  </a:cubicBezTo>
                  <a:cubicBezTo>
                    <a:pt x="42" y="0"/>
                    <a:pt x="52" y="47"/>
                    <a:pt x="10" y="5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20" name="Freeform 31">
              <a:extLst>
                <a:ext uri="{FF2B5EF4-FFF2-40B4-BE49-F238E27FC236}">
                  <a16:creationId xmlns:a16="http://schemas.microsoft.com/office/drawing/2014/main" id="{ED387C48-F5C1-4C9B-B25B-0E2B9241BE6F}"/>
                </a:ext>
              </a:extLst>
            </p:cNvPr>
            <p:cNvSpPr>
              <a:spLocks/>
            </p:cNvSpPr>
            <p:nvPr/>
          </p:nvSpPr>
          <p:spPr bwMode="auto">
            <a:xfrm>
              <a:off x="6744134" y="2812746"/>
              <a:ext cx="559038" cy="545062"/>
            </a:xfrm>
            <a:custGeom>
              <a:avLst/>
              <a:gdLst>
                <a:gd name="T0" fmla="*/ 11 w 52"/>
                <a:gd name="T1" fmla="*/ 51 h 51"/>
                <a:gd name="T2" fmla="*/ 12 w 52"/>
                <a:gd name="T3" fmla="*/ 19 h 51"/>
                <a:gd name="T4" fmla="*/ 42 w 52"/>
                <a:gd name="T5" fmla="*/ 0 h 51"/>
                <a:gd name="T6" fmla="*/ 11 w 52"/>
                <a:gd name="T7" fmla="*/ 51 h 51"/>
              </a:gdLst>
              <a:ahLst/>
              <a:cxnLst>
                <a:cxn ang="0">
                  <a:pos x="T0" y="T1"/>
                </a:cxn>
                <a:cxn ang="0">
                  <a:pos x="T2" y="T3"/>
                </a:cxn>
                <a:cxn ang="0">
                  <a:pos x="T4" y="T5"/>
                </a:cxn>
                <a:cxn ang="0">
                  <a:pos x="T6" y="T7"/>
                </a:cxn>
              </a:cxnLst>
              <a:rect l="0" t="0" r="r" b="b"/>
              <a:pathLst>
                <a:path w="52" h="51">
                  <a:moveTo>
                    <a:pt x="11" y="51"/>
                  </a:moveTo>
                  <a:cubicBezTo>
                    <a:pt x="11" y="51"/>
                    <a:pt x="0" y="33"/>
                    <a:pt x="12" y="19"/>
                  </a:cubicBezTo>
                  <a:cubicBezTo>
                    <a:pt x="24" y="5"/>
                    <a:pt x="42" y="0"/>
                    <a:pt x="42" y="0"/>
                  </a:cubicBezTo>
                  <a:cubicBezTo>
                    <a:pt x="42" y="0"/>
                    <a:pt x="52" y="47"/>
                    <a:pt x="11" y="5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21" name="Freeform 32">
              <a:extLst>
                <a:ext uri="{FF2B5EF4-FFF2-40B4-BE49-F238E27FC236}">
                  <a16:creationId xmlns:a16="http://schemas.microsoft.com/office/drawing/2014/main" id="{F555C700-6DC6-4FD5-B61E-56DB46C02AA6}"/>
                </a:ext>
              </a:extLst>
            </p:cNvPr>
            <p:cNvSpPr>
              <a:spLocks/>
            </p:cNvSpPr>
            <p:nvPr/>
          </p:nvSpPr>
          <p:spPr bwMode="auto">
            <a:xfrm>
              <a:off x="6220036" y="2344552"/>
              <a:ext cx="545062" cy="545062"/>
            </a:xfrm>
            <a:custGeom>
              <a:avLst/>
              <a:gdLst>
                <a:gd name="T0" fmla="*/ 10 w 51"/>
                <a:gd name="T1" fmla="*/ 51 h 51"/>
                <a:gd name="T2" fmla="*/ 11 w 51"/>
                <a:gd name="T3" fmla="*/ 19 h 51"/>
                <a:gd name="T4" fmla="*/ 41 w 51"/>
                <a:gd name="T5" fmla="*/ 0 h 51"/>
                <a:gd name="T6" fmla="*/ 10 w 51"/>
                <a:gd name="T7" fmla="*/ 51 h 51"/>
              </a:gdLst>
              <a:ahLst/>
              <a:cxnLst>
                <a:cxn ang="0">
                  <a:pos x="T0" y="T1"/>
                </a:cxn>
                <a:cxn ang="0">
                  <a:pos x="T2" y="T3"/>
                </a:cxn>
                <a:cxn ang="0">
                  <a:pos x="T4" y="T5"/>
                </a:cxn>
                <a:cxn ang="0">
                  <a:pos x="T6" y="T7"/>
                </a:cxn>
              </a:cxnLst>
              <a:rect l="0" t="0" r="r" b="b"/>
              <a:pathLst>
                <a:path w="51" h="51">
                  <a:moveTo>
                    <a:pt x="10" y="51"/>
                  </a:moveTo>
                  <a:cubicBezTo>
                    <a:pt x="10" y="51"/>
                    <a:pt x="0" y="33"/>
                    <a:pt x="11" y="19"/>
                  </a:cubicBezTo>
                  <a:cubicBezTo>
                    <a:pt x="23" y="5"/>
                    <a:pt x="41" y="0"/>
                    <a:pt x="41" y="0"/>
                  </a:cubicBezTo>
                  <a:cubicBezTo>
                    <a:pt x="41" y="0"/>
                    <a:pt x="51" y="47"/>
                    <a:pt x="10" y="5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22" name="Freeform 33">
              <a:extLst>
                <a:ext uri="{FF2B5EF4-FFF2-40B4-BE49-F238E27FC236}">
                  <a16:creationId xmlns:a16="http://schemas.microsoft.com/office/drawing/2014/main" id="{BDBB7DC4-72B0-4B37-84A3-AAF995DB6B4E}"/>
                </a:ext>
              </a:extLst>
            </p:cNvPr>
            <p:cNvSpPr>
              <a:spLocks/>
            </p:cNvSpPr>
            <p:nvPr/>
          </p:nvSpPr>
          <p:spPr bwMode="auto">
            <a:xfrm>
              <a:off x="5360515" y="2236239"/>
              <a:ext cx="538074" cy="611447"/>
            </a:xfrm>
            <a:custGeom>
              <a:avLst/>
              <a:gdLst>
                <a:gd name="T0" fmla="*/ 25 w 50"/>
                <a:gd name="T1" fmla="*/ 57 h 57"/>
                <a:gd name="T2" fmla="*/ 3 w 50"/>
                <a:gd name="T3" fmla="*/ 34 h 57"/>
                <a:gd name="T4" fmla="*/ 9 w 50"/>
                <a:gd name="T5" fmla="*/ 0 h 57"/>
                <a:gd name="T6" fmla="*/ 25 w 50"/>
                <a:gd name="T7" fmla="*/ 57 h 57"/>
              </a:gdLst>
              <a:ahLst/>
              <a:cxnLst>
                <a:cxn ang="0">
                  <a:pos x="T0" y="T1"/>
                </a:cxn>
                <a:cxn ang="0">
                  <a:pos x="T2" y="T3"/>
                </a:cxn>
                <a:cxn ang="0">
                  <a:pos x="T4" y="T5"/>
                </a:cxn>
                <a:cxn ang="0">
                  <a:pos x="T6" y="T7"/>
                </a:cxn>
              </a:cxnLst>
              <a:rect l="0" t="0" r="r" b="b"/>
              <a:pathLst>
                <a:path w="50" h="57">
                  <a:moveTo>
                    <a:pt x="25" y="57"/>
                  </a:moveTo>
                  <a:cubicBezTo>
                    <a:pt x="25" y="57"/>
                    <a:pt x="5" y="53"/>
                    <a:pt x="3" y="34"/>
                  </a:cubicBezTo>
                  <a:cubicBezTo>
                    <a:pt x="0" y="16"/>
                    <a:pt x="9" y="0"/>
                    <a:pt x="9" y="0"/>
                  </a:cubicBezTo>
                  <a:cubicBezTo>
                    <a:pt x="9" y="0"/>
                    <a:pt x="50" y="24"/>
                    <a:pt x="25" y="5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23" name="Freeform 34">
              <a:extLst>
                <a:ext uri="{FF2B5EF4-FFF2-40B4-BE49-F238E27FC236}">
                  <a16:creationId xmlns:a16="http://schemas.microsoft.com/office/drawing/2014/main" id="{14B7B6BB-0087-447F-A950-4503BF6B72D5}"/>
                </a:ext>
              </a:extLst>
            </p:cNvPr>
            <p:cNvSpPr>
              <a:spLocks/>
            </p:cNvSpPr>
            <p:nvPr/>
          </p:nvSpPr>
          <p:spPr bwMode="auto">
            <a:xfrm>
              <a:off x="6936304" y="5111789"/>
              <a:ext cx="632413" cy="524098"/>
            </a:xfrm>
            <a:custGeom>
              <a:avLst/>
              <a:gdLst>
                <a:gd name="T0" fmla="*/ 0 w 59"/>
                <a:gd name="T1" fmla="*/ 20 h 49"/>
                <a:gd name="T2" fmla="*/ 26 w 59"/>
                <a:gd name="T3" fmla="*/ 0 h 49"/>
                <a:gd name="T4" fmla="*/ 59 w 59"/>
                <a:gd name="T5" fmla="*/ 11 h 49"/>
                <a:gd name="T6" fmla="*/ 0 w 59"/>
                <a:gd name="T7" fmla="*/ 20 h 49"/>
              </a:gdLst>
              <a:ahLst/>
              <a:cxnLst>
                <a:cxn ang="0">
                  <a:pos x="T0" y="T1"/>
                </a:cxn>
                <a:cxn ang="0">
                  <a:pos x="T2" y="T3"/>
                </a:cxn>
                <a:cxn ang="0">
                  <a:pos x="T4" y="T5"/>
                </a:cxn>
                <a:cxn ang="0">
                  <a:pos x="T6" y="T7"/>
                </a:cxn>
              </a:cxnLst>
              <a:rect l="0" t="0" r="r" b="b"/>
              <a:pathLst>
                <a:path w="59" h="49">
                  <a:moveTo>
                    <a:pt x="0" y="20"/>
                  </a:moveTo>
                  <a:cubicBezTo>
                    <a:pt x="0" y="20"/>
                    <a:pt x="8" y="0"/>
                    <a:pt x="26" y="0"/>
                  </a:cubicBezTo>
                  <a:cubicBezTo>
                    <a:pt x="44" y="0"/>
                    <a:pt x="59" y="11"/>
                    <a:pt x="59" y="11"/>
                  </a:cubicBezTo>
                  <a:cubicBezTo>
                    <a:pt x="59" y="11"/>
                    <a:pt x="30" y="49"/>
                    <a:pt x="0" y="2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24" name="Freeform 35">
              <a:extLst>
                <a:ext uri="{FF2B5EF4-FFF2-40B4-BE49-F238E27FC236}">
                  <a16:creationId xmlns:a16="http://schemas.microsoft.com/office/drawing/2014/main" id="{628C01B4-CE95-4BEE-B2E3-09956A31CF2B}"/>
                </a:ext>
              </a:extLst>
            </p:cNvPr>
            <p:cNvSpPr>
              <a:spLocks/>
            </p:cNvSpPr>
            <p:nvPr/>
          </p:nvSpPr>
          <p:spPr bwMode="auto">
            <a:xfrm>
              <a:off x="7044617" y="4696006"/>
              <a:ext cx="569521" cy="510122"/>
            </a:xfrm>
            <a:custGeom>
              <a:avLst/>
              <a:gdLst>
                <a:gd name="T0" fmla="*/ 0 w 53"/>
                <a:gd name="T1" fmla="*/ 19 h 48"/>
                <a:gd name="T2" fmla="*/ 23 w 53"/>
                <a:gd name="T3" fmla="*/ 0 h 48"/>
                <a:gd name="T4" fmla="*/ 53 w 53"/>
                <a:gd name="T5" fmla="*/ 10 h 48"/>
                <a:gd name="T6" fmla="*/ 0 w 53"/>
                <a:gd name="T7" fmla="*/ 19 h 48"/>
              </a:gdLst>
              <a:ahLst/>
              <a:cxnLst>
                <a:cxn ang="0">
                  <a:pos x="T0" y="T1"/>
                </a:cxn>
                <a:cxn ang="0">
                  <a:pos x="T2" y="T3"/>
                </a:cxn>
                <a:cxn ang="0">
                  <a:pos x="T4" y="T5"/>
                </a:cxn>
                <a:cxn ang="0">
                  <a:pos x="T6" y="T7"/>
                </a:cxn>
              </a:cxnLst>
              <a:rect l="0" t="0" r="r" b="b"/>
              <a:pathLst>
                <a:path w="53" h="48">
                  <a:moveTo>
                    <a:pt x="0" y="19"/>
                  </a:moveTo>
                  <a:cubicBezTo>
                    <a:pt x="0" y="19"/>
                    <a:pt x="7" y="0"/>
                    <a:pt x="23" y="0"/>
                  </a:cubicBezTo>
                  <a:cubicBezTo>
                    <a:pt x="39" y="0"/>
                    <a:pt x="53" y="10"/>
                    <a:pt x="53" y="10"/>
                  </a:cubicBezTo>
                  <a:cubicBezTo>
                    <a:pt x="53" y="10"/>
                    <a:pt x="26" y="48"/>
                    <a:pt x="0" y="1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25" name="Freeform 36">
              <a:extLst>
                <a:ext uri="{FF2B5EF4-FFF2-40B4-BE49-F238E27FC236}">
                  <a16:creationId xmlns:a16="http://schemas.microsoft.com/office/drawing/2014/main" id="{480717B6-F83C-4FBD-A9F0-4DA489AFB976}"/>
                </a:ext>
              </a:extLst>
            </p:cNvPr>
            <p:cNvSpPr>
              <a:spLocks/>
            </p:cNvSpPr>
            <p:nvPr/>
          </p:nvSpPr>
          <p:spPr bwMode="auto">
            <a:xfrm>
              <a:off x="7774861" y="4535283"/>
              <a:ext cx="482170" cy="468194"/>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7"/>
                    <a:pt x="45" y="19"/>
                    <a:pt x="45" y="19"/>
                  </a:cubicBezTo>
                  <a:cubicBezTo>
                    <a:pt x="45" y="19"/>
                    <a:pt x="15" y="44"/>
                    <a:pt x="0" y="1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26" name="Freeform 37">
              <a:extLst>
                <a:ext uri="{FF2B5EF4-FFF2-40B4-BE49-F238E27FC236}">
                  <a16:creationId xmlns:a16="http://schemas.microsoft.com/office/drawing/2014/main" id="{ABCBEA44-5176-4C62-A2FE-BE3936A1BFC8}"/>
                </a:ext>
              </a:extLst>
            </p:cNvPr>
            <p:cNvSpPr>
              <a:spLocks/>
            </p:cNvSpPr>
            <p:nvPr/>
          </p:nvSpPr>
          <p:spPr bwMode="auto">
            <a:xfrm>
              <a:off x="7708475" y="4909138"/>
              <a:ext cx="482170" cy="468194"/>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8"/>
                    <a:pt x="45" y="19"/>
                    <a:pt x="45" y="19"/>
                  </a:cubicBezTo>
                  <a:cubicBezTo>
                    <a:pt x="45" y="19"/>
                    <a:pt x="15" y="44"/>
                    <a:pt x="0" y="1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50" name="Straight Connector 49">
            <a:extLst>
              <a:ext uri="{FF2B5EF4-FFF2-40B4-BE49-F238E27FC236}">
                <a16:creationId xmlns:a16="http://schemas.microsoft.com/office/drawing/2014/main" id="{A5112BB4-726E-4EE4-BF8F-7C0732117495}"/>
              </a:ext>
            </a:extLst>
          </p:cNvPr>
          <p:cNvCxnSpPr>
            <a:cxnSpLocks/>
          </p:cNvCxnSpPr>
          <p:nvPr/>
        </p:nvCxnSpPr>
        <p:spPr>
          <a:xfrm>
            <a:off x="7714700" y="4528418"/>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F736CE6B-DCAF-4920-9260-3B2631C40A2D}"/>
              </a:ext>
            </a:extLst>
          </p:cNvPr>
          <p:cNvSpPr txBox="1"/>
          <p:nvPr/>
        </p:nvSpPr>
        <p:spPr>
          <a:xfrm>
            <a:off x="6499041" y="4397613"/>
            <a:ext cx="1048806"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27%</a:t>
            </a:r>
          </a:p>
        </p:txBody>
      </p:sp>
      <p:sp>
        <p:nvSpPr>
          <p:cNvPr id="52" name="Rectangle 9">
            <a:extLst>
              <a:ext uri="{FF2B5EF4-FFF2-40B4-BE49-F238E27FC236}">
                <a16:creationId xmlns:a16="http://schemas.microsoft.com/office/drawing/2014/main" id="{80BCE726-72C4-4B4A-81E3-F427A2E74493}"/>
              </a:ext>
            </a:extLst>
          </p:cNvPr>
          <p:cNvSpPr>
            <a:spLocks/>
          </p:cNvSpPr>
          <p:nvPr/>
        </p:nvSpPr>
        <p:spPr bwMode="auto">
          <a:xfrm>
            <a:off x="7941022" y="4391330"/>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100"/>
              </a:lnSpc>
            </a:pPr>
            <a:r>
              <a:rPr lang="en-US" sz="1000" dirty="0">
                <a:solidFill>
                  <a:schemeClr val="bg1">
                    <a:lumMod val="50000"/>
                  </a:schemeClr>
                </a:solidFill>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solidFill>
                  <a:schemeClr val="bg1">
                    <a:lumMod val="50000"/>
                  </a:schemeClr>
                </a:solidFill>
                <a:latin typeface="Roboto Slab" pitchFamily="2" charset="0"/>
                <a:ea typeface="Roboto Slab" pitchFamily="2" charset="0"/>
                <a:cs typeface="Lato" panose="020F0502020204030203" pitchFamily="34" charset="0"/>
                <a:sym typeface="Montserrat-Regular" charset="0"/>
              </a:rPr>
              <a:t>spaciousy</a:t>
            </a:r>
            <a:r>
              <a:rPr lang="en-US" sz="1000" dirty="0">
                <a:solidFill>
                  <a:schemeClr val="bg1">
                    <a:lumMod val="50000"/>
                  </a:schemeClr>
                </a:solidFill>
                <a:latin typeface="Roboto Slab" pitchFamily="2" charset="0"/>
                <a:ea typeface="Roboto Slab" pitchFamily="2" charset="0"/>
                <a:cs typeface="Lato" panose="020F0502020204030203" pitchFamily="34" charset="0"/>
                <a:sym typeface="Montserrat-Regular" charset="0"/>
              </a:rPr>
              <a:t> feeling &amp; The simplicity  first</a:t>
            </a:r>
          </a:p>
        </p:txBody>
      </p:sp>
      <p:cxnSp>
        <p:nvCxnSpPr>
          <p:cNvPr id="53" name="Straight Connector 52">
            <a:extLst>
              <a:ext uri="{FF2B5EF4-FFF2-40B4-BE49-F238E27FC236}">
                <a16:creationId xmlns:a16="http://schemas.microsoft.com/office/drawing/2014/main" id="{A9BB1015-00C5-4FC3-A410-B857DF0B0F5D}"/>
              </a:ext>
            </a:extLst>
          </p:cNvPr>
          <p:cNvCxnSpPr>
            <a:cxnSpLocks/>
          </p:cNvCxnSpPr>
          <p:nvPr/>
        </p:nvCxnSpPr>
        <p:spPr>
          <a:xfrm>
            <a:off x="7714700" y="5723096"/>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DC6D1589-07F8-446C-B82C-3E9ED4A2381E}"/>
              </a:ext>
            </a:extLst>
          </p:cNvPr>
          <p:cNvSpPr txBox="1"/>
          <p:nvPr/>
        </p:nvSpPr>
        <p:spPr>
          <a:xfrm>
            <a:off x="6499041" y="5592291"/>
            <a:ext cx="1048806"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28%</a:t>
            </a:r>
          </a:p>
        </p:txBody>
      </p:sp>
      <p:sp>
        <p:nvSpPr>
          <p:cNvPr id="55" name="Rectangle 9">
            <a:extLst>
              <a:ext uri="{FF2B5EF4-FFF2-40B4-BE49-F238E27FC236}">
                <a16:creationId xmlns:a16="http://schemas.microsoft.com/office/drawing/2014/main" id="{D31C9F8A-B038-4056-A518-0ADB02247512}"/>
              </a:ext>
            </a:extLst>
          </p:cNvPr>
          <p:cNvSpPr>
            <a:spLocks/>
          </p:cNvSpPr>
          <p:nvPr/>
        </p:nvSpPr>
        <p:spPr bwMode="auto">
          <a:xfrm>
            <a:off x="7941022" y="5586008"/>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100"/>
              </a:lnSpc>
            </a:pPr>
            <a:r>
              <a:rPr lang="en-US" sz="1000" dirty="0">
                <a:solidFill>
                  <a:schemeClr val="bg1">
                    <a:lumMod val="50000"/>
                  </a:schemeClr>
                </a:solidFill>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solidFill>
                  <a:schemeClr val="bg1">
                    <a:lumMod val="50000"/>
                  </a:schemeClr>
                </a:solidFill>
                <a:latin typeface="Roboto Slab" pitchFamily="2" charset="0"/>
                <a:ea typeface="Roboto Slab" pitchFamily="2" charset="0"/>
                <a:cs typeface="Lato" panose="020F0502020204030203" pitchFamily="34" charset="0"/>
                <a:sym typeface="Montserrat-Regular" charset="0"/>
              </a:rPr>
              <a:t>spaciousy</a:t>
            </a:r>
            <a:r>
              <a:rPr lang="en-US" sz="1000" dirty="0">
                <a:solidFill>
                  <a:schemeClr val="bg1">
                    <a:lumMod val="50000"/>
                  </a:schemeClr>
                </a:solidFill>
                <a:latin typeface="Roboto Slab" pitchFamily="2" charset="0"/>
                <a:ea typeface="Roboto Slab" pitchFamily="2" charset="0"/>
                <a:cs typeface="Lato" panose="020F0502020204030203" pitchFamily="34" charset="0"/>
                <a:sym typeface="Montserrat-Regular" charset="0"/>
              </a:rPr>
              <a:t> feeling &amp; The simplicity  first</a:t>
            </a:r>
          </a:p>
        </p:txBody>
      </p:sp>
      <p:cxnSp>
        <p:nvCxnSpPr>
          <p:cNvPr id="56" name="Straight Connector 55">
            <a:extLst>
              <a:ext uri="{FF2B5EF4-FFF2-40B4-BE49-F238E27FC236}">
                <a16:creationId xmlns:a16="http://schemas.microsoft.com/office/drawing/2014/main" id="{9945301E-6BC9-4FDB-8479-A0360B476225}"/>
              </a:ext>
            </a:extLst>
          </p:cNvPr>
          <p:cNvCxnSpPr>
            <a:cxnSpLocks/>
          </p:cNvCxnSpPr>
          <p:nvPr/>
        </p:nvCxnSpPr>
        <p:spPr>
          <a:xfrm>
            <a:off x="7714700" y="3361701"/>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6BA98BA0-F94D-4774-8938-A82184726B8B}"/>
              </a:ext>
            </a:extLst>
          </p:cNvPr>
          <p:cNvSpPr txBox="1"/>
          <p:nvPr/>
        </p:nvSpPr>
        <p:spPr>
          <a:xfrm>
            <a:off x="6499041" y="3230896"/>
            <a:ext cx="1048806"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26%</a:t>
            </a:r>
          </a:p>
        </p:txBody>
      </p:sp>
      <p:sp>
        <p:nvSpPr>
          <p:cNvPr id="58" name="Rectangle 9">
            <a:extLst>
              <a:ext uri="{FF2B5EF4-FFF2-40B4-BE49-F238E27FC236}">
                <a16:creationId xmlns:a16="http://schemas.microsoft.com/office/drawing/2014/main" id="{644A645D-B8CE-4D11-A06E-6CCA2036710E}"/>
              </a:ext>
            </a:extLst>
          </p:cNvPr>
          <p:cNvSpPr>
            <a:spLocks/>
          </p:cNvSpPr>
          <p:nvPr/>
        </p:nvSpPr>
        <p:spPr bwMode="auto">
          <a:xfrm>
            <a:off x="7941022" y="3224613"/>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100"/>
              </a:lnSpc>
            </a:pPr>
            <a:r>
              <a:rPr lang="en-US" sz="1000" dirty="0">
                <a:solidFill>
                  <a:schemeClr val="bg1">
                    <a:lumMod val="50000"/>
                  </a:schemeClr>
                </a:solidFill>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solidFill>
                  <a:schemeClr val="bg1">
                    <a:lumMod val="50000"/>
                  </a:schemeClr>
                </a:solidFill>
                <a:latin typeface="Roboto Slab" pitchFamily="2" charset="0"/>
                <a:ea typeface="Roboto Slab" pitchFamily="2" charset="0"/>
                <a:cs typeface="Lato" panose="020F0502020204030203" pitchFamily="34" charset="0"/>
                <a:sym typeface="Montserrat-Regular" charset="0"/>
              </a:rPr>
              <a:t>spaciousy</a:t>
            </a:r>
            <a:r>
              <a:rPr lang="en-US" sz="1000" dirty="0">
                <a:solidFill>
                  <a:schemeClr val="bg1">
                    <a:lumMod val="50000"/>
                  </a:schemeClr>
                </a:solidFill>
                <a:latin typeface="Roboto Slab" pitchFamily="2" charset="0"/>
                <a:ea typeface="Roboto Slab" pitchFamily="2" charset="0"/>
                <a:cs typeface="Lato" panose="020F0502020204030203" pitchFamily="34" charset="0"/>
                <a:sym typeface="Montserrat-Regular" charset="0"/>
              </a:rPr>
              <a:t> feeling &amp; The simplicity  first</a:t>
            </a:r>
          </a:p>
        </p:txBody>
      </p:sp>
      <p:cxnSp>
        <p:nvCxnSpPr>
          <p:cNvPr id="59" name="Straight Connector 58">
            <a:extLst>
              <a:ext uri="{FF2B5EF4-FFF2-40B4-BE49-F238E27FC236}">
                <a16:creationId xmlns:a16="http://schemas.microsoft.com/office/drawing/2014/main" id="{FB7044F8-BB7D-4939-8810-6E6C494E1AA9}"/>
              </a:ext>
            </a:extLst>
          </p:cNvPr>
          <p:cNvCxnSpPr>
            <a:cxnSpLocks/>
          </p:cNvCxnSpPr>
          <p:nvPr/>
        </p:nvCxnSpPr>
        <p:spPr>
          <a:xfrm>
            <a:off x="7714700" y="2181004"/>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A8E53AC0-AF53-4FBB-AB8D-8FF507617681}"/>
              </a:ext>
            </a:extLst>
          </p:cNvPr>
          <p:cNvSpPr txBox="1"/>
          <p:nvPr/>
        </p:nvSpPr>
        <p:spPr>
          <a:xfrm>
            <a:off x="6499041" y="2050199"/>
            <a:ext cx="1048806"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25%</a:t>
            </a:r>
          </a:p>
        </p:txBody>
      </p:sp>
      <p:sp>
        <p:nvSpPr>
          <p:cNvPr id="61" name="Rectangle 9">
            <a:extLst>
              <a:ext uri="{FF2B5EF4-FFF2-40B4-BE49-F238E27FC236}">
                <a16:creationId xmlns:a16="http://schemas.microsoft.com/office/drawing/2014/main" id="{D3BC6AF7-FEC0-4A68-AE5C-B97ED7C8472E}"/>
              </a:ext>
            </a:extLst>
          </p:cNvPr>
          <p:cNvSpPr>
            <a:spLocks/>
          </p:cNvSpPr>
          <p:nvPr/>
        </p:nvSpPr>
        <p:spPr bwMode="auto">
          <a:xfrm>
            <a:off x="7941022" y="2043916"/>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a:t>
            </a:r>
          </a:p>
          <a:p>
            <a:pPr>
              <a:lnSpc>
                <a:spcPts val="1100"/>
              </a:lnSpc>
            </a:pPr>
            <a:r>
              <a:rPr lang="en-US" sz="1000" dirty="0">
                <a:solidFill>
                  <a:schemeClr val="bg1">
                    <a:lumMod val="50000"/>
                  </a:schemeClr>
                </a:solidFill>
                <a:latin typeface="Roboto Slab" pitchFamily="2" charset="0"/>
                <a:ea typeface="Roboto Slab" pitchFamily="2" charset="0"/>
                <a:cs typeface="Lato" panose="020F0502020204030203" pitchFamily="34" charset="0"/>
                <a:sym typeface="Montserrat-Regular" charset="0"/>
              </a:rPr>
              <a:t> you using simple alignments we have created an very </a:t>
            </a:r>
            <a:r>
              <a:rPr lang="en-US" sz="1000" dirty="0" err="1">
                <a:solidFill>
                  <a:schemeClr val="bg1">
                    <a:lumMod val="50000"/>
                  </a:schemeClr>
                </a:solidFill>
                <a:latin typeface="Roboto Slab" pitchFamily="2" charset="0"/>
                <a:ea typeface="Roboto Slab" pitchFamily="2" charset="0"/>
                <a:cs typeface="Lato" panose="020F0502020204030203" pitchFamily="34" charset="0"/>
                <a:sym typeface="Montserrat-Regular" charset="0"/>
              </a:rPr>
              <a:t>spaciousy</a:t>
            </a:r>
            <a:r>
              <a:rPr lang="en-US" sz="1000" dirty="0">
                <a:solidFill>
                  <a:schemeClr val="bg1">
                    <a:lumMod val="50000"/>
                  </a:schemeClr>
                </a:solidFill>
                <a:latin typeface="Roboto Slab" pitchFamily="2" charset="0"/>
                <a:ea typeface="Roboto Slab" pitchFamily="2" charset="0"/>
                <a:cs typeface="Lato" panose="020F0502020204030203" pitchFamily="34" charset="0"/>
                <a:sym typeface="Montserrat-Regular" charset="0"/>
              </a:rPr>
              <a:t> feeling &amp; The simplicity  first</a:t>
            </a:r>
          </a:p>
        </p:txBody>
      </p:sp>
    </p:spTree>
    <p:extLst>
      <p:ext uri="{BB962C8B-B14F-4D97-AF65-F5344CB8AC3E}">
        <p14:creationId xmlns:p14="http://schemas.microsoft.com/office/powerpoint/2010/main" val="1048425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10" name="Rectangle 9">
            <a:extLst>
              <a:ext uri="{FF2B5EF4-FFF2-40B4-BE49-F238E27FC236}">
                <a16:creationId xmlns:a16="http://schemas.microsoft.com/office/drawing/2014/main" id="{F3435202-3C24-40B9-AB77-FD517DA871F5}"/>
              </a:ext>
            </a:extLst>
          </p:cNvPr>
          <p:cNvSpPr/>
          <p:nvPr/>
        </p:nvSpPr>
        <p:spPr>
          <a:xfrm>
            <a:off x="838200" y="5008336"/>
            <a:ext cx="9724493" cy="861774"/>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11" name="Picture Placeholder 10">
            <a:extLst>
              <a:ext uri="{FF2B5EF4-FFF2-40B4-BE49-F238E27FC236}">
                <a16:creationId xmlns:a16="http://schemas.microsoft.com/office/drawing/2014/main" id="{C83B3659-D2D7-49C2-BAA3-2DD05C18BA33}"/>
              </a:ext>
            </a:extLst>
          </p:cNvPr>
          <p:cNvSpPr>
            <a:spLocks noGrp="1"/>
          </p:cNvSpPr>
          <p:nvPr>
            <p:ph type="pic" sz="quarter" idx="167"/>
          </p:nvPr>
        </p:nvSpPr>
        <p:spPr/>
      </p:sp>
    </p:spTree>
    <p:extLst>
      <p:ext uri="{BB962C8B-B14F-4D97-AF65-F5344CB8AC3E}">
        <p14:creationId xmlns:p14="http://schemas.microsoft.com/office/powerpoint/2010/main" val="1320396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4" name="Title 3">
            <a:extLst>
              <a:ext uri="{FF2B5EF4-FFF2-40B4-BE49-F238E27FC236}">
                <a16:creationId xmlns:a16="http://schemas.microsoft.com/office/drawing/2014/main" id="{3630ACF0-5C61-44DF-B046-56D6B9FF07C7}"/>
              </a:ext>
            </a:extLst>
          </p:cNvPr>
          <p:cNvSpPr>
            <a:spLocks noGrp="1"/>
          </p:cNvSpPr>
          <p:nvPr>
            <p:ph type="title" idx="4294967295"/>
          </p:nvPr>
        </p:nvSpPr>
        <p:spPr>
          <a:xfrm>
            <a:off x="3057525" y="481013"/>
            <a:ext cx="6076950" cy="679450"/>
          </a:xfrm>
        </p:spPr>
        <p:txBody>
          <a:bodyPr/>
          <a:lstStyle/>
          <a:p>
            <a:pPr algn="ctr"/>
            <a:r>
              <a:rPr lang="en-US" b="1" dirty="0">
                <a:latin typeface="Roboto Slab" pitchFamily="2" charset="0"/>
                <a:ea typeface="Roboto Slab" pitchFamily="2" charset="0"/>
              </a:rPr>
              <a:t>Welcome Message</a:t>
            </a:r>
            <a:endParaRPr lang="en-US" dirty="0">
              <a:latin typeface="Roboto Slab" pitchFamily="2" charset="0"/>
              <a:ea typeface="Roboto Slab" pitchFamily="2" charset="0"/>
            </a:endParaRPr>
          </a:p>
        </p:txBody>
      </p:sp>
      <p:sp>
        <p:nvSpPr>
          <p:cNvPr id="5" name="Subtitle 4">
            <a:extLst>
              <a:ext uri="{FF2B5EF4-FFF2-40B4-BE49-F238E27FC236}">
                <a16:creationId xmlns:a16="http://schemas.microsoft.com/office/drawing/2014/main" id="{DCE1ACC0-804E-4492-939E-18689A688F76}"/>
              </a:ext>
            </a:extLst>
          </p:cNvPr>
          <p:cNvSpPr>
            <a:spLocks noGrp="1"/>
          </p:cNvSpPr>
          <p:nvPr>
            <p:ph type="subTitle" idx="4294967295"/>
          </p:nvPr>
        </p:nvSpPr>
        <p:spPr>
          <a:xfrm>
            <a:off x="838200" y="1135063"/>
            <a:ext cx="10515600" cy="244475"/>
          </a:xfrm>
          <a:prstGeom prst="rect">
            <a:avLst/>
          </a:prstGeom>
        </p:spPr>
        <p:txBody>
          <a:bodyPr/>
          <a:lstStyle/>
          <a:p>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28" name="Teardrop 27">
            <a:extLst>
              <a:ext uri="{FF2B5EF4-FFF2-40B4-BE49-F238E27FC236}">
                <a16:creationId xmlns:a16="http://schemas.microsoft.com/office/drawing/2014/main" id="{48F465DC-4C2B-40D4-A9BB-F3BCCE382EE6}"/>
              </a:ext>
            </a:extLst>
          </p:cNvPr>
          <p:cNvSpPr/>
          <p:nvPr/>
        </p:nvSpPr>
        <p:spPr>
          <a:xfrm>
            <a:off x="1525798" y="2516118"/>
            <a:ext cx="1994272" cy="1994272"/>
          </a:xfrm>
          <a:prstGeom prst="teardrop">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6EE95DD4-1BA3-4429-9604-DEF34D070BCA}"/>
              </a:ext>
            </a:extLst>
          </p:cNvPr>
          <p:cNvGrpSpPr/>
          <p:nvPr/>
        </p:nvGrpSpPr>
        <p:grpSpPr>
          <a:xfrm>
            <a:off x="3776803" y="2395439"/>
            <a:ext cx="3316855" cy="682781"/>
            <a:chOff x="2468336" y="2009958"/>
            <a:chExt cx="3316855" cy="682781"/>
          </a:xfrm>
        </p:grpSpPr>
        <p:sp>
          <p:nvSpPr>
            <p:cNvPr id="34" name="TextBox 33">
              <a:extLst>
                <a:ext uri="{FF2B5EF4-FFF2-40B4-BE49-F238E27FC236}">
                  <a16:creationId xmlns:a16="http://schemas.microsoft.com/office/drawing/2014/main" id="{EF71729A-2946-4235-ABF5-F99CEB1DC732}"/>
                </a:ext>
              </a:extLst>
            </p:cNvPr>
            <p:cNvSpPr txBox="1"/>
            <p:nvPr/>
          </p:nvSpPr>
          <p:spPr>
            <a:xfrm>
              <a:off x="2468336" y="2009958"/>
              <a:ext cx="1378857" cy="400110"/>
            </a:xfrm>
            <a:prstGeom prst="rect">
              <a:avLst/>
            </a:prstGeom>
            <a:noFill/>
          </p:spPr>
          <p:txBody>
            <a:bodyPr wrap="square" rtlCol="0">
              <a:spAutoFit/>
            </a:bodyPr>
            <a:lstStyle/>
            <a:p>
              <a:r>
                <a:rPr lang="en-US" sz="2000" b="1" dirty="0">
                  <a:solidFill>
                    <a:schemeClr val="accent4"/>
                  </a:solidFill>
                  <a:latin typeface="Roboto Slab" pitchFamily="2" charset="0"/>
                  <a:ea typeface="Roboto Slab" pitchFamily="2" charset="0"/>
                </a:rPr>
                <a:t>HELLO”</a:t>
              </a:r>
            </a:p>
          </p:txBody>
        </p:sp>
        <p:sp>
          <p:nvSpPr>
            <p:cNvPr id="35" name="TextBox 34">
              <a:extLst>
                <a:ext uri="{FF2B5EF4-FFF2-40B4-BE49-F238E27FC236}">
                  <a16:creationId xmlns:a16="http://schemas.microsoft.com/office/drawing/2014/main" id="{D734DE8D-3013-4617-B8C8-3336423CAC46}"/>
                </a:ext>
              </a:extLst>
            </p:cNvPr>
            <p:cNvSpPr txBox="1"/>
            <p:nvPr/>
          </p:nvSpPr>
          <p:spPr>
            <a:xfrm>
              <a:off x="2468336" y="2354185"/>
              <a:ext cx="3316855" cy="338554"/>
            </a:xfrm>
            <a:prstGeom prst="rect">
              <a:avLst/>
            </a:prstGeom>
            <a:noFill/>
          </p:spPr>
          <p:txBody>
            <a:bodyPr wrap="square" rtlCol="0">
              <a:spAutoFit/>
            </a:bodyPr>
            <a:lstStyle/>
            <a:p>
              <a:r>
                <a:rPr lang="en-US" sz="1600" dirty="0" err="1">
                  <a:solidFill>
                    <a:schemeClr val="tx1">
                      <a:lumMod val="75000"/>
                      <a:lumOff val="25000"/>
                    </a:schemeClr>
                  </a:solidFill>
                  <a:latin typeface="Roboto Slab" pitchFamily="2" charset="0"/>
                  <a:ea typeface="Roboto Slab" pitchFamily="2" charset="0"/>
                </a:rPr>
                <a:t>Iam</a:t>
              </a:r>
              <a:r>
                <a:rPr lang="en-US" sz="1600" dirty="0">
                  <a:solidFill>
                    <a:schemeClr val="tx1">
                      <a:lumMod val="75000"/>
                      <a:lumOff val="25000"/>
                    </a:schemeClr>
                  </a:solidFill>
                  <a:latin typeface="Roboto Slab" pitchFamily="2" charset="0"/>
                  <a:ea typeface="Roboto Slab" pitchFamily="2" charset="0"/>
                </a:rPr>
                <a:t> John Deo, Your Presenter!</a:t>
              </a:r>
            </a:p>
          </p:txBody>
        </p:sp>
      </p:grpSp>
      <p:grpSp>
        <p:nvGrpSpPr>
          <p:cNvPr id="37" name="Group 36">
            <a:extLst>
              <a:ext uri="{FF2B5EF4-FFF2-40B4-BE49-F238E27FC236}">
                <a16:creationId xmlns:a16="http://schemas.microsoft.com/office/drawing/2014/main" id="{849684D3-61CD-400B-9231-04112B4993E3}"/>
              </a:ext>
            </a:extLst>
          </p:cNvPr>
          <p:cNvGrpSpPr/>
          <p:nvPr/>
        </p:nvGrpSpPr>
        <p:grpSpPr>
          <a:xfrm>
            <a:off x="3776803" y="4876439"/>
            <a:ext cx="5105835" cy="674045"/>
            <a:chOff x="3291862" y="3029792"/>
            <a:chExt cx="5105835" cy="674045"/>
          </a:xfrm>
        </p:grpSpPr>
        <p:grpSp>
          <p:nvGrpSpPr>
            <p:cNvPr id="38" name="Group 37">
              <a:extLst>
                <a:ext uri="{FF2B5EF4-FFF2-40B4-BE49-F238E27FC236}">
                  <a16:creationId xmlns:a16="http://schemas.microsoft.com/office/drawing/2014/main" id="{C61CEA63-135E-4DE7-8C85-98737D70C469}"/>
                </a:ext>
              </a:extLst>
            </p:cNvPr>
            <p:cNvGrpSpPr/>
            <p:nvPr/>
          </p:nvGrpSpPr>
          <p:grpSpPr>
            <a:xfrm>
              <a:off x="3363857" y="3397975"/>
              <a:ext cx="958829" cy="305862"/>
              <a:chOff x="4052943" y="5412792"/>
              <a:chExt cx="958829" cy="305862"/>
            </a:xfrm>
          </p:grpSpPr>
          <p:grpSp>
            <p:nvGrpSpPr>
              <p:cNvPr id="40" name="Group 39">
                <a:extLst>
                  <a:ext uri="{FF2B5EF4-FFF2-40B4-BE49-F238E27FC236}">
                    <a16:creationId xmlns:a16="http://schemas.microsoft.com/office/drawing/2014/main" id="{D9E5DE00-CF15-4647-AD6F-A476722F51E0}"/>
                  </a:ext>
                </a:extLst>
              </p:cNvPr>
              <p:cNvGrpSpPr/>
              <p:nvPr/>
            </p:nvGrpSpPr>
            <p:grpSpPr>
              <a:xfrm>
                <a:off x="4052943" y="5412793"/>
                <a:ext cx="305861" cy="305861"/>
                <a:chOff x="1324575" y="5760204"/>
                <a:chExt cx="305861" cy="305861"/>
              </a:xfrm>
            </p:grpSpPr>
            <p:sp>
              <p:nvSpPr>
                <p:cNvPr id="47" name="Oval 46">
                  <a:extLst>
                    <a:ext uri="{FF2B5EF4-FFF2-40B4-BE49-F238E27FC236}">
                      <a16:creationId xmlns:a16="http://schemas.microsoft.com/office/drawing/2014/main" id="{669F8518-E7FE-4973-9EDD-FCBC6599DD11}"/>
                    </a:ext>
                  </a:extLst>
                </p:cNvPr>
                <p:cNvSpPr/>
                <p:nvPr/>
              </p:nvSpPr>
              <p:spPr>
                <a:xfrm>
                  <a:off x="1324575" y="5760204"/>
                  <a:ext cx="305861" cy="30586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AutoShape 1">
                  <a:extLst>
                    <a:ext uri="{FF2B5EF4-FFF2-40B4-BE49-F238E27FC236}">
                      <a16:creationId xmlns:a16="http://schemas.microsoft.com/office/drawing/2014/main" id="{902924DF-34E8-4A79-B67E-62D2F4D3BECF}"/>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1" name="Group 40">
                <a:extLst>
                  <a:ext uri="{FF2B5EF4-FFF2-40B4-BE49-F238E27FC236}">
                    <a16:creationId xmlns:a16="http://schemas.microsoft.com/office/drawing/2014/main" id="{032FB8ED-E443-44C7-AD39-50E1E447FB01}"/>
                  </a:ext>
                </a:extLst>
              </p:cNvPr>
              <p:cNvGrpSpPr/>
              <p:nvPr/>
            </p:nvGrpSpPr>
            <p:grpSpPr>
              <a:xfrm>
                <a:off x="4379427" y="5412793"/>
                <a:ext cx="305861" cy="305861"/>
                <a:chOff x="1684215" y="5760204"/>
                <a:chExt cx="305861" cy="305861"/>
              </a:xfrm>
            </p:grpSpPr>
            <p:sp>
              <p:nvSpPr>
                <p:cNvPr id="45" name="Oval 44">
                  <a:extLst>
                    <a:ext uri="{FF2B5EF4-FFF2-40B4-BE49-F238E27FC236}">
                      <a16:creationId xmlns:a16="http://schemas.microsoft.com/office/drawing/2014/main" id="{2C50D936-1C19-4F1F-BC10-D2547AEAA883}"/>
                    </a:ext>
                  </a:extLst>
                </p:cNvPr>
                <p:cNvSpPr/>
                <p:nvPr/>
              </p:nvSpPr>
              <p:spPr>
                <a:xfrm>
                  <a:off x="1684215" y="5760204"/>
                  <a:ext cx="305861" cy="30586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21">
                  <a:extLst>
                    <a:ext uri="{FF2B5EF4-FFF2-40B4-BE49-F238E27FC236}">
                      <a16:creationId xmlns:a16="http://schemas.microsoft.com/office/drawing/2014/main" id="{D5270F1B-A4DD-48CB-91FE-00B69436104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2" name="Group 41">
                <a:extLst>
                  <a:ext uri="{FF2B5EF4-FFF2-40B4-BE49-F238E27FC236}">
                    <a16:creationId xmlns:a16="http://schemas.microsoft.com/office/drawing/2014/main" id="{F55B2F16-8262-4402-9A28-235773B5F3A7}"/>
                  </a:ext>
                </a:extLst>
              </p:cNvPr>
              <p:cNvGrpSpPr/>
              <p:nvPr/>
            </p:nvGrpSpPr>
            <p:grpSpPr>
              <a:xfrm>
                <a:off x="4705911" y="5412792"/>
                <a:ext cx="305861" cy="305861"/>
                <a:chOff x="2177216" y="5760204"/>
                <a:chExt cx="305861" cy="305861"/>
              </a:xfrm>
            </p:grpSpPr>
            <p:sp>
              <p:nvSpPr>
                <p:cNvPr id="43" name="Oval 42">
                  <a:extLst>
                    <a:ext uri="{FF2B5EF4-FFF2-40B4-BE49-F238E27FC236}">
                      <a16:creationId xmlns:a16="http://schemas.microsoft.com/office/drawing/2014/main" id="{F82DBF68-3882-4BCB-9E1D-81526673EEA8}"/>
                    </a:ext>
                  </a:extLst>
                </p:cNvPr>
                <p:cNvSpPr/>
                <p:nvPr/>
              </p:nvSpPr>
              <p:spPr>
                <a:xfrm>
                  <a:off x="2177216" y="5760204"/>
                  <a:ext cx="305861" cy="30586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18">
                  <a:extLst>
                    <a:ext uri="{FF2B5EF4-FFF2-40B4-BE49-F238E27FC236}">
                      <a16:creationId xmlns:a16="http://schemas.microsoft.com/office/drawing/2014/main" id="{4164FF4C-83D9-40C9-B074-FA92F7A41644}"/>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39" name="TextBox 38">
              <a:extLst>
                <a:ext uri="{FF2B5EF4-FFF2-40B4-BE49-F238E27FC236}">
                  <a16:creationId xmlns:a16="http://schemas.microsoft.com/office/drawing/2014/main" id="{FDFA12A6-794F-4249-AB67-E5D3E288A300}"/>
                </a:ext>
              </a:extLst>
            </p:cNvPr>
            <p:cNvSpPr txBox="1"/>
            <p:nvPr/>
          </p:nvSpPr>
          <p:spPr>
            <a:xfrm>
              <a:off x="3291862" y="3029792"/>
              <a:ext cx="5105835" cy="246221"/>
            </a:xfrm>
            <a:prstGeom prst="rect">
              <a:avLst/>
            </a:prstGeom>
            <a:noFill/>
          </p:spPr>
          <p:txBody>
            <a:bodyPr wrap="square" rtlCol="0">
              <a:spAutoFit/>
            </a:bodyPr>
            <a:lstStyle/>
            <a:p>
              <a:r>
                <a:rPr lang="en-US" sz="1000" spc="200" dirty="0">
                  <a:solidFill>
                    <a:schemeClr val="tx1">
                      <a:lumMod val="75000"/>
                      <a:lumOff val="25000"/>
                    </a:schemeClr>
                  </a:solidFill>
                  <a:latin typeface="Roboto Slab" pitchFamily="2" charset="0"/>
                  <a:ea typeface="Roboto Slab" pitchFamily="2" charset="0"/>
                </a:rPr>
                <a:t>www.website/ fb/ you tube/company name.com</a:t>
              </a:r>
            </a:p>
          </p:txBody>
        </p:sp>
      </p:grpSp>
      <p:sp>
        <p:nvSpPr>
          <p:cNvPr id="49" name="Rectangle 9">
            <a:extLst>
              <a:ext uri="{FF2B5EF4-FFF2-40B4-BE49-F238E27FC236}">
                <a16:creationId xmlns:a16="http://schemas.microsoft.com/office/drawing/2014/main" id="{1AF9ED88-3C4F-48B4-80B4-E48FCF078F07}"/>
              </a:ext>
            </a:extLst>
          </p:cNvPr>
          <p:cNvSpPr>
            <a:spLocks/>
          </p:cNvSpPr>
          <p:nvPr/>
        </p:nvSpPr>
        <p:spPr bwMode="auto">
          <a:xfrm>
            <a:off x="3873185" y="3432175"/>
            <a:ext cx="6793017" cy="1005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cxnSp>
        <p:nvCxnSpPr>
          <p:cNvPr id="50" name="Straight Connector 49">
            <a:extLst>
              <a:ext uri="{FF2B5EF4-FFF2-40B4-BE49-F238E27FC236}">
                <a16:creationId xmlns:a16="http://schemas.microsoft.com/office/drawing/2014/main" id="{71D73141-CBC4-4086-BBE2-92831DC8E955}"/>
              </a:ext>
            </a:extLst>
          </p:cNvPr>
          <p:cNvCxnSpPr/>
          <p:nvPr/>
        </p:nvCxnSpPr>
        <p:spPr>
          <a:xfrm>
            <a:off x="3873186" y="4670426"/>
            <a:ext cx="632345"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4" name="Picture Placeholder 53">
            <a:extLst>
              <a:ext uri="{FF2B5EF4-FFF2-40B4-BE49-F238E27FC236}">
                <a16:creationId xmlns:a16="http://schemas.microsoft.com/office/drawing/2014/main" id="{C23704D0-6265-45D1-BEA1-1BCB65199109}"/>
              </a:ext>
            </a:extLst>
          </p:cNvPr>
          <p:cNvSpPr>
            <a:spLocks noGrp="1"/>
          </p:cNvSpPr>
          <p:nvPr>
            <p:ph type="pic" sz="quarter" idx="164"/>
          </p:nvPr>
        </p:nvSpPr>
        <p:spPr/>
      </p:sp>
    </p:spTree>
    <p:extLst>
      <p:ext uri="{BB962C8B-B14F-4D97-AF65-F5344CB8AC3E}">
        <p14:creationId xmlns:p14="http://schemas.microsoft.com/office/powerpoint/2010/main" val="3241392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928914" y="481013"/>
            <a:ext cx="10515600" cy="679450"/>
          </a:xfrm>
        </p:spPr>
        <p:txBody>
          <a:bodyPr/>
          <a:lstStyle/>
          <a:p>
            <a:r>
              <a:rPr lang="en-US" b="1" dirty="0">
                <a:latin typeface="Roboto Slab" pitchFamily="2" charset="0"/>
                <a:ea typeface="Roboto Slab" pitchFamily="2" charset="0"/>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928914" y="1135063"/>
            <a:ext cx="10515600" cy="244475"/>
          </a:xfrm>
          <a:prstGeom prst="rect">
            <a:avLst/>
          </a:prstGeom>
        </p:spPr>
        <p:txBody>
          <a:bodyPr/>
          <a:lstStyle/>
          <a:p>
            <a:pPr algn="l"/>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a:p>
            <a:pPr algn="l"/>
            <a:endParaRPr lang="en-US" dirty="0">
              <a:latin typeface="Roboto Slab" pitchFamily="2" charset="0"/>
              <a:ea typeface="Roboto Slab" pitchFamily="2" charset="0"/>
            </a:endParaRPr>
          </a:p>
        </p:txBody>
      </p:sp>
      <p:sp>
        <p:nvSpPr>
          <p:cNvPr id="20" name="Freeform 33">
            <a:extLst>
              <a:ext uri="{FF2B5EF4-FFF2-40B4-BE49-F238E27FC236}">
                <a16:creationId xmlns:a16="http://schemas.microsoft.com/office/drawing/2014/main" id="{3482E2F9-1B0A-4835-AF75-0C236D51D94C}"/>
              </a:ext>
            </a:extLst>
          </p:cNvPr>
          <p:cNvSpPr>
            <a:spLocks noEditPoints="1"/>
          </p:cNvSpPr>
          <p:nvPr/>
        </p:nvSpPr>
        <p:spPr bwMode="auto">
          <a:xfrm>
            <a:off x="7202716" y="2286384"/>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1" name="Rectangle 20">
            <a:extLst>
              <a:ext uri="{FF2B5EF4-FFF2-40B4-BE49-F238E27FC236}">
                <a16:creationId xmlns:a16="http://schemas.microsoft.com/office/drawing/2014/main" id="{8A21EE17-DDCC-4CAE-B73C-849976A22E40}"/>
              </a:ext>
            </a:extLst>
          </p:cNvPr>
          <p:cNvSpPr/>
          <p:nvPr/>
        </p:nvSpPr>
        <p:spPr>
          <a:xfrm>
            <a:off x="8173166" y="2284570"/>
            <a:ext cx="2124299" cy="400110"/>
          </a:xfrm>
          <a:prstGeom prst="rect">
            <a:avLst/>
          </a:prstGeom>
        </p:spPr>
        <p:txBody>
          <a:bodyPr wrap="none">
            <a:spAutoFit/>
          </a:bodyPr>
          <a:lstStyle/>
          <a:p>
            <a:r>
              <a:rPr lang="en-US" sz="2000" b="1" dirty="0">
                <a:solidFill>
                  <a:schemeClr val="accent4"/>
                </a:solidFill>
                <a:latin typeface="Roboto Slab" pitchFamily="2" charset="0"/>
                <a:ea typeface="Roboto Slab" pitchFamily="2" charset="0"/>
                <a:cs typeface="Roboto" panose="02000000000000000000" pitchFamily="2" charset="0"/>
              </a:rPr>
              <a:t>Quality is Value</a:t>
            </a:r>
          </a:p>
        </p:txBody>
      </p:sp>
      <p:sp>
        <p:nvSpPr>
          <p:cNvPr id="23" name="TextBox 22">
            <a:extLst>
              <a:ext uri="{FF2B5EF4-FFF2-40B4-BE49-F238E27FC236}">
                <a16:creationId xmlns:a16="http://schemas.microsoft.com/office/drawing/2014/main" id="{A99AE4FA-98B6-4E5E-A233-A8CEFB58C132}"/>
              </a:ext>
            </a:extLst>
          </p:cNvPr>
          <p:cNvSpPr txBox="1"/>
          <p:nvPr/>
        </p:nvSpPr>
        <p:spPr>
          <a:xfrm>
            <a:off x="8173166" y="2632318"/>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sp>
        <p:nvSpPr>
          <p:cNvPr id="24" name="Freeform 34">
            <a:extLst>
              <a:ext uri="{FF2B5EF4-FFF2-40B4-BE49-F238E27FC236}">
                <a16:creationId xmlns:a16="http://schemas.microsoft.com/office/drawing/2014/main" id="{AF9C858D-3281-4BBE-91A9-0F8EF25E552E}"/>
              </a:ext>
            </a:extLst>
          </p:cNvPr>
          <p:cNvSpPr>
            <a:spLocks noEditPoints="1"/>
          </p:cNvSpPr>
          <p:nvPr/>
        </p:nvSpPr>
        <p:spPr bwMode="auto">
          <a:xfrm>
            <a:off x="7202716" y="3684780"/>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5" name="Rectangle 24">
            <a:extLst>
              <a:ext uri="{FF2B5EF4-FFF2-40B4-BE49-F238E27FC236}">
                <a16:creationId xmlns:a16="http://schemas.microsoft.com/office/drawing/2014/main" id="{16E4892D-D437-4233-9421-D77BAFA3844B}"/>
              </a:ext>
            </a:extLst>
          </p:cNvPr>
          <p:cNvSpPr/>
          <p:nvPr/>
        </p:nvSpPr>
        <p:spPr>
          <a:xfrm>
            <a:off x="8125541" y="3580968"/>
            <a:ext cx="2124299" cy="400110"/>
          </a:xfrm>
          <a:prstGeom prst="rect">
            <a:avLst/>
          </a:prstGeom>
        </p:spPr>
        <p:txBody>
          <a:bodyPr wrap="none">
            <a:spAutoFit/>
          </a:bodyPr>
          <a:lstStyle/>
          <a:p>
            <a:r>
              <a:rPr lang="en-US" sz="2000" b="1" dirty="0">
                <a:solidFill>
                  <a:schemeClr val="accent4"/>
                </a:solidFill>
                <a:latin typeface="Roboto Slab" pitchFamily="2" charset="0"/>
                <a:ea typeface="Roboto Slab" pitchFamily="2" charset="0"/>
                <a:cs typeface="Roboto" panose="02000000000000000000" pitchFamily="2" charset="0"/>
              </a:rPr>
              <a:t>Quality is Value</a:t>
            </a:r>
          </a:p>
        </p:txBody>
      </p:sp>
      <p:sp>
        <p:nvSpPr>
          <p:cNvPr id="26" name="TextBox 25">
            <a:extLst>
              <a:ext uri="{FF2B5EF4-FFF2-40B4-BE49-F238E27FC236}">
                <a16:creationId xmlns:a16="http://schemas.microsoft.com/office/drawing/2014/main" id="{873724AF-A000-4749-AA3F-B0D38E9D30C2}"/>
              </a:ext>
            </a:extLst>
          </p:cNvPr>
          <p:cNvSpPr txBox="1"/>
          <p:nvPr/>
        </p:nvSpPr>
        <p:spPr>
          <a:xfrm>
            <a:off x="8125541" y="3928716"/>
            <a:ext cx="2402301" cy="707886"/>
          </a:xfrm>
          <a:prstGeom prst="rect">
            <a:avLst/>
          </a:prstGeom>
          <a:noFill/>
        </p:spPr>
        <p:txBody>
          <a:bodyPr wrap="square" rtlCol="0">
            <a:spAutoFit/>
          </a:bodyPr>
          <a:lstStyle/>
          <a:p>
            <a:pPr>
              <a:lnSpc>
                <a:spcPts val="1600"/>
              </a:lnSpc>
            </a:pPr>
            <a:r>
              <a:rPr lang="en-US" sz="1100" dirty="0">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sp>
        <p:nvSpPr>
          <p:cNvPr id="27" name="Freeform 35">
            <a:extLst>
              <a:ext uri="{FF2B5EF4-FFF2-40B4-BE49-F238E27FC236}">
                <a16:creationId xmlns:a16="http://schemas.microsoft.com/office/drawing/2014/main" id="{C9BB4577-68B8-4DAD-9D7C-0CAA5AB18CF2}"/>
              </a:ext>
            </a:extLst>
          </p:cNvPr>
          <p:cNvSpPr>
            <a:spLocks noEditPoints="1"/>
          </p:cNvSpPr>
          <p:nvPr/>
        </p:nvSpPr>
        <p:spPr bwMode="auto">
          <a:xfrm>
            <a:off x="7202716" y="4922161"/>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27">
            <a:extLst>
              <a:ext uri="{FF2B5EF4-FFF2-40B4-BE49-F238E27FC236}">
                <a16:creationId xmlns:a16="http://schemas.microsoft.com/office/drawing/2014/main" id="{643539C6-CEBE-467F-86E3-4452F4BCA3F5}"/>
              </a:ext>
            </a:extLst>
          </p:cNvPr>
          <p:cNvSpPr/>
          <p:nvPr/>
        </p:nvSpPr>
        <p:spPr>
          <a:xfrm>
            <a:off x="8162054" y="4877367"/>
            <a:ext cx="2124299" cy="400110"/>
          </a:xfrm>
          <a:prstGeom prst="rect">
            <a:avLst/>
          </a:prstGeom>
        </p:spPr>
        <p:txBody>
          <a:bodyPr wrap="none">
            <a:spAutoFit/>
          </a:bodyPr>
          <a:lstStyle/>
          <a:p>
            <a:r>
              <a:rPr lang="en-US" sz="2000" b="1" dirty="0">
                <a:solidFill>
                  <a:schemeClr val="accent4"/>
                </a:solidFill>
                <a:latin typeface="Roboto Slab" pitchFamily="2" charset="0"/>
                <a:ea typeface="Roboto Slab" pitchFamily="2" charset="0"/>
                <a:cs typeface="Roboto" panose="02000000000000000000" pitchFamily="2" charset="0"/>
              </a:rPr>
              <a:t>Quality is Value</a:t>
            </a:r>
          </a:p>
        </p:txBody>
      </p:sp>
      <p:sp>
        <p:nvSpPr>
          <p:cNvPr id="29" name="TextBox 28">
            <a:extLst>
              <a:ext uri="{FF2B5EF4-FFF2-40B4-BE49-F238E27FC236}">
                <a16:creationId xmlns:a16="http://schemas.microsoft.com/office/drawing/2014/main" id="{829C49A6-B279-4969-93DF-736996E19865}"/>
              </a:ext>
            </a:extLst>
          </p:cNvPr>
          <p:cNvSpPr txBox="1"/>
          <p:nvPr/>
        </p:nvSpPr>
        <p:spPr>
          <a:xfrm>
            <a:off x="8162054" y="5225115"/>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sp>
        <p:nvSpPr>
          <p:cNvPr id="12" name="Picture Placeholder 11">
            <a:extLst>
              <a:ext uri="{FF2B5EF4-FFF2-40B4-BE49-F238E27FC236}">
                <a16:creationId xmlns:a16="http://schemas.microsoft.com/office/drawing/2014/main" id="{7C9101EF-08F5-4FBF-87C4-9B06565510E6}"/>
              </a:ext>
            </a:extLst>
          </p:cNvPr>
          <p:cNvSpPr>
            <a:spLocks noGrp="1"/>
          </p:cNvSpPr>
          <p:nvPr>
            <p:ph type="pic" sz="quarter" idx="167"/>
          </p:nvPr>
        </p:nvSpPr>
        <p:spPr/>
      </p:sp>
    </p:spTree>
    <p:extLst>
      <p:ext uri="{BB962C8B-B14F-4D97-AF65-F5344CB8AC3E}">
        <p14:creationId xmlns:p14="http://schemas.microsoft.com/office/powerpoint/2010/main" val="41866923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7D670D4-E659-4DFB-8CD3-530E0B5586CE}"/>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B6A8DC2-4497-43D7-97A5-C7E687F8CF25}"/>
              </a:ext>
            </a:extLst>
          </p:cNvPr>
          <p:cNvSpPr txBox="1"/>
          <p:nvPr/>
        </p:nvSpPr>
        <p:spPr>
          <a:xfrm>
            <a:off x="4956629" y="3075057"/>
            <a:ext cx="2491095" cy="707886"/>
          </a:xfrm>
          <a:prstGeom prst="rect">
            <a:avLst/>
          </a:prstGeom>
          <a:noFill/>
        </p:spPr>
        <p:txBody>
          <a:bodyPr wrap="square" rtlCol="0">
            <a:spAutoFit/>
          </a:bodyPr>
          <a:lstStyle/>
          <a:p>
            <a:r>
              <a:rPr lang="en-US" sz="4000" b="1" dirty="0">
                <a:solidFill>
                  <a:schemeClr val="accent4"/>
                </a:solidFill>
                <a:latin typeface="Roboto Slab" pitchFamily="2" charset="0"/>
                <a:ea typeface="Roboto Slab" pitchFamily="2" charset="0"/>
                <a:cs typeface="Roboto" panose="02000000000000000000" pitchFamily="2" charset="0"/>
              </a:rPr>
              <a:t>THE</a:t>
            </a:r>
            <a:r>
              <a:rPr lang="en-US" sz="4000" b="1" dirty="0">
                <a:latin typeface="Roboto Slab" pitchFamily="2" charset="0"/>
                <a:ea typeface="Roboto Slab" pitchFamily="2" charset="0"/>
                <a:cs typeface="Roboto" panose="02000000000000000000" pitchFamily="2" charset="0"/>
              </a:rPr>
              <a:t> </a:t>
            </a:r>
            <a:r>
              <a:rPr lang="en-US" sz="4000" u="sng" dirty="0">
                <a:solidFill>
                  <a:schemeClr val="bg1">
                    <a:lumMod val="95000"/>
                  </a:schemeClr>
                </a:solidFill>
                <a:effectLst>
                  <a:outerShdw blurRad="38100" dist="38100" dir="2700000" algn="tl">
                    <a:srgbClr val="000000">
                      <a:alpha val="43137"/>
                    </a:srgbClr>
                  </a:outerShdw>
                </a:effectLst>
                <a:latin typeface="Roboto Slab" pitchFamily="2" charset="0"/>
                <a:ea typeface="Roboto Slab" pitchFamily="2" charset="0"/>
                <a:cs typeface="Roboto" panose="02000000000000000000" pitchFamily="2" charset="0"/>
              </a:rPr>
              <a:t>END</a:t>
            </a:r>
          </a:p>
        </p:txBody>
      </p:sp>
      <p:sp>
        <p:nvSpPr>
          <p:cNvPr id="9" name="Rectangle 8">
            <a:extLst>
              <a:ext uri="{FF2B5EF4-FFF2-40B4-BE49-F238E27FC236}">
                <a16:creationId xmlns:a16="http://schemas.microsoft.com/office/drawing/2014/main" id="{C3918256-EC3C-4532-981A-EFE0550CD4F5}"/>
              </a:ext>
            </a:extLst>
          </p:cNvPr>
          <p:cNvSpPr/>
          <p:nvPr/>
        </p:nvSpPr>
        <p:spPr>
          <a:xfrm>
            <a:off x="0" y="3225800"/>
            <a:ext cx="4744278" cy="406400"/>
          </a:xfrm>
          <a:prstGeom prst="rect">
            <a:avLst/>
          </a:prstGeom>
          <a:solidFill>
            <a:schemeClr val="bg1">
              <a:lumMod val="50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7" name="Title 6">
            <a:extLst>
              <a:ext uri="{FF2B5EF4-FFF2-40B4-BE49-F238E27FC236}">
                <a16:creationId xmlns:a16="http://schemas.microsoft.com/office/drawing/2014/main" id="{FEA2543D-3536-4789-AD81-E489902F87A8}"/>
              </a:ext>
            </a:extLst>
          </p:cNvPr>
          <p:cNvSpPr>
            <a:spLocks noGrp="1"/>
          </p:cNvSpPr>
          <p:nvPr>
            <p:ph type="title" idx="4294967295"/>
          </p:nvPr>
        </p:nvSpPr>
        <p:spPr>
          <a:xfrm>
            <a:off x="986055" y="481013"/>
            <a:ext cx="6076950" cy="679450"/>
          </a:xfrm>
        </p:spPr>
        <p:txBody>
          <a:bodyPr/>
          <a:lstStyle/>
          <a:p>
            <a:r>
              <a:rPr lang="en-US" b="1" dirty="0">
                <a:latin typeface="Roboto Slab" pitchFamily="2" charset="0"/>
                <a:ea typeface="Roboto Slab" pitchFamily="2" charset="0"/>
              </a:rPr>
              <a:t>Welcome Message</a:t>
            </a:r>
          </a:p>
        </p:txBody>
      </p:sp>
      <p:sp>
        <p:nvSpPr>
          <p:cNvPr id="9" name="Subtitle 8">
            <a:extLst>
              <a:ext uri="{FF2B5EF4-FFF2-40B4-BE49-F238E27FC236}">
                <a16:creationId xmlns:a16="http://schemas.microsoft.com/office/drawing/2014/main" id="{EC43F955-9033-4A81-92AE-5E10997E32CD}"/>
              </a:ext>
            </a:extLst>
          </p:cNvPr>
          <p:cNvSpPr>
            <a:spLocks noGrp="1"/>
          </p:cNvSpPr>
          <p:nvPr>
            <p:ph type="subTitle" idx="4294967295"/>
          </p:nvPr>
        </p:nvSpPr>
        <p:spPr>
          <a:xfrm>
            <a:off x="986055" y="1135063"/>
            <a:ext cx="10515600" cy="244475"/>
          </a:xfrm>
          <a:prstGeom prst="rect">
            <a:avLst/>
          </a:prstGeom>
        </p:spPr>
        <p:txBody>
          <a:bodyPr/>
          <a:lstStyle/>
          <a:p>
            <a:pPr algn="l"/>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2" name="Oval 1">
            <a:extLst>
              <a:ext uri="{FF2B5EF4-FFF2-40B4-BE49-F238E27FC236}">
                <a16:creationId xmlns:a16="http://schemas.microsoft.com/office/drawing/2014/main" id="{9E8CF67F-B776-46E0-8E28-BF492C15BDA3}"/>
              </a:ext>
            </a:extLst>
          </p:cNvPr>
          <p:cNvSpPr/>
          <p:nvPr/>
        </p:nvSpPr>
        <p:spPr>
          <a:xfrm>
            <a:off x="986055" y="2303356"/>
            <a:ext cx="2941981" cy="2941981"/>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E5F72C3B-3498-46C8-8B49-3E2DB331EDDE}"/>
              </a:ext>
            </a:extLst>
          </p:cNvPr>
          <p:cNvGrpSpPr/>
          <p:nvPr/>
        </p:nvGrpSpPr>
        <p:grpSpPr>
          <a:xfrm>
            <a:off x="4316546" y="2746219"/>
            <a:ext cx="3316855" cy="682781"/>
            <a:chOff x="2468336" y="2009958"/>
            <a:chExt cx="3316855" cy="682781"/>
          </a:xfrm>
        </p:grpSpPr>
        <p:sp>
          <p:nvSpPr>
            <p:cNvPr id="30" name="TextBox 29">
              <a:extLst>
                <a:ext uri="{FF2B5EF4-FFF2-40B4-BE49-F238E27FC236}">
                  <a16:creationId xmlns:a16="http://schemas.microsoft.com/office/drawing/2014/main" id="{98B44900-89EE-4503-835C-34AC34DF4FD5}"/>
                </a:ext>
              </a:extLst>
            </p:cNvPr>
            <p:cNvSpPr txBox="1"/>
            <p:nvPr/>
          </p:nvSpPr>
          <p:spPr>
            <a:xfrm>
              <a:off x="2468336" y="2009958"/>
              <a:ext cx="1378857" cy="400110"/>
            </a:xfrm>
            <a:prstGeom prst="rect">
              <a:avLst/>
            </a:prstGeom>
            <a:noFill/>
          </p:spPr>
          <p:txBody>
            <a:bodyPr wrap="square" rtlCol="0">
              <a:spAutoFit/>
            </a:bodyPr>
            <a:lstStyle/>
            <a:p>
              <a:r>
                <a:rPr lang="en-US" sz="2000" b="1" dirty="0">
                  <a:solidFill>
                    <a:schemeClr val="accent4"/>
                  </a:solidFill>
                  <a:latin typeface="Roboto Slab" pitchFamily="2" charset="0"/>
                  <a:ea typeface="Roboto Slab" pitchFamily="2" charset="0"/>
                </a:rPr>
                <a:t>HELLO”</a:t>
              </a:r>
            </a:p>
          </p:txBody>
        </p:sp>
        <p:sp>
          <p:nvSpPr>
            <p:cNvPr id="31" name="TextBox 30">
              <a:extLst>
                <a:ext uri="{FF2B5EF4-FFF2-40B4-BE49-F238E27FC236}">
                  <a16:creationId xmlns:a16="http://schemas.microsoft.com/office/drawing/2014/main" id="{19F0F789-5F89-4333-B17D-00530CFBA396}"/>
                </a:ext>
              </a:extLst>
            </p:cNvPr>
            <p:cNvSpPr txBox="1"/>
            <p:nvPr/>
          </p:nvSpPr>
          <p:spPr>
            <a:xfrm>
              <a:off x="2468336" y="2354185"/>
              <a:ext cx="3316855" cy="338554"/>
            </a:xfrm>
            <a:prstGeom prst="rect">
              <a:avLst/>
            </a:prstGeom>
            <a:noFill/>
          </p:spPr>
          <p:txBody>
            <a:bodyPr wrap="square" rtlCol="0">
              <a:spAutoFit/>
            </a:bodyPr>
            <a:lstStyle/>
            <a:p>
              <a:r>
                <a:rPr lang="en-US" sz="1600" dirty="0" err="1">
                  <a:solidFill>
                    <a:schemeClr val="tx1">
                      <a:lumMod val="75000"/>
                      <a:lumOff val="25000"/>
                    </a:schemeClr>
                  </a:solidFill>
                  <a:latin typeface="Roboto Slab" pitchFamily="2" charset="0"/>
                  <a:ea typeface="Roboto Slab" pitchFamily="2" charset="0"/>
                </a:rPr>
                <a:t>Iam</a:t>
              </a:r>
              <a:r>
                <a:rPr lang="en-US" sz="1600" dirty="0">
                  <a:solidFill>
                    <a:schemeClr val="tx1">
                      <a:lumMod val="75000"/>
                      <a:lumOff val="25000"/>
                    </a:schemeClr>
                  </a:solidFill>
                  <a:latin typeface="Roboto Slab" pitchFamily="2" charset="0"/>
                  <a:ea typeface="Roboto Slab" pitchFamily="2" charset="0"/>
                </a:rPr>
                <a:t> John Deo, Your Presenter!</a:t>
              </a:r>
            </a:p>
          </p:txBody>
        </p:sp>
      </p:grpSp>
      <p:sp>
        <p:nvSpPr>
          <p:cNvPr id="32" name="Rectangle 9">
            <a:extLst>
              <a:ext uri="{FF2B5EF4-FFF2-40B4-BE49-F238E27FC236}">
                <a16:creationId xmlns:a16="http://schemas.microsoft.com/office/drawing/2014/main" id="{166F6557-6A3E-49B9-9A15-20B0389F4DEB}"/>
              </a:ext>
            </a:extLst>
          </p:cNvPr>
          <p:cNvSpPr>
            <a:spLocks/>
          </p:cNvSpPr>
          <p:nvPr/>
        </p:nvSpPr>
        <p:spPr bwMode="auto">
          <a:xfrm>
            <a:off x="4412928" y="3429000"/>
            <a:ext cx="6793017" cy="1005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22" name="Picture Placeholder 21">
            <a:extLst>
              <a:ext uri="{FF2B5EF4-FFF2-40B4-BE49-F238E27FC236}">
                <a16:creationId xmlns:a16="http://schemas.microsoft.com/office/drawing/2014/main" id="{EDA69FB8-4D7F-4F2E-9234-2F23ABC4A1F3}"/>
              </a:ext>
            </a:extLst>
          </p:cNvPr>
          <p:cNvSpPr>
            <a:spLocks noGrp="1"/>
          </p:cNvSpPr>
          <p:nvPr>
            <p:ph type="pic" sz="quarter" idx="164"/>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4" name="Title 3">
            <a:extLst>
              <a:ext uri="{FF2B5EF4-FFF2-40B4-BE49-F238E27FC236}">
                <a16:creationId xmlns:a16="http://schemas.microsoft.com/office/drawing/2014/main" id="{B87B4C27-3E7B-4394-957F-1308EF668942}"/>
              </a:ext>
            </a:extLst>
          </p:cNvPr>
          <p:cNvSpPr>
            <a:spLocks noGrp="1"/>
          </p:cNvSpPr>
          <p:nvPr>
            <p:ph type="title" idx="4294967295"/>
          </p:nvPr>
        </p:nvSpPr>
        <p:spPr>
          <a:xfrm>
            <a:off x="855573" y="481013"/>
            <a:ext cx="6076950" cy="679450"/>
          </a:xfrm>
        </p:spPr>
        <p:txBody>
          <a:bodyPr/>
          <a:lstStyle/>
          <a:p>
            <a:r>
              <a:rPr lang="en-US" b="1" dirty="0">
                <a:latin typeface="Roboto Slab" pitchFamily="2" charset="0"/>
                <a:ea typeface="Roboto Slab" pitchFamily="2" charset="0"/>
              </a:rPr>
              <a:t>About us</a:t>
            </a:r>
          </a:p>
        </p:txBody>
      </p:sp>
      <p:sp>
        <p:nvSpPr>
          <p:cNvPr id="5" name="Subtitle 4">
            <a:extLst>
              <a:ext uri="{FF2B5EF4-FFF2-40B4-BE49-F238E27FC236}">
                <a16:creationId xmlns:a16="http://schemas.microsoft.com/office/drawing/2014/main" id="{F28C9CE6-6FA5-4F86-9D6F-B9B8708BEE9A}"/>
              </a:ext>
            </a:extLst>
          </p:cNvPr>
          <p:cNvSpPr>
            <a:spLocks noGrp="1"/>
          </p:cNvSpPr>
          <p:nvPr>
            <p:ph type="subTitle" idx="4294967295"/>
          </p:nvPr>
        </p:nvSpPr>
        <p:spPr>
          <a:xfrm>
            <a:off x="855573" y="1135063"/>
            <a:ext cx="10515600" cy="244475"/>
          </a:xfrm>
          <a:prstGeom prst="rect">
            <a:avLst/>
          </a:prstGeom>
        </p:spPr>
        <p:txBody>
          <a:bodyPr/>
          <a:lstStyle/>
          <a:p>
            <a:pPr algn="l"/>
            <a:r>
              <a:rPr lang="en-US" dirty="0">
                <a:latin typeface="Roboto Slab" pitchFamily="2" charset="0"/>
                <a:ea typeface="Roboto Slab" pitchFamily="2" charset="0"/>
              </a:rPr>
              <a:t>Lorem Ipsum is simply dummy text of the printing and typesetting industry.</a:t>
            </a:r>
          </a:p>
          <a:p>
            <a:pPr algn="l"/>
            <a:endParaRPr lang="en-US" dirty="0">
              <a:latin typeface="Roboto Slab" pitchFamily="2" charset="0"/>
              <a:ea typeface="Roboto Slab" pitchFamily="2" charset="0"/>
            </a:endParaRPr>
          </a:p>
        </p:txBody>
      </p:sp>
      <p:sp>
        <p:nvSpPr>
          <p:cNvPr id="19" name="Rectangle 18">
            <a:extLst>
              <a:ext uri="{FF2B5EF4-FFF2-40B4-BE49-F238E27FC236}">
                <a16:creationId xmlns:a16="http://schemas.microsoft.com/office/drawing/2014/main" id="{20B5C5E3-1965-4E03-8941-24174C9AFF9B}"/>
              </a:ext>
            </a:extLst>
          </p:cNvPr>
          <p:cNvSpPr/>
          <p:nvPr/>
        </p:nvSpPr>
        <p:spPr>
          <a:xfrm>
            <a:off x="855573" y="2249713"/>
            <a:ext cx="3889829" cy="332377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C912DEB7-11DD-46EC-B7DE-51AC53119F56}"/>
              </a:ext>
            </a:extLst>
          </p:cNvPr>
          <p:cNvCxnSpPr>
            <a:cxnSpLocks/>
          </p:cNvCxnSpPr>
          <p:nvPr/>
        </p:nvCxnSpPr>
        <p:spPr>
          <a:xfrm>
            <a:off x="5131242" y="2249713"/>
            <a:ext cx="0" cy="332377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44A56886-B635-448B-BC41-177B35C849E0}"/>
              </a:ext>
            </a:extLst>
          </p:cNvPr>
          <p:cNvGrpSpPr/>
          <p:nvPr/>
        </p:nvGrpSpPr>
        <p:grpSpPr>
          <a:xfrm>
            <a:off x="1581891" y="2738357"/>
            <a:ext cx="2437192" cy="2346483"/>
            <a:chOff x="1297816" y="3150193"/>
            <a:chExt cx="2437192" cy="2346483"/>
          </a:xfrm>
        </p:grpSpPr>
        <p:sp>
          <p:nvSpPr>
            <p:cNvPr id="24" name="Rectangle 9">
              <a:extLst>
                <a:ext uri="{FF2B5EF4-FFF2-40B4-BE49-F238E27FC236}">
                  <a16:creationId xmlns:a16="http://schemas.microsoft.com/office/drawing/2014/main" id="{1970343B-8F3C-4E4A-910A-E501FD49A661}"/>
                </a:ext>
              </a:extLst>
            </p:cNvPr>
            <p:cNvSpPr>
              <a:spLocks/>
            </p:cNvSpPr>
            <p:nvPr/>
          </p:nvSpPr>
          <p:spPr bwMode="auto">
            <a:xfrm>
              <a:off x="1370385" y="3952107"/>
              <a:ext cx="2364623" cy="154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a:t>
              </a:r>
            </a:p>
          </p:txBody>
        </p:sp>
        <p:sp>
          <p:nvSpPr>
            <p:cNvPr id="25" name="TextBox 24">
              <a:extLst>
                <a:ext uri="{FF2B5EF4-FFF2-40B4-BE49-F238E27FC236}">
                  <a16:creationId xmlns:a16="http://schemas.microsoft.com/office/drawing/2014/main" id="{B8051331-2C99-4D18-BC31-6A88FDE5BD65}"/>
                </a:ext>
              </a:extLst>
            </p:cNvPr>
            <p:cNvSpPr txBox="1"/>
            <p:nvPr/>
          </p:nvSpPr>
          <p:spPr>
            <a:xfrm>
              <a:off x="1297816" y="3150193"/>
              <a:ext cx="2061029" cy="630942"/>
            </a:xfrm>
            <a:prstGeom prst="rect">
              <a:avLst/>
            </a:prstGeom>
            <a:noFill/>
          </p:spPr>
          <p:txBody>
            <a:bodyPr wrap="square" rtlCol="0">
              <a:spAutoFit/>
            </a:bodyPr>
            <a:lstStyle/>
            <a:p>
              <a:r>
                <a:rPr lang="en-US" sz="1200" dirty="0">
                  <a:solidFill>
                    <a:sysClr val="windowText" lastClr="000000"/>
                  </a:solidFill>
                  <a:latin typeface="Roboto Slab" pitchFamily="2" charset="0"/>
                  <a:ea typeface="Roboto Slab" pitchFamily="2" charset="0"/>
                </a:rPr>
                <a:t>AWESOME</a:t>
              </a:r>
            </a:p>
            <a:p>
              <a:r>
                <a:rPr lang="en-US" sz="2300" b="1" dirty="0">
                  <a:solidFill>
                    <a:sysClr val="windowText" lastClr="000000"/>
                  </a:solidFill>
                  <a:latin typeface="Roboto Slab" pitchFamily="2" charset="0"/>
                  <a:ea typeface="Roboto Slab" pitchFamily="2" charset="0"/>
                </a:rPr>
                <a:t>HEADLINE</a:t>
              </a:r>
            </a:p>
          </p:txBody>
        </p:sp>
        <p:cxnSp>
          <p:nvCxnSpPr>
            <p:cNvPr id="26" name="Straight Connector 25">
              <a:extLst>
                <a:ext uri="{FF2B5EF4-FFF2-40B4-BE49-F238E27FC236}">
                  <a16:creationId xmlns:a16="http://schemas.microsoft.com/office/drawing/2014/main" id="{CDF7FD9C-B62E-45C9-91C4-4DD1CDC110B7}"/>
                </a:ext>
              </a:extLst>
            </p:cNvPr>
            <p:cNvCxnSpPr>
              <a:cxnSpLocks/>
            </p:cNvCxnSpPr>
            <p:nvPr/>
          </p:nvCxnSpPr>
          <p:spPr>
            <a:xfrm>
              <a:off x="1389256" y="3839326"/>
              <a:ext cx="849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 name="Rectangle 9">
            <a:extLst>
              <a:ext uri="{FF2B5EF4-FFF2-40B4-BE49-F238E27FC236}">
                <a16:creationId xmlns:a16="http://schemas.microsoft.com/office/drawing/2014/main" id="{58BBE5C7-20B8-4566-A8F5-8B0E42FB4A3B}"/>
              </a:ext>
            </a:extLst>
          </p:cNvPr>
          <p:cNvSpPr>
            <a:spLocks/>
          </p:cNvSpPr>
          <p:nvPr/>
        </p:nvSpPr>
        <p:spPr bwMode="auto">
          <a:xfrm>
            <a:off x="5659802" y="2249713"/>
            <a:ext cx="1832428" cy="3323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lorem are This letterhead design is meant to project an image ipsum of professionalism and lorem to reliability. By using simple alignments lorem are This letterhead design is meant to project an image your of professionalism and lorem to reliability. By using simple alignments are your lorem </a:t>
            </a:r>
          </a:p>
          <a:p>
            <a:pPr algn="just">
              <a:lnSpc>
                <a:spcPts val="1500"/>
              </a:lnSpc>
            </a:pPr>
            <a:endPar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endParaRPr>
          </a:p>
          <a:p>
            <a:pPr algn="just">
              <a:lnSpc>
                <a:spcPts val="15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and lorem to reliability. By using simple alignments are</a:t>
            </a:r>
          </a:p>
        </p:txBody>
      </p:sp>
      <p:sp>
        <p:nvSpPr>
          <p:cNvPr id="33" name="Picture Placeholder 32">
            <a:extLst>
              <a:ext uri="{FF2B5EF4-FFF2-40B4-BE49-F238E27FC236}">
                <a16:creationId xmlns:a16="http://schemas.microsoft.com/office/drawing/2014/main" id="{3E5A8E8A-BC73-4AC9-855F-24A3C104FE68}"/>
              </a:ext>
            </a:extLst>
          </p:cNvPr>
          <p:cNvSpPr>
            <a:spLocks noGrp="1"/>
          </p:cNvSpPr>
          <p:nvPr>
            <p:ph type="pic" sz="quarter" idx="164"/>
          </p:nvPr>
        </p:nvSpPr>
        <p:spPr/>
      </p:sp>
      <p:sp>
        <p:nvSpPr>
          <p:cNvPr id="35" name="Picture Placeholder 34">
            <a:extLst>
              <a:ext uri="{FF2B5EF4-FFF2-40B4-BE49-F238E27FC236}">
                <a16:creationId xmlns:a16="http://schemas.microsoft.com/office/drawing/2014/main" id="{957E85F5-064D-47DB-8F17-84C7C242358C}"/>
              </a:ext>
            </a:extLst>
          </p:cNvPr>
          <p:cNvSpPr>
            <a:spLocks noGrp="1"/>
          </p:cNvSpPr>
          <p:nvPr>
            <p:ph type="pic" sz="quarter" idx="165"/>
          </p:nvPr>
        </p:nvSpPr>
        <p:spPr/>
      </p:sp>
      <p:sp>
        <p:nvSpPr>
          <p:cNvPr id="37" name="Picture Placeholder 36">
            <a:extLst>
              <a:ext uri="{FF2B5EF4-FFF2-40B4-BE49-F238E27FC236}">
                <a16:creationId xmlns:a16="http://schemas.microsoft.com/office/drawing/2014/main" id="{D07D889D-1973-4BD4-95A7-22A715179FFC}"/>
              </a:ext>
            </a:extLst>
          </p:cNvPr>
          <p:cNvSpPr>
            <a:spLocks noGrp="1"/>
          </p:cNvSpPr>
          <p:nvPr>
            <p:ph type="pic" sz="quarter" idx="166"/>
          </p:nvPr>
        </p:nvSpPr>
        <p:spPr/>
      </p:sp>
    </p:spTree>
    <p:extLst>
      <p:ext uri="{BB962C8B-B14F-4D97-AF65-F5344CB8AC3E}">
        <p14:creationId xmlns:p14="http://schemas.microsoft.com/office/powerpoint/2010/main" val="4048585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8" name="Text Placeholder 3">
            <a:extLst>
              <a:ext uri="{FF2B5EF4-FFF2-40B4-BE49-F238E27FC236}">
                <a16:creationId xmlns:a16="http://schemas.microsoft.com/office/drawing/2014/main" id="{43709F83-9197-4CE4-B27D-486677A194F3}"/>
              </a:ext>
            </a:extLst>
          </p:cNvPr>
          <p:cNvSpPr>
            <a:spLocks noGrp="1"/>
          </p:cNvSpPr>
          <p:nvPr/>
        </p:nvSpPr>
        <p:spPr>
          <a:xfrm>
            <a:off x="838200" y="1268282"/>
            <a:ext cx="10515600" cy="26621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1" kern="1200" baseline="0">
                <a:solidFill>
                  <a:schemeClr val="bg2">
                    <a:lumMod val="75000"/>
                  </a:schemeClr>
                </a:solidFill>
                <a:latin typeface="Aller" charset="0"/>
                <a:ea typeface="Aller" charset="0"/>
                <a:cs typeface="Aller" charset="0"/>
              </a:defRPr>
            </a:lvl1pPr>
            <a:lvl2pPr marL="4572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Aller" charset="0"/>
                <a:ea typeface="Aller" charset="0"/>
                <a:cs typeface="Aller" charset="0"/>
              </a:defRPr>
            </a:lvl2pPr>
            <a:lvl3pPr marL="914400" indent="0" algn="l"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Aller" charset="0"/>
                <a:ea typeface="Aller" charset="0"/>
                <a:cs typeface="Aller"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Aller" charset="0"/>
                <a:ea typeface="Aller" charset="0"/>
                <a:cs typeface="Aller" charset="0"/>
              </a:defRPr>
            </a:lvl4pPr>
            <a:lvl5pPr marL="18288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Aller" charset="0"/>
                <a:ea typeface="Aller" charset="0"/>
                <a:cs typeface="Aller"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tx1"/>
                </a:solidFill>
                <a:latin typeface="Roboto Slab" pitchFamily="2" charset="0"/>
                <a:ea typeface="Roboto Slab" pitchFamily="2" charset="0"/>
              </a:rPr>
              <a:t>Lorem</a:t>
            </a:r>
            <a:r>
              <a:rPr lang="en-US" sz="1400" dirty="0">
                <a:solidFill>
                  <a:schemeClr val="tx1"/>
                </a:solidFill>
                <a:latin typeface="Roboto Slab" pitchFamily="2" charset="0"/>
                <a:ea typeface="Roboto Slab" pitchFamily="2" charset="0"/>
              </a:rPr>
              <a:t> </a:t>
            </a:r>
            <a:r>
              <a:rPr lang="en-US" sz="1400" dirty="0" err="1">
                <a:solidFill>
                  <a:schemeClr val="tx1"/>
                </a:solidFill>
                <a:latin typeface="Roboto Slab" pitchFamily="2" charset="0"/>
                <a:ea typeface="Roboto Slab" pitchFamily="2" charset="0"/>
              </a:rPr>
              <a:t>Ipsum</a:t>
            </a:r>
            <a:r>
              <a:rPr lang="en-US" sz="1400" dirty="0">
                <a:solidFill>
                  <a:schemeClr val="tx1"/>
                </a:solidFill>
                <a:latin typeface="Roboto Slab" pitchFamily="2" charset="0"/>
                <a:ea typeface="Roboto Slab" pitchFamily="2" charset="0"/>
              </a:rPr>
              <a:t> is simply dummy text of the printing and typesetting industry.</a:t>
            </a:r>
          </a:p>
        </p:txBody>
      </p:sp>
      <p:sp>
        <p:nvSpPr>
          <p:cNvPr id="39" name="Title 4">
            <a:extLst>
              <a:ext uri="{FF2B5EF4-FFF2-40B4-BE49-F238E27FC236}">
                <a16:creationId xmlns:a16="http://schemas.microsoft.com/office/drawing/2014/main" id="{31A28FA5-BEAD-4089-855B-7F016DDEF316}"/>
              </a:ext>
            </a:extLst>
          </p:cNvPr>
          <p:cNvSpPr>
            <a:spLocks noGrp="1"/>
          </p:cNvSpPr>
          <p:nvPr/>
        </p:nvSpPr>
        <p:spPr>
          <a:xfrm>
            <a:off x="838200" y="739342"/>
            <a:ext cx="10515600" cy="4784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500" b="1" i="0" kern="1200" spc="400" baseline="0">
                <a:solidFill>
                  <a:schemeClr val="tx1"/>
                </a:solidFill>
                <a:latin typeface="+mj-lt"/>
                <a:ea typeface="Montserrat" charset="0"/>
                <a:cs typeface="Montserrat" charset="0"/>
              </a:defRPr>
            </a:lvl1pPr>
          </a:lstStyle>
          <a:p>
            <a:r>
              <a:rPr lang="en-US" sz="3000" dirty="0">
                <a:latin typeface="Roboto Slab" pitchFamily="2" charset="0"/>
                <a:ea typeface="Roboto Slab" pitchFamily="2" charset="0"/>
              </a:rPr>
              <a:t>About us</a:t>
            </a:r>
          </a:p>
        </p:txBody>
      </p:sp>
      <p:sp>
        <p:nvSpPr>
          <p:cNvPr id="29" name="Rectangle 28">
            <a:extLst>
              <a:ext uri="{FF2B5EF4-FFF2-40B4-BE49-F238E27FC236}">
                <a16:creationId xmlns:a16="http://schemas.microsoft.com/office/drawing/2014/main" id="{865E79D3-AB52-463E-A733-871C910555E3}"/>
              </a:ext>
            </a:extLst>
          </p:cNvPr>
          <p:cNvSpPr/>
          <p:nvPr/>
        </p:nvSpPr>
        <p:spPr>
          <a:xfrm>
            <a:off x="7158653" y="2007835"/>
            <a:ext cx="2041615" cy="1984538"/>
          </a:xfrm>
          <a:prstGeom prst="rect">
            <a:avLst/>
          </a:prstGeom>
          <a:solidFill>
            <a:srgbClr val="F2F2F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A14F85C5-EE75-44BA-B0C5-2C0ED6D89FB7}"/>
              </a:ext>
            </a:extLst>
          </p:cNvPr>
          <p:cNvSpPr/>
          <p:nvPr/>
        </p:nvSpPr>
        <p:spPr>
          <a:xfrm>
            <a:off x="9312185" y="2014602"/>
            <a:ext cx="2041615" cy="1984538"/>
          </a:xfrm>
          <a:prstGeom prst="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A3C5FCEE-0C64-4552-A182-2503B95F0FDB}"/>
              </a:ext>
            </a:extLst>
          </p:cNvPr>
          <p:cNvSpPr/>
          <p:nvPr/>
        </p:nvSpPr>
        <p:spPr>
          <a:xfrm>
            <a:off x="7134462" y="4135248"/>
            <a:ext cx="2041615" cy="1984538"/>
          </a:xfrm>
          <a:prstGeom prst="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FA2C6A8-7E7F-48CD-B59E-9ED5FC257814}"/>
              </a:ext>
            </a:extLst>
          </p:cNvPr>
          <p:cNvSpPr/>
          <p:nvPr/>
        </p:nvSpPr>
        <p:spPr>
          <a:xfrm>
            <a:off x="9312185" y="4135248"/>
            <a:ext cx="2041615" cy="1984538"/>
          </a:xfrm>
          <a:prstGeom prst="rect">
            <a:avLst/>
          </a:prstGeom>
          <a:solidFill>
            <a:srgbClr val="F2F2F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6EF1FDF6-6EC5-4C5F-A146-5B245FC883EF}"/>
              </a:ext>
            </a:extLst>
          </p:cNvPr>
          <p:cNvGrpSpPr/>
          <p:nvPr/>
        </p:nvGrpSpPr>
        <p:grpSpPr>
          <a:xfrm>
            <a:off x="7274095" y="4329442"/>
            <a:ext cx="1762348" cy="1596151"/>
            <a:chOff x="939800" y="4356618"/>
            <a:chExt cx="1762348" cy="1596151"/>
          </a:xfrm>
        </p:grpSpPr>
        <p:sp>
          <p:nvSpPr>
            <p:cNvPr id="34" name="Freeform 9">
              <a:extLst>
                <a:ext uri="{FF2B5EF4-FFF2-40B4-BE49-F238E27FC236}">
                  <a16:creationId xmlns:a16="http://schemas.microsoft.com/office/drawing/2014/main" id="{20CB507A-8BB2-408E-9E68-2625ED405750}"/>
                </a:ext>
              </a:extLst>
            </p:cNvPr>
            <p:cNvSpPr>
              <a:spLocks noEditPoints="1"/>
            </p:cNvSpPr>
            <p:nvPr/>
          </p:nvSpPr>
          <p:spPr bwMode="auto">
            <a:xfrm>
              <a:off x="1588406" y="4356618"/>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TextBox 34">
              <a:extLst>
                <a:ext uri="{FF2B5EF4-FFF2-40B4-BE49-F238E27FC236}">
                  <a16:creationId xmlns:a16="http://schemas.microsoft.com/office/drawing/2014/main" id="{FE18B4D5-8100-4699-BE5E-EC6512FD58BA}"/>
                </a:ext>
              </a:extLst>
            </p:cNvPr>
            <p:cNvSpPr txBox="1"/>
            <p:nvPr/>
          </p:nvSpPr>
          <p:spPr>
            <a:xfrm>
              <a:off x="1051717" y="4975743"/>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oboto Slab" pitchFamily="2" charset="0"/>
                  <a:ea typeface="Roboto Slab" pitchFamily="2" charset="0"/>
                </a:rPr>
                <a:t>Healthcare</a:t>
              </a:r>
            </a:p>
          </p:txBody>
        </p:sp>
        <p:sp>
          <p:nvSpPr>
            <p:cNvPr id="36" name="Rectangle 35">
              <a:extLst>
                <a:ext uri="{FF2B5EF4-FFF2-40B4-BE49-F238E27FC236}">
                  <a16:creationId xmlns:a16="http://schemas.microsoft.com/office/drawing/2014/main" id="{F8BA1F79-6285-4573-8216-9CE6C5A9EA60}"/>
                </a:ext>
              </a:extLst>
            </p:cNvPr>
            <p:cNvSpPr/>
            <p:nvPr/>
          </p:nvSpPr>
          <p:spPr>
            <a:xfrm>
              <a:off x="939800" y="5321827"/>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grpSp>
        <p:nvGrpSpPr>
          <p:cNvPr id="37" name="Group 36">
            <a:extLst>
              <a:ext uri="{FF2B5EF4-FFF2-40B4-BE49-F238E27FC236}">
                <a16:creationId xmlns:a16="http://schemas.microsoft.com/office/drawing/2014/main" id="{9A124E32-6CC4-4209-B950-69DE7A07869B}"/>
              </a:ext>
            </a:extLst>
          </p:cNvPr>
          <p:cNvGrpSpPr/>
          <p:nvPr/>
        </p:nvGrpSpPr>
        <p:grpSpPr>
          <a:xfrm>
            <a:off x="9451818" y="4329442"/>
            <a:ext cx="1762348" cy="1596151"/>
            <a:chOff x="3158901" y="4356618"/>
            <a:chExt cx="1762348" cy="1596151"/>
          </a:xfrm>
        </p:grpSpPr>
        <p:sp>
          <p:nvSpPr>
            <p:cNvPr id="40" name="Freeform 10">
              <a:extLst>
                <a:ext uri="{FF2B5EF4-FFF2-40B4-BE49-F238E27FC236}">
                  <a16:creationId xmlns:a16="http://schemas.microsoft.com/office/drawing/2014/main" id="{9A83682C-5684-4220-AF52-27D5E7B19728}"/>
                </a:ext>
              </a:extLst>
            </p:cNvPr>
            <p:cNvSpPr>
              <a:spLocks noEditPoints="1"/>
            </p:cNvSpPr>
            <p:nvPr/>
          </p:nvSpPr>
          <p:spPr bwMode="auto">
            <a:xfrm>
              <a:off x="3805127" y="4356618"/>
              <a:ext cx="458788" cy="47625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6AAAD901-A31D-4AE8-BB76-1CDBD406BE14}"/>
                </a:ext>
              </a:extLst>
            </p:cNvPr>
            <p:cNvSpPr txBox="1"/>
            <p:nvPr/>
          </p:nvSpPr>
          <p:spPr>
            <a:xfrm>
              <a:off x="3265263" y="4975743"/>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oboto Slab" pitchFamily="2" charset="0"/>
                  <a:ea typeface="Roboto Slab" pitchFamily="2" charset="0"/>
                </a:rPr>
                <a:t>Individual</a:t>
              </a:r>
            </a:p>
          </p:txBody>
        </p:sp>
        <p:sp>
          <p:nvSpPr>
            <p:cNvPr id="42" name="Rectangle 41">
              <a:extLst>
                <a:ext uri="{FF2B5EF4-FFF2-40B4-BE49-F238E27FC236}">
                  <a16:creationId xmlns:a16="http://schemas.microsoft.com/office/drawing/2014/main" id="{53E7AF0C-3DB2-4940-B148-A9B4063D7645}"/>
                </a:ext>
              </a:extLst>
            </p:cNvPr>
            <p:cNvSpPr/>
            <p:nvPr/>
          </p:nvSpPr>
          <p:spPr>
            <a:xfrm>
              <a:off x="3158901" y="5321827"/>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grpSp>
        <p:nvGrpSpPr>
          <p:cNvPr id="25" name="Group 24">
            <a:extLst>
              <a:ext uri="{FF2B5EF4-FFF2-40B4-BE49-F238E27FC236}">
                <a16:creationId xmlns:a16="http://schemas.microsoft.com/office/drawing/2014/main" id="{165EBE33-478F-4F0D-807C-9946DF80F5B6}"/>
              </a:ext>
            </a:extLst>
          </p:cNvPr>
          <p:cNvGrpSpPr/>
          <p:nvPr/>
        </p:nvGrpSpPr>
        <p:grpSpPr>
          <a:xfrm>
            <a:off x="7274095" y="2208796"/>
            <a:ext cx="1762348" cy="1596151"/>
            <a:chOff x="7274095" y="2208796"/>
            <a:chExt cx="1762348" cy="1596151"/>
          </a:xfrm>
        </p:grpSpPr>
        <p:grpSp>
          <p:nvGrpSpPr>
            <p:cNvPr id="44" name="Group 43">
              <a:extLst>
                <a:ext uri="{FF2B5EF4-FFF2-40B4-BE49-F238E27FC236}">
                  <a16:creationId xmlns:a16="http://schemas.microsoft.com/office/drawing/2014/main" id="{E6297198-B696-4179-B126-EC22654538C9}"/>
                </a:ext>
              </a:extLst>
            </p:cNvPr>
            <p:cNvGrpSpPr/>
            <p:nvPr/>
          </p:nvGrpSpPr>
          <p:grpSpPr>
            <a:xfrm>
              <a:off x="7969533" y="2208796"/>
              <a:ext cx="371475" cy="476250"/>
              <a:chOff x="2522538" y="3189288"/>
              <a:chExt cx="371475" cy="476250"/>
            </a:xfrm>
            <a:solidFill>
              <a:schemeClr val="accent4"/>
            </a:solidFill>
          </p:grpSpPr>
          <p:sp>
            <p:nvSpPr>
              <p:cNvPr id="48" name="Freeform 5">
                <a:extLst>
                  <a:ext uri="{FF2B5EF4-FFF2-40B4-BE49-F238E27FC236}">
                    <a16:creationId xmlns:a16="http://schemas.microsoft.com/office/drawing/2014/main" id="{E80863FC-586F-4A3D-9917-5D2FCF36BB9D}"/>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6">
                <a:extLst>
                  <a:ext uri="{FF2B5EF4-FFF2-40B4-BE49-F238E27FC236}">
                    <a16:creationId xmlns:a16="http://schemas.microsoft.com/office/drawing/2014/main" id="{FA6DA372-8496-44E0-A771-F70DF30BB713}"/>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54" name="Freeform 7">
                <a:extLst>
                  <a:ext uri="{FF2B5EF4-FFF2-40B4-BE49-F238E27FC236}">
                    <a16:creationId xmlns:a16="http://schemas.microsoft.com/office/drawing/2014/main" id="{50257F56-6DA2-4835-B14E-0E320CBA631B}"/>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DA0934FF-B00B-448D-8762-DA40EF710F7F}"/>
                </a:ext>
              </a:extLst>
            </p:cNvPr>
            <p:cNvSpPr txBox="1"/>
            <p:nvPr/>
          </p:nvSpPr>
          <p:spPr>
            <a:xfrm>
              <a:off x="7386012" y="2827921"/>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oboto Slab" pitchFamily="2" charset="0"/>
                  <a:ea typeface="Roboto Slab" pitchFamily="2" charset="0"/>
                </a:rPr>
                <a:t>Corporate</a:t>
              </a:r>
            </a:p>
          </p:txBody>
        </p:sp>
        <p:sp>
          <p:nvSpPr>
            <p:cNvPr id="47" name="Rectangle 46">
              <a:extLst>
                <a:ext uri="{FF2B5EF4-FFF2-40B4-BE49-F238E27FC236}">
                  <a16:creationId xmlns:a16="http://schemas.microsoft.com/office/drawing/2014/main" id="{198E3A0A-DD72-4767-835E-B70624410D1B}"/>
                </a:ext>
              </a:extLst>
            </p:cNvPr>
            <p:cNvSpPr/>
            <p:nvPr/>
          </p:nvSpPr>
          <p:spPr>
            <a:xfrm>
              <a:off x="7274095" y="3174005"/>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grpSp>
        <p:nvGrpSpPr>
          <p:cNvPr id="56" name="Group 55">
            <a:extLst>
              <a:ext uri="{FF2B5EF4-FFF2-40B4-BE49-F238E27FC236}">
                <a16:creationId xmlns:a16="http://schemas.microsoft.com/office/drawing/2014/main" id="{4121E648-A25B-4524-9E57-6A893C75FF65}"/>
              </a:ext>
            </a:extLst>
          </p:cNvPr>
          <p:cNvGrpSpPr/>
          <p:nvPr/>
        </p:nvGrpSpPr>
        <p:grpSpPr>
          <a:xfrm>
            <a:off x="9451818" y="2217924"/>
            <a:ext cx="1762348" cy="1577895"/>
            <a:chOff x="8384044" y="2131036"/>
            <a:chExt cx="1762348" cy="1577895"/>
          </a:xfrm>
        </p:grpSpPr>
        <p:sp>
          <p:nvSpPr>
            <p:cNvPr id="59" name="Freeform 8">
              <a:extLst>
                <a:ext uri="{FF2B5EF4-FFF2-40B4-BE49-F238E27FC236}">
                  <a16:creationId xmlns:a16="http://schemas.microsoft.com/office/drawing/2014/main" id="{781EDB8E-942D-4E92-A8AC-6127376D6149}"/>
                </a:ext>
              </a:extLst>
            </p:cNvPr>
            <p:cNvSpPr>
              <a:spLocks noEditPoints="1"/>
            </p:cNvSpPr>
            <p:nvPr/>
          </p:nvSpPr>
          <p:spPr bwMode="auto">
            <a:xfrm>
              <a:off x="9030269" y="2131036"/>
              <a:ext cx="469900" cy="439738"/>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TextBox 60">
              <a:extLst>
                <a:ext uri="{FF2B5EF4-FFF2-40B4-BE49-F238E27FC236}">
                  <a16:creationId xmlns:a16="http://schemas.microsoft.com/office/drawing/2014/main" id="{E4236CA6-974B-4831-9CE6-A3E47CAEDEA3}"/>
                </a:ext>
              </a:extLst>
            </p:cNvPr>
            <p:cNvSpPr txBox="1"/>
            <p:nvPr/>
          </p:nvSpPr>
          <p:spPr>
            <a:xfrm>
              <a:off x="8495961" y="2731905"/>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oboto Slab" pitchFamily="2" charset="0"/>
                  <a:ea typeface="Roboto Slab" pitchFamily="2" charset="0"/>
                </a:rPr>
                <a:t>Charities</a:t>
              </a:r>
            </a:p>
          </p:txBody>
        </p:sp>
        <p:sp>
          <p:nvSpPr>
            <p:cNvPr id="62" name="Rectangle 61">
              <a:extLst>
                <a:ext uri="{FF2B5EF4-FFF2-40B4-BE49-F238E27FC236}">
                  <a16:creationId xmlns:a16="http://schemas.microsoft.com/office/drawing/2014/main" id="{679E8E5D-67C9-49F2-A7E6-6BFE6A71CE6D}"/>
                </a:ext>
              </a:extLst>
            </p:cNvPr>
            <p:cNvSpPr/>
            <p:nvPr/>
          </p:nvSpPr>
          <p:spPr>
            <a:xfrm>
              <a:off x="8384044" y="3077989"/>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sp>
        <p:nvSpPr>
          <p:cNvPr id="27" name="Picture Placeholder 26">
            <a:extLst>
              <a:ext uri="{FF2B5EF4-FFF2-40B4-BE49-F238E27FC236}">
                <a16:creationId xmlns:a16="http://schemas.microsoft.com/office/drawing/2014/main" id="{738B3FD4-8496-4882-BD55-AEC1A6B99D5D}"/>
              </a:ext>
            </a:extLst>
          </p:cNvPr>
          <p:cNvSpPr>
            <a:spLocks noGrp="1"/>
          </p:cNvSpPr>
          <p:nvPr>
            <p:ph type="pic" sz="quarter" idx="166"/>
          </p:nvPr>
        </p:nvSpPr>
        <p:spPr/>
      </p:sp>
      <p:sp>
        <p:nvSpPr>
          <p:cNvPr id="78" name="Picture Placeholder 77">
            <a:extLst>
              <a:ext uri="{FF2B5EF4-FFF2-40B4-BE49-F238E27FC236}">
                <a16:creationId xmlns:a16="http://schemas.microsoft.com/office/drawing/2014/main" id="{1E7D65A8-6A7A-41B1-B252-3AE9151E1786}"/>
              </a:ext>
            </a:extLst>
          </p:cNvPr>
          <p:cNvSpPr>
            <a:spLocks noGrp="1"/>
          </p:cNvSpPr>
          <p:nvPr>
            <p:ph type="pic" sz="quarter" idx="167"/>
          </p:nvPr>
        </p:nvSpPr>
        <p:spPr/>
      </p:sp>
      <p:sp>
        <p:nvSpPr>
          <p:cNvPr id="80" name="Picture Placeholder 79">
            <a:extLst>
              <a:ext uri="{FF2B5EF4-FFF2-40B4-BE49-F238E27FC236}">
                <a16:creationId xmlns:a16="http://schemas.microsoft.com/office/drawing/2014/main" id="{421B1B5A-F1F8-4824-BEEA-724F62626C86}"/>
              </a:ext>
            </a:extLst>
          </p:cNvPr>
          <p:cNvSpPr>
            <a:spLocks noGrp="1"/>
          </p:cNvSpPr>
          <p:nvPr>
            <p:ph type="pic" sz="quarter" idx="168"/>
          </p:nvPr>
        </p:nvSpPr>
        <p:spPr/>
      </p:sp>
      <p:sp>
        <p:nvSpPr>
          <p:cNvPr id="82" name="Picture Placeholder 81">
            <a:extLst>
              <a:ext uri="{FF2B5EF4-FFF2-40B4-BE49-F238E27FC236}">
                <a16:creationId xmlns:a16="http://schemas.microsoft.com/office/drawing/2014/main" id="{262290DC-59BF-43EC-9D7D-9481FE854474}"/>
              </a:ext>
            </a:extLst>
          </p:cNvPr>
          <p:cNvSpPr>
            <a:spLocks noGrp="1"/>
          </p:cNvSpPr>
          <p:nvPr>
            <p:ph type="pic" sz="quarter" idx="165"/>
          </p:nvPr>
        </p:nvSpPr>
        <p:spPr/>
      </p:sp>
      <p:sp>
        <p:nvSpPr>
          <p:cNvPr id="84" name="Picture Placeholder 83">
            <a:extLst>
              <a:ext uri="{FF2B5EF4-FFF2-40B4-BE49-F238E27FC236}">
                <a16:creationId xmlns:a16="http://schemas.microsoft.com/office/drawing/2014/main" id="{3B64E440-1C2F-4B10-8294-AEF619744AE4}"/>
              </a:ext>
            </a:extLst>
          </p:cNvPr>
          <p:cNvSpPr>
            <a:spLocks noGrp="1"/>
          </p:cNvSpPr>
          <p:nvPr>
            <p:ph type="pic" sz="quarter" idx="164"/>
          </p:nvPr>
        </p:nvSpPr>
        <p:spPr/>
      </p:sp>
    </p:spTree>
    <p:extLst>
      <p:ext uri="{BB962C8B-B14F-4D97-AF65-F5344CB8AC3E}">
        <p14:creationId xmlns:p14="http://schemas.microsoft.com/office/powerpoint/2010/main" val="4229617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4" name="Title 3">
            <a:extLst>
              <a:ext uri="{FF2B5EF4-FFF2-40B4-BE49-F238E27FC236}">
                <a16:creationId xmlns:a16="http://schemas.microsoft.com/office/drawing/2014/main" id="{E9892926-C473-44DF-8963-5B0771E9E3CC}"/>
              </a:ext>
            </a:extLst>
          </p:cNvPr>
          <p:cNvSpPr>
            <a:spLocks noGrp="1"/>
          </p:cNvSpPr>
          <p:nvPr>
            <p:ph type="title" idx="4294967295"/>
          </p:nvPr>
        </p:nvSpPr>
        <p:spPr>
          <a:xfrm>
            <a:off x="838200" y="481013"/>
            <a:ext cx="6076950" cy="679450"/>
          </a:xfrm>
        </p:spPr>
        <p:txBody>
          <a:bodyPr/>
          <a:lstStyle/>
          <a:p>
            <a:r>
              <a:rPr lang="en-US" b="1" dirty="0">
                <a:latin typeface="Roboto Slab" pitchFamily="2" charset="0"/>
                <a:ea typeface="Roboto Slab" pitchFamily="2" charset="0"/>
              </a:rPr>
              <a:t>Our Services</a:t>
            </a:r>
          </a:p>
        </p:txBody>
      </p:sp>
      <p:sp>
        <p:nvSpPr>
          <p:cNvPr id="5" name="Subtitle 4">
            <a:extLst>
              <a:ext uri="{FF2B5EF4-FFF2-40B4-BE49-F238E27FC236}">
                <a16:creationId xmlns:a16="http://schemas.microsoft.com/office/drawing/2014/main" id="{263256D5-20A6-42FB-86DA-B59DDE3C1A2F}"/>
              </a:ext>
            </a:extLst>
          </p:cNvPr>
          <p:cNvSpPr>
            <a:spLocks noGrp="1"/>
          </p:cNvSpPr>
          <p:nvPr>
            <p:ph type="subTitle" idx="4294967295"/>
          </p:nvPr>
        </p:nvSpPr>
        <p:spPr>
          <a:xfrm>
            <a:off x="838200" y="1135063"/>
            <a:ext cx="10515600" cy="244475"/>
          </a:xfrm>
          <a:prstGeom prst="rect">
            <a:avLst/>
          </a:prstGeom>
        </p:spPr>
        <p:txBody>
          <a:bodyPr/>
          <a:lstStyle/>
          <a:p>
            <a:pPr algn="l"/>
            <a:r>
              <a:rPr lang="en-US" dirty="0">
                <a:latin typeface="Roboto Slab" pitchFamily="2" charset="0"/>
                <a:ea typeface="Roboto Slab" pitchFamily="2" charset="0"/>
              </a:rPr>
              <a:t>Lorem Ipsum is simply dummy text of the printing and typesetting industry.</a:t>
            </a:r>
          </a:p>
        </p:txBody>
      </p:sp>
      <p:sp>
        <p:nvSpPr>
          <p:cNvPr id="41" name="Rectangle 40">
            <a:extLst>
              <a:ext uri="{FF2B5EF4-FFF2-40B4-BE49-F238E27FC236}">
                <a16:creationId xmlns:a16="http://schemas.microsoft.com/office/drawing/2014/main" id="{A53A3108-0C85-4B1E-902F-B7C387FDB0AC}"/>
              </a:ext>
            </a:extLst>
          </p:cNvPr>
          <p:cNvSpPr/>
          <p:nvPr/>
        </p:nvSpPr>
        <p:spPr>
          <a:xfrm>
            <a:off x="838200" y="1885951"/>
            <a:ext cx="4017929" cy="3905248"/>
          </a:xfrm>
          <a:prstGeom prst="rect">
            <a:avLst/>
          </a:prstGeom>
          <a:solidFill>
            <a:schemeClr val="bg1">
              <a:lumMod val="85000"/>
              <a:alpha val="2509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9">
            <a:extLst>
              <a:ext uri="{FF2B5EF4-FFF2-40B4-BE49-F238E27FC236}">
                <a16:creationId xmlns:a16="http://schemas.microsoft.com/office/drawing/2014/main" id="{ED93A9DC-D850-4923-B1AD-DF5147CCD264}"/>
              </a:ext>
            </a:extLst>
          </p:cNvPr>
          <p:cNvSpPr>
            <a:spLocks/>
          </p:cNvSpPr>
          <p:nvPr/>
        </p:nvSpPr>
        <p:spPr bwMode="auto">
          <a:xfrm>
            <a:off x="5218081" y="2430863"/>
            <a:ext cx="6191568" cy="72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65000"/>
                    <a:lumOff val="3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grpSp>
        <p:nvGrpSpPr>
          <p:cNvPr id="2" name="Group 1">
            <a:extLst>
              <a:ext uri="{FF2B5EF4-FFF2-40B4-BE49-F238E27FC236}">
                <a16:creationId xmlns:a16="http://schemas.microsoft.com/office/drawing/2014/main" id="{35DC3FC8-1B24-447C-ADDA-8D07C12D38B9}"/>
              </a:ext>
            </a:extLst>
          </p:cNvPr>
          <p:cNvGrpSpPr/>
          <p:nvPr/>
        </p:nvGrpSpPr>
        <p:grpSpPr>
          <a:xfrm>
            <a:off x="877129" y="2171229"/>
            <a:ext cx="3940071" cy="3334693"/>
            <a:chOff x="889347" y="2106089"/>
            <a:chExt cx="3940071" cy="3334693"/>
          </a:xfrm>
        </p:grpSpPr>
        <p:grpSp>
          <p:nvGrpSpPr>
            <p:cNvPr id="72" name="Group 71">
              <a:extLst>
                <a:ext uri="{FF2B5EF4-FFF2-40B4-BE49-F238E27FC236}">
                  <a16:creationId xmlns:a16="http://schemas.microsoft.com/office/drawing/2014/main" id="{E743440B-42E6-4270-A02E-E0368302E56B}"/>
                </a:ext>
              </a:extLst>
            </p:cNvPr>
            <p:cNvGrpSpPr/>
            <p:nvPr/>
          </p:nvGrpSpPr>
          <p:grpSpPr>
            <a:xfrm>
              <a:off x="889347" y="3844631"/>
              <a:ext cx="1762348" cy="1596151"/>
              <a:chOff x="939800" y="4356618"/>
              <a:chExt cx="1762348" cy="1596151"/>
            </a:xfrm>
          </p:grpSpPr>
          <p:sp>
            <p:nvSpPr>
              <p:cNvPr id="73" name="Freeform 9">
                <a:extLst>
                  <a:ext uri="{FF2B5EF4-FFF2-40B4-BE49-F238E27FC236}">
                    <a16:creationId xmlns:a16="http://schemas.microsoft.com/office/drawing/2014/main" id="{11750AEF-25B5-4F2C-8422-186CC46DB0D9}"/>
                  </a:ext>
                </a:extLst>
              </p:cNvPr>
              <p:cNvSpPr>
                <a:spLocks noEditPoints="1"/>
              </p:cNvSpPr>
              <p:nvPr/>
            </p:nvSpPr>
            <p:spPr bwMode="auto">
              <a:xfrm>
                <a:off x="1588406" y="4356618"/>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TextBox 73">
                <a:extLst>
                  <a:ext uri="{FF2B5EF4-FFF2-40B4-BE49-F238E27FC236}">
                    <a16:creationId xmlns:a16="http://schemas.microsoft.com/office/drawing/2014/main" id="{71BFAA48-B80C-485A-B3DF-B4D264D97A2B}"/>
                  </a:ext>
                </a:extLst>
              </p:cNvPr>
              <p:cNvSpPr txBox="1"/>
              <p:nvPr/>
            </p:nvSpPr>
            <p:spPr>
              <a:xfrm>
                <a:off x="1051717" y="4975743"/>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oboto Slab" pitchFamily="2" charset="0"/>
                    <a:ea typeface="Roboto Slab" pitchFamily="2" charset="0"/>
                  </a:rPr>
                  <a:t>Healthcare</a:t>
                </a:r>
              </a:p>
            </p:txBody>
          </p:sp>
          <p:sp>
            <p:nvSpPr>
              <p:cNvPr id="75" name="Rectangle 74">
                <a:extLst>
                  <a:ext uri="{FF2B5EF4-FFF2-40B4-BE49-F238E27FC236}">
                    <a16:creationId xmlns:a16="http://schemas.microsoft.com/office/drawing/2014/main" id="{60A7A83A-C3B6-4794-B08E-2FF80AC37A54}"/>
                  </a:ext>
                </a:extLst>
              </p:cNvPr>
              <p:cNvSpPr/>
              <p:nvPr/>
            </p:nvSpPr>
            <p:spPr>
              <a:xfrm>
                <a:off x="939800" y="5321827"/>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grpSp>
          <p:nvGrpSpPr>
            <p:cNvPr id="76" name="Group 75">
              <a:extLst>
                <a:ext uri="{FF2B5EF4-FFF2-40B4-BE49-F238E27FC236}">
                  <a16:creationId xmlns:a16="http://schemas.microsoft.com/office/drawing/2014/main" id="{5B77C169-0643-4335-8808-3C635DC399EC}"/>
                </a:ext>
              </a:extLst>
            </p:cNvPr>
            <p:cNvGrpSpPr/>
            <p:nvPr/>
          </p:nvGrpSpPr>
          <p:grpSpPr>
            <a:xfrm>
              <a:off x="3067070" y="3844631"/>
              <a:ext cx="1762348" cy="1596151"/>
              <a:chOff x="3158901" y="4356618"/>
              <a:chExt cx="1762348" cy="1596151"/>
            </a:xfrm>
          </p:grpSpPr>
          <p:sp>
            <p:nvSpPr>
              <p:cNvPr id="77" name="Freeform 10">
                <a:extLst>
                  <a:ext uri="{FF2B5EF4-FFF2-40B4-BE49-F238E27FC236}">
                    <a16:creationId xmlns:a16="http://schemas.microsoft.com/office/drawing/2014/main" id="{7782AF6A-D528-46BB-88A4-D966058BE38E}"/>
                  </a:ext>
                </a:extLst>
              </p:cNvPr>
              <p:cNvSpPr>
                <a:spLocks noEditPoints="1"/>
              </p:cNvSpPr>
              <p:nvPr/>
            </p:nvSpPr>
            <p:spPr bwMode="auto">
              <a:xfrm>
                <a:off x="3805127" y="4356618"/>
                <a:ext cx="458788" cy="47625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TextBox 77">
                <a:extLst>
                  <a:ext uri="{FF2B5EF4-FFF2-40B4-BE49-F238E27FC236}">
                    <a16:creationId xmlns:a16="http://schemas.microsoft.com/office/drawing/2014/main" id="{EAD3B451-ACC2-4AC8-890A-72A6564070AE}"/>
                  </a:ext>
                </a:extLst>
              </p:cNvPr>
              <p:cNvSpPr txBox="1"/>
              <p:nvPr/>
            </p:nvSpPr>
            <p:spPr>
              <a:xfrm>
                <a:off x="3265263" y="4975743"/>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oboto Slab" pitchFamily="2" charset="0"/>
                    <a:ea typeface="Roboto Slab" pitchFamily="2" charset="0"/>
                  </a:rPr>
                  <a:t>Individual</a:t>
                </a:r>
              </a:p>
            </p:txBody>
          </p:sp>
          <p:sp>
            <p:nvSpPr>
              <p:cNvPr id="79" name="Rectangle 78">
                <a:extLst>
                  <a:ext uri="{FF2B5EF4-FFF2-40B4-BE49-F238E27FC236}">
                    <a16:creationId xmlns:a16="http://schemas.microsoft.com/office/drawing/2014/main" id="{6B0EC6A9-895A-4C39-AE41-5C2277137AF6}"/>
                  </a:ext>
                </a:extLst>
              </p:cNvPr>
              <p:cNvSpPr/>
              <p:nvPr/>
            </p:nvSpPr>
            <p:spPr>
              <a:xfrm>
                <a:off x="3158901" y="5321827"/>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grpSp>
          <p:nvGrpSpPr>
            <p:cNvPr id="80" name="Group 79">
              <a:extLst>
                <a:ext uri="{FF2B5EF4-FFF2-40B4-BE49-F238E27FC236}">
                  <a16:creationId xmlns:a16="http://schemas.microsoft.com/office/drawing/2014/main" id="{43DD0D7D-60C7-4A84-885A-55F5AC047B2E}"/>
                </a:ext>
              </a:extLst>
            </p:cNvPr>
            <p:cNvGrpSpPr/>
            <p:nvPr/>
          </p:nvGrpSpPr>
          <p:grpSpPr>
            <a:xfrm>
              <a:off x="889347" y="2106089"/>
              <a:ext cx="1762348" cy="1596151"/>
              <a:chOff x="7274095" y="2208796"/>
              <a:chExt cx="1762348" cy="1596151"/>
            </a:xfrm>
          </p:grpSpPr>
          <p:grpSp>
            <p:nvGrpSpPr>
              <p:cNvPr id="81" name="Group 80">
                <a:extLst>
                  <a:ext uri="{FF2B5EF4-FFF2-40B4-BE49-F238E27FC236}">
                    <a16:creationId xmlns:a16="http://schemas.microsoft.com/office/drawing/2014/main" id="{0403A0EF-D6A9-4E93-9218-1AE8F86FFD22}"/>
                  </a:ext>
                </a:extLst>
              </p:cNvPr>
              <p:cNvGrpSpPr/>
              <p:nvPr/>
            </p:nvGrpSpPr>
            <p:grpSpPr>
              <a:xfrm>
                <a:off x="7969533" y="2208796"/>
                <a:ext cx="371475" cy="476250"/>
                <a:chOff x="2522538" y="3189288"/>
                <a:chExt cx="371475" cy="476250"/>
              </a:xfrm>
              <a:solidFill>
                <a:schemeClr val="accent4"/>
              </a:solidFill>
            </p:grpSpPr>
            <p:sp>
              <p:nvSpPr>
                <p:cNvPr id="84" name="Freeform 5">
                  <a:extLst>
                    <a:ext uri="{FF2B5EF4-FFF2-40B4-BE49-F238E27FC236}">
                      <a16:creationId xmlns:a16="http://schemas.microsoft.com/office/drawing/2014/main" id="{ADD725A2-0D90-4EA3-90F4-966B3A30186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6">
                  <a:extLst>
                    <a:ext uri="{FF2B5EF4-FFF2-40B4-BE49-F238E27FC236}">
                      <a16:creationId xmlns:a16="http://schemas.microsoft.com/office/drawing/2014/main" id="{846834CB-868E-4C90-96D4-07B96384CB1D}"/>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86" name="Freeform 7">
                  <a:extLst>
                    <a:ext uri="{FF2B5EF4-FFF2-40B4-BE49-F238E27FC236}">
                      <a16:creationId xmlns:a16="http://schemas.microsoft.com/office/drawing/2014/main" id="{F5A92A71-7595-43DA-8E5D-542FF2C1A98B}"/>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82" name="TextBox 81">
                <a:extLst>
                  <a:ext uri="{FF2B5EF4-FFF2-40B4-BE49-F238E27FC236}">
                    <a16:creationId xmlns:a16="http://schemas.microsoft.com/office/drawing/2014/main" id="{04183187-8689-44C7-8DD8-CF95E3B4A563}"/>
                  </a:ext>
                </a:extLst>
              </p:cNvPr>
              <p:cNvSpPr txBox="1"/>
              <p:nvPr/>
            </p:nvSpPr>
            <p:spPr>
              <a:xfrm>
                <a:off x="7386012" y="2827921"/>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oboto Slab" pitchFamily="2" charset="0"/>
                    <a:ea typeface="Roboto Slab" pitchFamily="2" charset="0"/>
                  </a:rPr>
                  <a:t>Corporate</a:t>
                </a:r>
              </a:p>
            </p:txBody>
          </p:sp>
          <p:sp>
            <p:nvSpPr>
              <p:cNvPr id="83" name="Rectangle 82">
                <a:extLst>
                  <a:ext uri="{FF2B5EF4-FFF2-40B4-BE49-F238E27FC236}">
                    <a16:creationId xmlns:a16="http://schemas.microsoft.com/office/drawing/2014/main" id="{C9260DD0-3CAC-4737-8AB6-F33DB83A2A76}"/>
                  </a:ext>
                </a:extLst>
              </p:cNvPr>
              <p:cNvSpPr/>
              <p:nvPr/>
            </p:nvSpPr>
            <p:spPr>
              <a:xfrm>
                <a:off x="7274095" y="3174005"/>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grpSp>
          <p:nvGrpSpPr>
            <p:cNvPr id="87" name="Group 86">
              <a:extLst>
                <a:ext uri="{FF2B5EF4-FFF2-40B4-BE49-F238E27FC236}">
                  <a16:creationId xmlns:a16="http://schemas.microsoft.com/office/drawing/2014/main" id="{05F37D08-9DFC-49C6-BED0-28EAEE553C5E}"/>
                </a:ext>
              </a:extLst>
            </p:cNvPr>
            <p:cNvGrpSpPr/>
            <p:nvPr/>
          </p:nvGrpSpPr>
          <p:grpSpPr>
            <a:xfrm>
              <a:off x="3067070" y="2115217"/>
              <a:ext cx="1762348" cy="1577895"/>
              <a:chOff x="8384044" y="2131036"/>
              <a:chExt cx="1762348" cy="1577895"/>
            </a:xfrm>
          </p:grpSpPr>
          <p:sp>
            <p:nvSpPr>
              <p:cNvPr id="88" name="Freeform 8">
                <a:extLst>
                  <a:ext uri="{FF2B5EF4-FFF2-40B4-BE49-F238E27FC236}">
                    <a16:creationId xmlns:a16="http://schemas.microsoft.com/office/drawing/2014/main" id="{E45A3AFA-477C-4C74-B9AC-6C618F833431}"/>
                  </a:ext>
                </a:extLst>
              </p:cNvPr>
              <p:cNvSpPr>
                <a:spLocks noEditPoints="1"/>
              </p:cNvSpPr>
              <p:nvPr/>
            </p:nvSpPr>
            <p:spPr bwMode="auto">
              <a:xfrm>
                <a:off x="9030269" y="2131036"/>
                <a:ext cx="469900" cy="439738"/>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TextBox 88">
                <a:extLst>
                  <a:ext uri="{FF2B5EF4-FFF2-40B4-BE49-F238E27FC236}">
                    <a16:creationId xmlns:a16="http://schemas.microsoft.com/office/drawing/2014/main" id="{D37317EC-13BE-4B73-9C0A-7CBA7CDB6BE2}"/>
                  </a:ext>
                </a:extLst>
              </p:cNvPr>
              <p:cNvSpPr txBox="1"/>
              <p:nvPr/>
            </p:nvSpPr>
            <p:spPr>
              <a:xfrm>
                <a:off x="8495961" y="2731905"/>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oboto Slab" pitchFamily="2" charset="0"/>
                    <a:ea typeface="Roboto Slab" pitchFamily="2" charset="0"/>
                  </a:rPr>
                  <a:t>Charities</a:t>
                </a:r>
              </a:p>
            </p:txBody>
          </p:sp>
          <p:sp>
            <p:nvSpPr>
              <p:cNvPr id="90" name="Rectangle 89">
                <a:extLst>
                  <a:ext uri="{FF2B5EF4-FFF2-40B4-BE49-F238E27FC236}">
                    <a16:creationId xmlns:a16="http://schemas.microsoft.com/office/drawing/2014/main" id="{38F502E8-DF3E-4F25-99E8-CC3B775CDD18}"/>
                  </a:ext>
                </a:extLst>
              </p:cNvPr>
              <p:cNvSpPr/>
              <p:nvPr/>
            </p:nvSpPr>
            <p:spPr>
              <a:xfrm>
                <a:off x="8384044" y="3077989"/>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grpSp>
      <p:sp>
        <p:nvSpPr>
          <p:cNvPr id="13" name="Picture Placeholder 12">
            <a:extLst>
              <a:ext uri="{FF2B5EF4-FFF2-40B4-BE49-F238E27FC236}">
                <a16:creationId xmlns:a16="http://schemas.microsoft.com/office/drawing/2014/main" id="{FCCC285A-4A75-4C29-8B53-B71100D96A47}"/>
              </a:ext>
            </a:extLst>
          </p:cNvPr>
          <p:cNvSpPr>
            <a:spLocks noGrp="1"/>
          </p:cNvSpPr>
          <p:nvPr>
            <p:ph type="pic" sz="quarter" idx="166"/>
          </p:nvPr>
        </p:nvSpPr>
        <p:spPr/>
      </p:sp>
      <p:sp>
        <p:nvSpPr>
          <p:cNvPr id="15" name="Picture Placeholder 14">
            <a:extLst>
              <a:ext uri="{FF2B5EF4-FFF2-40B4-BE49-F238E27FC236}">
                <a16:creationId xmlns:a16="http://schemas.microsoft.com/office/drawing/2014/main" id="{F3584CEC-3E67-4CB2-AE8F-615E730A647E}"/>
              </a:ext>
            </a:extLst>
          </p:cNvPr>
          <p:cNvSpPr>
            <a:spLocks noGrp="1"/>
          </p:cNvSpPr>
          <p:nvPr>
            <p:ph type="pic" sz="quarter" idx="164"/>
          </p:nvPr>
        </p:nvSpPr>
        <p:spPr/>
      </p:sp>
    </p:spTree>
    <p:extLst>
      <p:ext uri="{BB962C8B-B14F-4D97-AF65-F5344CB8AC3E}">
        <p14:creationId xmlns:p14="http://schemas.microsoft.com/office/powerpoint/2010/main" val="1054344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4" name="Title 3">
            <a:extLst>
              <a:ext uri="{FF2B5EF4-FFF2-40B4-BE49-F238E27FC236}">
                <a16:creationId xmlns:a16="http://schemas.microsoft.com/office/drawing/2014/main" id="{4C69644D-4D69-4000-AAC5-3B99EC6761BB}"/>
              </a:ext>
            </a:extLst>
          </p:cNvPr>
          <p:cNvSpPr>
            <a:spLocks noGrp="1"/>
          </p:cNvSpPr>
          <p:nvPr>
            <p:ph type="title" idx="4294967295"/>
          </p:nvPr>
        </p:nvSpPr>
        <p:spPr>
          <a:xfrm>
            <a:off x="838200" y="481013"/>
            <a:ext cx="6076950" cy="679450"/>
          </a:xfrm>
        </p:spPr>
        <p:txBody>
          <a:bodyPr/>
          <a:lstStyle/>
          <a:p>
            <a:r>
              <a:rPr lang="en-US" b="1" dirty="0">
                <a:latin typeface="Roboto Slab" pitchFamily="2" charset="0"/>
                <a:ea typeface="Roboto Slab" pitchFamily="2" charset="0"/>
              </a:rPr>
              <a:t>Our Services</a:t>
            </a:r>
          </a:p>
        </p:txBody>
      </p:sp>
      <p:sp>
        <p:nvSpPr>
          <p:cNvPr id="5" name="Subtitle 4">
            <a:extLst>
              <a:ext uri="{FF2B5EF4-FFF2-40B4-BE49-F238E27FC236}">
                <a16:creationId xmlns:a16="http://schemas.microsoft.com/office/drawing/2014/main" id="{41CC8B12-E724-4758-868C-B42BE0BE825E}"/>
              </a:ext>
            </a:extLst>
          </p:cNvPr>
          <p:cNvSpPr>
            <a:spLocks noGrp="1"/>
          </p:cNvSpPr>
          <p:nvPr>
            <p:ph type="subTitle" idx="4294967295"/>
          </p:nvPr>
        </p:nvSpPr>
        <p:spPr>
          <a:xfrm>
            <a:off x="838200" y="1135063"/>
            <a:ext cx="10515600" cy="244475"/>
          </a:xfrm>
          <a:prstGeom prst="rect">
            <a:avLst/>
          </a:prstGeom>
        </p:spPr>
        <p:txBody>
          <a:bodyPr/>
          <a:lstStyle/>
          <a:p>
            <a:pPr algn="l"/>
            <a:r>
              <a:rPr lang="en-US" dirty="0">
                <a:latin typeface="Roboto Slab" pitchFamily="2" charset="0"/>
                <a:ea typeface="Roboto Slab" pitchFamily="2" charset="0"/>
              </a:rPr>
              <a:t>Lorem Ipsum is simply dummy text of the printing and typesetting industry.</a:t>
            </a:r>
          </a:p>
        </p:txBody>
      </p:sp>
      <p:sp>
        <p:nvSpPr>
          <p:cNvPr id="25" name="Rectangle 24">
            <a:extLst>
              <a:ext uri="{FF2B5EF4-FFF2-40B4-BE49-F238E27FC236}">
                <a16:creationId xmlns:a16="http://schemas.microsoft.com/office/drawing/2014/main" id="{DE2E451E-1486-4937-B1EC-F07D3C9787B8}"/>
              </a:ext>
            </a:extLst>
          </p:cNvPr>
          <p:cNvSpPr/>
          <p:nvPr/>
        </p:nvSpPr>
        <p:spPr>
          <a:xfrm>
            <a:off x="838200" y="1904999"/>
            <a:ext cx="3352800" cy="242157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E4014AC-AEB0-4FB0-8F12-1D0E2EE14FC2}"/>
              </a:ext>
            </a:extLst>
          </p:cNvPr>
          <p:cNvSpPr/>
          <p:nvPr/>
        </p:nvSpPr>
        <p:spPr>
          <a:xfrm>
            <a:off x="8056848" y="1905000"/>
            <a:ext cx="3352800" cy="24215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8F3FA8BC-3E33-4032-B7FE-D83B98E26515}"/>
              </a:ext>
            </a:extLst>
          </p:cNvPr>
          <p:cNvSpPr/>
          <p:nvPr/>
        </p:nvSpPr>
        <p:spPr>
          <a:xfrm>
            <a:off x="4447524" y="1904999"/>
            <a:ext cx="3352800" cy="24215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CE1F157A-9786-4C11-9B6F-63B2E14F0BE2}"/>
              </a:ext>
            </a:extLst>
          </p:cNvPr>
          <p:cNvGrpSpPr/>
          <p:nvPr/>
        </p:nvGrpSpPr>
        <p:grpSpPr>
          <a:xfrm>
            <a:off x="1441938" y="2326981"/>
            <a:ext cx="2145324" cy="1577606"/>
            <a:chOff x="1441938" y="2243137"/>
            <a:chExt cx="2145324" cy="1577606"/>
          </a:xfrm>
        </p:grpSpPr>
        <p:sp>
          <p:nvSpPr>
            <p:cNvPr id="29" name="TextBox 28">
              <a:extLst>
                <a:ext uri="{FF2B5EF4-FFF2-40B4-BE49-F238E27FC236}">
                  <a16:creationId xmlns:a16="http://schemas.microsoft.com/office/drawing/2014/main" id="{3391CFC5-0701-4528-B855-2F3A8BE241A1}"/>
                </a:ext>
              </a:extLst>
            </p:cNvPr>
            <p:cNvSpPr txBox="1"/>
            <p:nvPr/>
          </p:nvSpPr>
          <p:spPr>
            <a:xfrm>
              <a:off x="1441938" y="2882024"/>
              <a:ext cx="2145324" cy="938719"/>
            </a:xfrm>
            <a:prstGeom prst="rect">
              <a:avLst/>
            </a:prstGeom>
            <a:noFill/>
          </p:spPr>
          <p:txBody>
            <a:bodyPr wrap="square" rtlCol="0">
              <a:spAutoFit/>
            </a:bodyPr>
            <a:lstStyle/>
            <a:p>
              <a:pPr algn="ctr">
                <a:lnSpc>
                  <a:spcPts val="3300"/>
                </a:lnSpc>
              </a:pPr>
              <a:r>
                <a:rPr lang="en-US" sz="1700" dirty="0">
                  <a:solidFill>
                    <a:sysClr val="windowText" lastClr="000000"/>
                  </a:solidFill>
                  <a:latin typeface="Roboto Slab" pitchFamily="2" charset="0"/>
                  <a:ea typeface="Roboto Slab" pitchFamily="2" charset="0"/>
                </a:rPr>
                <a:t>Business</a:t>
              </a:r>
            </a:p>
            <a:p>
              <a:pPr algn="ctr">
                <a:lnSpc>
                  <a:spcPts val="3300"/>
                </a:lnSpc>
              </a:pPr>
              <a:r>
                <a:rPr lang="en-US" sz="2800" b="1" spc="300" dirty="0">
                  <a:solidFill>
                    <a:schemeClr val="tx1">
                      <a:lumMod val="85000"/>
                      <a:lumOff val="15000"/>
                    </a:schemeClr>
                  </a:solidFill>
                  <a:latin typeface="Roboto Slab" pitchFamily="2" charset="0"/>
                  <a:ea typeface="Roboto Slab" pitchFamily="2" charset="0"/>
                </a:rPr>
                <a:t>Solution</a:t>
              </a:r>
            </a:p>
          </p:txBody>
        </p:sp>
        <p:sp>
          <p:nvSpPr>
            <p:cNvPr id="30" name="Freeform 5">
              <a:extLst>
                <a:ext uri="{FF2B5EF4-FFF2-40B4-BE49-F238E27FC236}">
                  <a16:creationId xmlns:a16="http://schemas.microsoft.com/office/drawing/2014/main" id="{9A67BBBE-0099-47F7-BA89-2261A9E32737}"/>
                </a:ext>
              </a:extLst>
            </p:cNvPr>
            <p:cNvSpPr>
              <a:spLocks noEditPoints="1"/>
            </p:cNvSpPr>
            <p:nvPr/>
          </p:nvSpPr>
          <p:spPr bwMode="auto">
            <a:xfrm>
              <a:off x="2313781" y="2243137"/>
              <a:ext cx="401638" cy="409575"/>
            </a:xfrm>
            <a:custGeom>
              <a:avLst/>
              <a:gdLst>
                <a:gd name="T0" fmla="*/ 109 w 111"/>
                <a:gd name="T1" fmla="*/ 1 h 111"/>
                <a:gd name="T2" fmla="*/ 108 w 111"/>
                <a:gd name="T3" fmla="*/ 0 h 111"/>
                <a:gd name="T4" fmla="*/ 106 w 111"/>
                <a:gd name="T5" fmla="*/ 1 h 111"/>
                <a:gd name="T6" fmla="*/ 2 w 111"/>
                <a:gd name="T7" fmla="*/ 70 h 111"/>
                <a:gd name="T8" fmla="*/ 0 w 111"/>
                <a:gd name="T9" fmla="*/ 73 h 111"/>
                <a:gd name="T10" fmla="*/ 3 w 111"/>
                <a:gd name="T11" fmla="*/ 76 h 111"/>
                <a:gd name="T12" fmla="*/ 30 w 111"/>
                <a:gd name="T13" fmla="*/ 87 h 111"/>
                <a:gd name="T14" fmla="*/ 42 w 111"/>
                <a:gd name="T15" fmla="*/ 109 h 111"/>
                <a:gd name="T16" fmla="*/ 45 w 111"/>
                <a:gd name="T17" fmla="*/ 111 h 111"/>
                <a:gd name="T18" fmla="*/ 45 w 111"/>
                <a:gd name="T19" fmla="*/ 111 h 111"/>
                <a:gd name="T20" fmla="*/ 48 w 111"/>
                <a:gd name="T21" fmla="*/ 109 h 111"/>
                <a:gd name="T22" fmla="*/ 55 w 111"/>
                <a:gd name="T23" fmla="*/ 97 h 111"/>
                <a:gd name="T24" fmla="*/ 89 w 111"/>
                <a:gd name="T25" fmla="*/ 111 h 111"/>
                <a:gd name="T26" fmla="*/ 90 w 111"/>
                <a:gd name="T27" fmla="*/ 111 h 111"/>
                <a:gd name="T28" fmla="*/ 92 w 111"/>
                <a:gd name="T29" fmla="*/ 110 h 111"/>
                <a:gd name="T30" fmla="*/ 94 w 111"/>
                <a:gd name="T31" fmla="*/ 108 h 111"/>
                <a:gd name="T32" fmla="*/ 111 w 111"/>
                <a:gd name="T33" fmla="*/ 4 h 111"/>
                <a:gd name="T34" fmla="*/ 109 w 111"/>
                <a:gd name="T35" fmla="*/ 1 h 111"/>
                <a:gd name="T36" fmla="*/ 11 w 111"/>
                <a:gd name="T37" fmla="*/ 72 h 111"/>
                <a:gd name="T38" fmla="*/ 91 w 111"/>
                <a:gd name="T39" fmla="*/ 19 h 111"/>
                <a:gd name="T40" fmla="*/ 33 w 111"/>
                <a:gd name="T41" fmla="*/ 81 h 111"/>
                <a:gd name="T42" fmla="*/ 32 w 111"/>
                <a:gd name="T43" fmla="*/ 80 h 111"/>
                <a:gd name="T44" fmla="*/ 11 w 111"/>
                <a:gd name="T45" fmla="*/ 72 h 111"/>
                <a:gd name="T46" fmla="*/ 36 w 111"/>
                <a:gd name="T47" fmla="*/ 83 h 111"/>
                <a:gd name="T48" fmla="*/ 36 w 111"/>
                <a:gd name="T49" fmla="*/ 83 h 111"/>
                <a:gd name="T50" fmla="*/ 101 w 111"/>
                <a:gd name="T51" fmla="*/ 13 h 111"/>
                <a:gd name="T52" fmla="*/ 45 w 111"/>
                <a:gd name="T53" fmla="*/ 100 h 111"/>
                <a:gd name="T54" fmla="*/ 36 w 111"/>
                <a:gd name="T55" fmla="*/ 83 h 111"/>
                <a:gd name="T56" fmla="*/ 88 w 111"/>
                <a:gd name="T57" fmla="*/ 103 h 111"/>
                <a:gd name="T58" fmla="*/ 58 w 111"/>
                <a:gd name="T59" fmla="*/ 91 h 111"/>
                <a:gd name="T60" fmla="*/ 56 w 111"/>
                <a:gd name="T61" fmla="*/ 90 h 111"/>
                <a:gd name="T62" fmla="*/ 101 w 111"/>
                <a:gd name="T63" fmla="*/ 20 h 111"/>
                <a:gd name="T64" fmla="*/ 88 w 111"/>
                <a:gd name="T65" fmla="*/ 103 h 111"/>
                <a:gd name="T66" fmla="*/ 88 w 111"/>
                <a:gd name="T67" fmla="*/ 103 h 111"/>
                <a:gd name="T68" fmla="*/ 88 w 111"/>
                <a:gd name="T69" fmla="*/ 10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1" h="111">
                  <a:moveTo>
                    <a:pt x="109" y="1"/>
                  </a:moveTo>
                  <a:cubicBezTo>
                    <a:pt x="109" y="1"/>
                    <a:pt x="108" y="0"/>
                    <a:pt x="108" y="0"/>
                  </a:cubicBezTo>
                  <a:cubicBezTo>
                    <a:pt x="107" y="0"/>
                    <a:pt x="106" y="1"/>
                    <a:pt x="106" y="1"/>
                  </a:cubicBezTo>
                  <a:cubicBezTo>
                    <a:pt x="2" y="70"/>
                    <a:pt x="2" y="70"/>
                    <a:pt x="2" y="70"/>
                  </a:cubicBezTo>
                  <a:cubicBezTo>
                    <a:pt x="1" y="71"/>
                    <a:pt x="0" y="72"/>
                    <a:pt x="0" y="73"/>
                  </a:cubicBezTo>
                  <a:cubicBezTo>
                    <a:pt x="1" y="75"/>
                    <a:pt x="1" y="76"/>
                    <a:pt x="3" y="76"/>
                  </a:cubicBezTo>
                  <a:cubicBezTo>
                    <a:pt x="30" y="87"/>
                    <a:pt x="30" y="87"/>
                    <a:pt x="30" y="87"/>
                  </a:cubicBezTo>
                  <a:cubicBezTo>
                    <a:pt x="42" y="109"/>
                    <a:pt x="42" y="109"/>
                    <a:pt x="42" y="109"/>
                  </a:cubicBezTo>
                  <a:cubicBezTo>
                    <a:pt x="43" y="110"/>
                    <a:pt x="44" y="111"/>
                    <a:pt x="45" y="111"/>
                  </a:cubicBezTo>
                  <a:cubicBezTo>
                    <a:pt x="45" y="111"/>
                    <a:pt x="45" y="111"/>
                    <a:pt x="45" y="111"/>
                  </a:cubicBezTo>
                  <a:cubicBezTo>
                    <a:pt x="47" y="111"/>
                    <a:pt x="48" y="110"/>
                    <a:pt x="48" y="109"/>
                  </a:cubicBezTo>
                  <a:cubicBezTo>
                    <a:pt x="55" y="97"/>
                    <a:pt x="55" y="97"/>
                    <a:pt x="55" y="97"/>
                  </a:cubicBezTo>
                  <a:cubicBezTo>
                    <a:pt x="89" y="111"/>
                    <a:pt x="89" y="111"/>
                    <a:pt x="89" y="111"/>
                  </a:cubicBezTo>
                  <a:cubicBezTo>
                    <a:pt x="89" y="111"/>
                    <a:pt x="90" y="111"/>
                    <a:pt x="90" y="111"/>
                  </a:cubicBezTo>
                  <a:cubicBezTo>
                    <a:pt x="91" y="111"/>
                    <a:pt x="91" y="111"/>
                    <a:pt x="92" y="110"/>
                  </a:cubicBezTo>
                  <a:cubicBezTo>
                    <a:pt x="93" y="110"/>
                    <a:pt x="93" y="109"/>
                    <a:pt x="94" y="108"/>
                  </a:cubicBezTo>
                  <a:cubicBezTo>
                    <a:pt x="111" y="4"/>
                    <a:pt x="111" y="4"/>
                    <a:pt x="111" y="4"/>
                  </a:cubicBezTo>
                  <a:cubicBezTo>
                    <a:pt x="111" y="3"/>
                    <a:pt x="111" y="2"/>
                    <a:pt x="109" y="1"/>
                  </a:cubicBezTo>
                  <a:close/>
                  <a:moveTo>
                    <a:pt x="11" y="72"/>
                  </a:moveTo>
                  <a:cubicBezTo>
                    <a:pt x="91" y="19"/>
                    <a:pt x="91" y="19"/>
                    <a:pt x="91" y="19"/>
                  </a:cubicBezTo>
                  <a:cubicBezTo>
                    <a:pt x="33" y="81"/>
                    <a:pt x="33" y="81"/>
                    <a:pt x="33" y="81"/>
                  </a:cubicBezTo>
                  <a:cubicBezTo>
                    <a:pt x="33" y="81"/>
                    <a:pt x="33" y="81"/>
                    <a:pt x="32" y="80"/>
                  </a:cubicBezTo>
                  <a:lnTo>
                    <a:pt x="11" y="72"/>
                  </a:lnTo>
                  <a:close/>
                  <a:moveTo>
                    <a:pt x="36" y="83"/>
                  </a:moveTo>
                  <a:cubicBezTo>
                    <a:pt x="36" y="83"/>
                    <a:pt x="36" y="83"/>
                    <a:pt x="36" y="83"/>
                  </a:cubicBezTo>
                  <a:cubicBezTo>
                    <a:pt x="101" y="13"/>
                    <a:pt x="101" y="13"/>
                    <a:pt x="101" y="13"/>
                  </a:cubicBezTo>
                  <a:cubicBezTo>
                    <a:pt x="45" y="100"/>
                    <a:pt x="45" y="100"/>
                    <a:pt x="45" y="100"/>
                  </a:cubicBezTo>
                  <a:lnTo>
                    <a:pt x="36" y="83"/>
                  </a:lnTo>
                  <a:close/>
                  <a:moveTo>
                    <a:pt x="88" y="103"/>
                  </a:moveTo>
                  <a:cubicBezTo>
                    <a:pt x="58" y="91"/>
                    <a:pt x="58" y="91"/>
                    <a:pt x="58" y="91"/>
                  </a:cubicBezTo>
                  <a:cubicBezTo>
                    <a:pt x="57" y="91"/>
                    <a:pt x="57" y="90"/>
                    <a:pt x="56" y="90"/>
                  </a:cubicBezTo>
                  <a:cubicBezTo>
                    <a:pt x="101" y="20"/>
                    <a:pt x="101" y="20"/>
                    <a:pt x="101" y="20"/>
                  </a:cubicBezTo>
                  <a:lnTo>
                    <a:pt x="88" y="103"/>
                  </a:lnTo>
                  <a:close/>
                  <a:moveTo>
                    <a:pt x="88" y="103"/>
                  </a:moveTo>
                  <a:cubicBezTo>
                    <a:pt x="88" y="103"/>
                    <a:pt x="88" y="103"/>
                    <a:pt x="88" y="103"/>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6" name="Group 5">
            <a:extLst>
              <a:ext uri="{FF2B5EF4-FFF2-40B4-BE49-F238E27FC236}">
                <a16:creationId xmlns:a16="http://schemas.microsoft.com/office/drawing/2014/main" id="{FD8155CF-687D-4C31-9DD0-C184FEE3DCC6}"/>
              </a:ext>
            </a:extLst>
          </p:cNvPr>
          <p:cNvGrpSpPr/>
          <p:nvPr/>
        </p:nvGrpSpPr>
        <p:grpSpPr>
          <a:xfrm>
            <a:off x="5065998" y="2326979"/>
            <a:ext cx="2115852" cy="1577605"/>
            <a:chOff x="5065998" y="2243138"/>
            <a:chExt cx="2115852" cy="1577605"/>
          </a:xfrm>
        </p:grpSpPr>
        <p:sp>
          <p:nvSpPr>
            <p:cNvPr id="31" name="TextBox 30">
              <a:extLst>
                <a:ext uri="{FF2B5EF4-FFF2-40B4-BE49-F238E27FC236}">
                  <a16:creationId xmlns:a16="http://schemas.microsoft.com/office/drawing/2014/main" id="{83FEA3F6-C9BC-44EE-9686-6A0B782F5F2C}"/>
                </a:ext>
              </a:extLst>
            </p:cNvPr>
            <p:cNvSpPr txBox="1"/>
            <p:nvPr/>
          </p:nvSpPr>
          <p:spPr>
            <a:xfrm>
              <a:off x="5065998" y="2882024"/>
              <a:ext cx="2115852" cy="938719"/>
            </a:xfrm>
            <a:prstGeom prst="rect">
              <a:avLst/>
            </a:prstGeom>
            <a:noFill/>
          </p:spPr>
          <p:txBody>
            <a:bodyPr wrap="square" rtlCol="0">
              <a:spAutoFit/>
            </a:bodyPr>
            <a:lstStyle/>
            <a:p>
              <a:pPr algn="ctr">
                <a:lnSpc>
                  <a:spcPts val="3300"/>
                </a:lnSpc>
              </a:pPr>
              <a:r>
                <a:rPr lang="en-US" sz="1700" dirty="0">
                  <a:solidFill>
                    <a:sysClr val="windowText" lastClr="000000"/>
                  </a:solidFill>
                  <a:latin typeface="Roboto Slab" pitchFamily="2" charset="0"/>
                  <a:ea typeface="Roboto Slab" pitchFamily="2" charset="0"/>
                </a:rPr>
                <a:t>Marketing</a:t>
              </a:r>
            </a:p>
            <a:p>
              <a:pPr algn="ctr">
                <a:lnSpc>
                  <a:spcPts val="3300"/>
                </a:lnSpc>
              </a:pPr>
              <a:r>
                <a:rPr lang="en-US" sz="2800" b="1" spc="300" dirty="0">
                  <a:solidFill>
                    <a:schemeClr val="tx1">
                      <a:lumMod val="85000"/>
                      <a:lumOff val="15000"/>
                    </a:schemeClr>
                  </a:solidFill>
                  <a:latin typeface="Roboto Slab" pitchFamily="2" charset="0"/>
                  <a:ea typeface="Roboto Slab" pitchFamily="2" charset="0"/>
                </a:rPr>
                <a:t>Strategy</a:t>
              </a:r>
            </a:p>
          </p:txBody>
        </p:sp>
        <p:grpSp>
          <p:nvGrpSpPr>
            <p:cNvPr id="32" name="Group 31">
              <a:extLst>
                <a:ext uri="{FF2B5EF4-FFF2-40B4-BE49-F238E27FC236}">
                  <a16:creationId xmlns:a16="http://schemas.microsoft.com/office/drawing/2014/main" id="{2F9A124A-2C94-4E0D-9260-2F69B30BB500}"/>
                </a:ext>
              </a:extLst>
            </p:cNvPr>
            <p:cNvGrpSpPr/>
            <p:nvPr/>
          </p:nvGrpSpPr>
          <p:grpSpPr>
            <a:xfrm>
              <a:off x="5923899" y="2243138"/>
              <a:ext cx="400050" cy="409575"/>
              <a:chOff x="5883276" y="3227388"/>
              <a:chExt cx="400050" cy="409575"/>
            </a:xfrm>
            <a:solidFill>
              <a:schemeClr val="tx1"/>
            </a:solidFill>
          </p:grpSpPr>
          <p:sp>
            <p:nvSpPr>
              <p:cNvPr id="33" name="Freeform 6">
                <a:extLst>
                  <a:ext uri="{FF2B5EF4-FFF2-40B4-BE49-F238E27FC236}">
                    <a16:creationId xmlns:a16="http://schemas.microsoft.com/office/drawing/2014/main" id="{1988BB25-7F3F-4022-8DED-DD143FEA9530}"/>
                  </a:ext>
                </a:extLst>
              </p:cNvPr>
              <p:cNvSpPr>
                <a:spLocks noEditPoints="1"/>
              </p:cNvSpPr>
              <p:nvPr/>
            </p:nvSpPr>
            <p:spPr bwMode="auto">
              <a:xfrm>
                <a:off x="5883276" y="3227388"/>
                <a:ext cx="400050" cy="409575"/>
              </a:xfrm>
              <a:custGeom>
                <a:avLst/>
                <a:gdLst>
                  <a:gd name="T0" fmla="*/ 110 w 111"/>
                  <a:gd name="T1" fmla="*/ 39 h 111"/>
                  <a:gd name="T2" fmla="*/ 104 w 111"/>
                  <a:gd name="T3" fmla="*/ 39 h 111"/>
                  <a:gd name="T4" fmla="*/ 72 w 111"/>
                  <a:gd name="T5" fmla="*/ 71 h 111"/>
                  <a:gd name="T6" fmla="*/ 27 w 111"/>
                  <a:gd name="T7" fmla="*/ 91 h 111"/>
                  <a:gd name="T8" fmla="*/ 20 w 111"/>
                  <a:gd name="T9" fmla="*/ 84 h 111"/>
                  <a:gd name="T10" fmla="*/ 40 w 111"/>
                  <a:gd name="T11" fmla="*/ 39 h 111"/>
                  <a:gd name="T12" fmla="*/ 72 w 111"/>
                  <a:gd name="T13" fmla="*/ 7 h 111"/>
                  <a:gd name="T14" fmla="*/ 72 w 111"/>
                  <a:gd name="T15" fmla="*/ 1 h 111"/>
                  <a:gd name="T16" fmla="*/ 67 w 111"/>
                  <a:gd name="T17" fmla="*/ 1 h 111"/>
                  <a:gd name="T18" fmla="*/ 34 w 111"/>
                  <a:gd name="T19" fmla="*/ 35 h 111"/>
                  <a:gd name="T20" fmla="*/ 0 w 111"/>
                  <a:gd name="T21" fmla="*/ 111 h 111"/>
                  <a:gd name="T22" fmla="*/ 76 w 111"/>
                  <a:gd name="T23" fmla="*/ 77 h 111"/>
                  <a:gd name="T24" fmla="*/ 110 w 111"/>
                  <a:gd name="T25" fmla="*/ 44 h 111"/>
                  <a:gd name="T26" fmla="*/ 110 w 111"/>
                  <a:gd name="T27" fmla="*/ 39 h 111"/>
                  <a:gd name="T28" fmla="*/ 110 w 111"/>
                  <a:gd name="T29" fmla="*/ 39 h 111"/>
                  <a:gd name="T30" fmla="*/ 110 w 111"/>
                  <a:gd name="T31" fmla="*/ 3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111">
                    <a:moveTo>
                      <a:pt x="110" y="39"/>
                    </a:moveTo>
                    <a:cubicBezTo>
                      <a:pt x="108" y="37"/>
                      <a:pt x="106" y="37"/>
                      <a:pt x="104" y="39"/>
                    </a:cubicBezTo>
                    <a:cubicBezTo>
                      <a:pt x="72" y="71"/>
                      <a:pt x="72" y="71"/>
                      <a:pt x="72" y="71"/>
                    </a:cubicBezTo>
                    <a:cubicBezTo>
                      <a:pt x="27" y="91"/>
                      <a:pt x="27" y="91"/>
                      <a:pt x="27" y="91"/>
                    </a:cubicBezTo>
                    <a:cubicBezTo>
                      <a:pt x="20" y="84"/>
                      <a:pt x="20" y="84"/>
                      <a:pt x="20" y="84"/>
                    </a:cubicBezTo>
                    <a:cubicBezTo>
                      <a:pt x="40" y="39"/>
                      <a:pt x="40" y="39"/>
                      <a:pt x="40" y="39"/>
                    </a:cubicBezTo>
                    <a:cubicBezTo>
                      <a:pt x="72" y="7"/>
                      <a:pt x="72" y="7"/>
                      <a:pt x="72" y="7"/>
                    </a:cubicBezTo>
                    <a:cubicBezTo>
                      <a:pt x="73" y="5"/>
                      <a:pt x="73" y="3"/>
                      <a:pt x="72" y="1"/>
                    </a:cubicBezTo>
                    <a:cubicBezTo>
                      <a:pt x="71" y="0"/>
                      <a:pt x="68" y="0"/>
                      <a:pt x="67" y="1"/>
                    </a:cubicBezTo>
                    <a:cubicBezTo>
                      <a:pt x="34" y="35"/>
                      <a:pt x="34" y="35"/>
                      <a:pt x="34" y="35"/>
                    </a:cubicBezTo>
                    <a:cubicBezTo>
                      <a:pt x="0" y="111"/>
                      <a:pt x="0" y="111"/>
                      <a:pt x="0" y="111"/>
                    </a:cubicBezTo>
                    <a:cubicBezTo>
                      <a:pt x="76" y="77"/>
                      <a:pt x="76" y="77"/>
                      <a:pt x="76" y="77"/>
                    </a:cubicBezTo>
                    <a:cubicBezTo>
                      <a:pt x="110" y="44"/>
                      <a:pt x="110" y="44"/>
                      <a:pt x="110" y="44"/>
                    </a:cubicBezTo>
                    <a:cubicBezTo>
                      <a:pt x="111" y="43"/>
                      <a:pt x="111" y="40"/>
                      <a:pt x="110" y="39"/>
                    </a:cubicBezTo>
                    <a:close/>
                    <a:moveTo>
                      <a:pt x="110" y="39"/>
                    </a:moveTo>
                    <a:cubicBezTo>
                      <a:pt x="110" y="39"/>
                      <a:pt x="110" y="39"/>
                      <a:pt x="110" y="39"/>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7">
                <a:extLst>
                  <a:ext uri="{FF2B5EF4-FFF2-40B4-BE49-F238E27FC236}">
                    <a16:creationId xmlns:a16="http://schemas.microsoft.com/office/drawing/2014/main" id="{FCAD6E93-9AAF-43E6-8FCF-209CF505D900}"/>
                  </a:ext>
                </a:extLst>
              </p:cNvPr>
              <p:cNvSpPr>
                <a:spLocks noEditPoints="1"/>
              </p:cNvSpPr>
              <p:nvPr/>
            </p:nvSpPr>
            <p:spPr bwMode="auto">
              <a:xfrm>
                <a:off x="6103938" y="3327401"/>
                <a:ext cx="139700" cy="144463"/>
              </a:xfrm>
              <a:custGeom>
                <a:avLst/>
                <a:gdLst>
                  <a:gd name="T0" fmla="*/ 2 w 39"/>
                  <a:gd name="T1" fmla="*/ 37 h 39"/>
                  <a:gd name="T2" fmla="*/ 4 w 39"/>
                  <a:gd name="T3" fmla="*/ 39 h 39"/>
                  <a:gd name="T4" fmla="*/ 7 w 39"/>
                  <a:gd name="T5" fmla="*/ 37 h 39"/>
                  <a:gd name="T6" fmla="*/ 38 w 39"/>
                  <a:gd name="T7" fmla="*/ 6 h 39"/>
                  <a:gd name="T8" fmla="*/ 38 w 39"/>
                  <a:gd name="T9" fmla="*/ 1 h 39"/>
                  <a:gd name="T10" fmla="*/ 33 w 39"/>
                  <a:gd name="T11" fmla="*/ 1 h 39"/>
                  <a:gd name="T12" fmla="*/ 2 w 39"/>
                  <a:gd name="T13" fmla="*/ 32 h 39"/>
                  <a:gd name="T14" fmla="*/ 2 w 39"/>
                  <a:gd name="T15" fmla="*/ 37 h 39"/>
                  <a:gd name="T16" fmla="*/ 2 w 39"/>
                  <a:gd name="T17" fmla="*/ 37 h 39"/>
                  <a:gd name="T18" fmla="*/ 2 w 39"/>
                  <a:gd name="T19"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9">
                    <a:moveTo>
                      <a:pt x="2" y="37"/>
                    </a:moveTo>
                    <a:cubicBezTo>
                      <a:pt x="2" y="38"/>
                      <a:pt x="3" y="39"/>
                      <a:pt x="4" y="39"/>
                    </a:cubicBezTo>
                    <a:cubicBezTo>
                      <a:pt x="5" y="39"/>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8">
                <a:extLst>
                  <a:ext uri="{FF2B5EF4-FFF2-40B4-BE49-F238E27FC236}">
                    <a16:creationId xmlns:a16="http://schemas.microsoft.com/office/drawing/2014/main" id="{9D85D80C-346A-46A1-BB78-01363E6100C6}"/>
                  </a:ext>
                </a:extLst>
              </p:cNvPr>
              <p:cNvSpPr>
                <a:spLocks noEditPoints="1"/>
              </p:cNvSpPr>
              <p:nvPr/>
            </p:nvSpPr>
            <p:spPr bwMode="auto">
              <a:xfrm>
                <a:off x="6073776" y="3297238"/>
                <a:ext cx="141288" cy="141288"/>
              </a:xfrm>
              <a:custGeom>
                <a:avLst/>
                <a:gdLst>
                  <a:gd name="T0" fmla="*/ 2 w 39"/>
                  <a:gd name="T1" fmla="*/ 37 h 38"/>
                  <a:gd name="T2" fmla="*/ 4 w 39"/>
                  <a:gd name="T3" fmla="*/ 38 h 38"/>
                  <a:gd name="T4" fmla="*/ 7 w 39"/>
                  <a:gd name="T5" fmla="*/ 37 h 38"/>
                  <a:gd name="T6" fmla="*/ 38 w 39"/>
                  <a:gd name="T7" fmla="*/ 6 h 38"/>
                  <a:gd name="T8" fmla="*/ 38 w 39"/>
                  <a:gd name="T9" fmla="*/ 1 h 38"/>
                  <a:gd name="T10" fmla="*/ 33 w 39"/>
                  <a:gd name="T11" fmla="*/ 1 h 38"/>
                  <a:gd name="T12" fmla="*/ 2 w 39"/>
                  <a:gd name="T13" fmla="*/ 32 h 38"/>
                  <a:gd name="T14" fmla="*/ 2 w 39"/>
                  <a:gd name="T15" fmla="*/ 37 h 38"/>
                  <a:gd name="T16" fmla="*/ 2 w 39"/>
                  <a:gd name="T17" fmla="*/ 37 h 38"/>
                  <a:gd name="T18" fmla="*/ 2 w 39"/>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9">
                <a:extLst>
                  <a:ext uri="{FF2B5EF4-FFF2-40B4-BE49-F238E27FC236}">
                    <a16:creationId xmlns:a16="http://schemas.microsoft.com/office/drawing/2014/main" id="{4674B0F9-EC4C-483B-854C-6923F79954B1}"/>
                  </a:ext>
                </a:extLst>
              </p:cNvPr>
              <p:cNvSpPr>
                <a:spLocks noEditPoints="1"/>
              </p:cNvSpPr>
              <p:nvPr/>
            </p:nvSpPr>
            <p:spPr bwMode="auto">
              <a:xfrm>
                <a:off x="6045201" y="3268663"/>
                <a:ext cx="141288" cy="139700"/>
              </a:xfrm>
              <a:custGeom>
                <a:avLst/>
                <a:gdLst>
                  <a:gd name="T0" fmla="*/ 2 w 39"/>
                  <a:gd name="T1" fmla="*/ 37 h 38"/>
                  <a:gd name="T2" fmla="*/ 4 w 39"/>
                  <a:gd name="T3" fmla="*/ 38 h 38"/>
                  <a:gd name="T4" fmla="*/ 7 w 39"/>
                  <a:gd name="T5" fmla="*/ 37 h 38"/>
                  <a:gd name="T6" fmla="*/ 38 w 39"/>
                  <a:gd name="T7" fmla="*/ 6 h 38"/>
                  <a:gd name="T8" fmla="*/ 38 w 39"/>
                  <a:gd name="T9" fmla="*/ 1 h 38"/>
                  <a:gd name="T10" fmla="*/ 32 w 39"/>
                  <a:gd name="T11" fmla="*/ 1 h 38"/>
                  <a:gd name="T12" fmla="*/ 2 w 39"/>
                  <a:gd name="T13" fmla="*/ 32 h 38"/>
                  <a:gd name="T14" fmla="*/ 2 w 39"/>
                  <a:gd name="T15" fmla="*/ 37 h 38"/>
                  <a:gd name="T16" fmla="*/ 2 w 39"/>
                  <a:gd name="T17" fmla="*/ 37 h 38"/>
                  <a:gd name="T18" fmla="*/ 2 w 39"/>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2" y="1"/>
                    </a:cubicBezTo>
                    <a:cubicBezTo>
                      <a:pt x="2" y="32"/>
                      <a:pt x="2" y="32"/>
                      <a:pt x="2" y="32"/>
                    </a:cubicBezTo>
                    <a:cubicBezTo>
                      <a:pt x="0" y="33"/>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8" name="Group 7">
            <a:extLst>
              <a:ext uri="{FF2B5EF4-FFF2-40B4-BE49-F238E27FC236}">
                <a16:creationId xmlns:a16="http://schemas.microsoft.com/office/drawing/2014/main" id="{87B3FBA7-C270-45C9-AEF5-C0778515AD47}"/>
              </a:ext>
            </a:extLst>
          </p:cNvPr>
          <p:cNvGrpSpPr/>
          <p:nvPr/>
        </p:nvGrpSpPr>
        <p:grpSpPr>
          <a:xfrm>
            <a:off x="8859456" y="2335314"/>
            <a:ext cx="1747584" cy="1560936"/>
            <a:chOff x="8859456" y="2259807"/>
            <a:chExt cx="1747584" cy="1560936"/>
          </a:xfrm>
        </p:grpSpPr>
        <p:sp>
          <p:nvSpPr>
            <p:cNvPr id="39" name="TextBox 38">
              <a:extLst>
                <a:ext uri="{FF2B5EF4-FFF2-40B4-BE49-F238E27FC236}">
                  <a16:creationId xmlns:a16="http://schemas.microsoft.com/office/drawing/2014/main" id="{8AA2EC54-F491-4E44-BF80-A3DFF80462CB}"/>
                </a:ext>
              </a:extLst>
            </p:cNvPr>
            <p:cNvSpPr txBox="1"/>
            <p:nvPr/>
          </p:nvSpPr>
          <p:spPr>
            <a:xfrm>
              <a:off x="8859456" y="2882024"/>
              <a:ext cx="1747584" cy="938719"/>
            </a:xfrm>
            <a:prstGeom prst="rect">
              <a:avLst/>
            </a:prstGeom>
            <a:noFill/>
          </p:spPr>
          <p:txBody>
            <a:bodyPr wrap="square" rtlCol="0">
              <a:spAutoFit/>
            </a:bodyPr>
            <a:lstStyle/>
            <a:p>
              <a:pPr algn="ctr">
                <a:lnSpc>
                  <a:spcPts val="3300"/>
                </a:lnSpc>
              </a:pPr>
              <a:r>
                <a:rPr lang="en-US" sz="1700" dirty="0">
                  <a:solidFill>
                    <a:sysClr val="windowText" lastClr="000000"/>
                  </a:solidFill>
                  <a:latin typeface="Roboto Slab" pitchFamily="2" charset="0"/>
                  <a:ea typeface="Roboto Slab" pitchFamily="2" charset="0"/>
                </a:rPr>
                <a:t>Branding</a:t>
              </a:r>
            </a:p>
            <a:p>
              <a:pPr algn="ctr">
                <a:lnSpc>
                  <a:spcPts val="3300"/>
                </a:lnSpc>
              </a:pPr>
              <a:r>
                <a:rPr lang="en-US" sz="2800" b="1" spc="300" dirty="0">
                  <a:solidFill>
                    <a:schemeClr val="tx1">
                      <a:lumMod val="85000"/>
                      <a:lumOff val="15000"/>
                    </a:schemeClr>
                  </a:solidFill>
                  <a:latin typeface="Roboto Slab" pitchFamily="2" charset="0"/>
                  <a:ea typeface="Roboto Slab" pitchFamily="2" charset="0"/>
                </a:rPr>
                <a:t>Design</a:t>
              </a:r>
            </a:p>
          </p:txBody>
        </p:sp>
        <p:grpSp>
          <p:nvGrpSpPr>
            <p:cNvPr id="40" name="Group 39">
              <a:extLst>
                <a:ext uri="{FF2B5EF4-FFF2-40B4-BE49-F238E27FC236}">
                  <a16:creationId xmlns:a16="http://schemas.microsoft.com/office/drawing/2014/main" id="{D5A706C5-4C5A-4EB7-9694-4F8B3947493A}"/>
                </a:ext>
              </a:extLst>
            </p:cNvPr>
            <p:cNvGrpSpPr/>
            <p:nvPr/>
          </p:nvGrpSpPr>
          <p:grpSpPr>
            <a:xfrm>
              <a:off x="9512586" y="2259807"/>
              <a:ext cx="441325" cy="376237"/>
              <a:chOff x="8845551" y="3238501"/>
              <a:chExt cx="441325" cy="376237"/>
            </a:xfrm>
            <a:solidFill>
              <a:schemeClr val="tx1"/>
            </a:solidFill>
          </p:grpSpPr>
          <p:sp>
            <p:nvSpPr>
              <p:cNvPr id="41" name="Freeform 10">
                <a:extLst>
                  <a:ext uri="{FF2B5EF4-FFF2-40B4-BE49-F238E27FC236}">
                    <a16:creationId xmlns:a16="http://schemas.microsoft.com/office/drawing/2014/main" id="{8B7A947C-1F74-4C50-982E-38B5265E3E09}"/>
                  </a:ext>
                </a:extLst>
              </p:cNvPr>
              <p:cNvSpPr>
                <a:spLocks/>
              </p:cNvSpPr>
              <p:nvPr/>
            </p:nvSpPr>
            <p:spPr bwMode="auto">
              <a:xfrm>
                <a:off x="8845551" y="3494088"/>
                <a:ext cx="441325" cy="120650"/>
              </a:xfrm>
              <a:custGeom>
                <a:avLst/>
                <a:gdLst>
                  <a:gd name="T0" fmla="*/ 66 w 122"/>
                  <a:gd name="T1" fmla="*/ 33 h 33"/>
                  <a:gd name="T2" fmla="*/ 64 w 122"/>
                  <a:gd name="T3" fmla="*/ 33 h 33"/>
                  <a:gd name="T4" fmla="*/ 4 w 122"/>
                  <a:gd name="T5" fmla="*/ 14 h 33"/>
                  <a:gd name="T6" fmla="*/ 1 w 122"/>
                  <a:gd name="T7" fmla="*/ 8 h 33"/>
                  <a:gd name="T8" fmla="*/ 7 w 122"/>
                  <a:gd name="T9" fmla="*/ 5 h 33"/>
                  <a:gd name="T10" fmla="*/ 65 w 122"/>
                  <a:gd name="T11" fmla="*/ 23 h 33"/>
                  <a:gd name="T12" fmla="*/ 115 w 122"/>
                  <a:gd name="T13" fmla="*/ 1 h 33"/>
                  <a:gd name="T14" fmla="*/ 121 w 122"/>
                  <a:gd name="T15" fmla="*/ 3 h 33"/>
                  <a:gd name="T16" fmla="*/ 118 w 122"/>
                  <a:gd name="T17" fmla="*/ 9 h 33"/>
                  <a:gd name="T18" fmla="*/ 67 w 122"/>
                  <a:gd name="T19" fmla="*/ 32 h 33"/>
                  <a:gd name="T20" fmla="*/ 66 w 122"/>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33">
                    <a:moveTo>
                      <a:pt x="66" y="33"/>
                    </a:moveTo>
                    <a:cubicBezTo>
                      <a:pt x="65" y="33"/>
                      <a:pt x="65" y="33"/>
                      <a:pt x="64" y="33"/>
                    </a:cubicBezTo>
                    <a:cubicBezTo>
                      <a:pt x="4" y="14"/>
                      <a:pt x="4" y="14"/>
                      <a:pt x="4" y="14"/>
                    </a:cubicBezTo>
                    <a:cubicBezTo>
                      <a:pt x="2" y="13"/>
                      <a:pt x="0" y="11"/>
                      <a:pt x="1" y="8"/>
                    </a:cubicBezTo>
                    <a:cubicBezTo>
                      <a:pt x="2" y="6"/>
                      <a:pt x="4" y="4"/>
                      <a:pt x="7" y="5"/>
                    </a:cubicBezTo>
                    <a:cubicBezTo>
                      <a:pt x="65" y="23"/>
                      <a:pt x="65" y="23"/>
                      <a:pt x="65" y="23"/>
                    </a:cubicBezTo>
                    <a:cubicBezTo>
                      <a:pt x="115" y="1"/>
                      <a:pt x="115" y="1"/>
                      <a:pt x="115" y="1"/>
                    </a:cubicBezTo>
                    <a:cubicBezTo>
                      <a:pt x="117" y="0"/>
                      <a:pt x="120" y="1"/>
                      <a:pt x="121" y="3"/>
                    </a:cubicBezTo>
                    <a:cubicBezTo>
                      <a:pt x="122" y="6"/>
                      <a:pt x="121" y="8"/>
                      <a:pt x="118" y="9"/>
                    </a:cubicBezTo>
                    <a:cubicBezTo>
                      <a:pt x="67" y="32"/>
                      <a:pt x="67" y="32"/>
                      <a:pt x="67" y="32"/>
                    </a:cubicBezTo>
                    <a:cubicBezTo>
                      <a:pt x="67" y="33"/>
                      <a:pt x="66" y="33"/>
                      <a:pt x="6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050A7408-B64A-4747-BE07-AFC8E36190E1}"/>
                  </a:ext>
                </a:extLst>
              </p:cNvPr>
              <p:cNvSpPr>
                <a:spLocks/>
              </p:cNvSpPr>
              <p:nvPr/>
            </p:nvSpPr>
            <p:spPr bwMode="auto">
              <a:xfrm>
                <a:off x="8845551" y="3424238"/>
                <a:ext cx="441325" cy="120650"/>
              </a:xfrm>
              <a:custGeom>
                <a:avLst/>
                <a:gdLst>
                  <a:gd name="T0" fmla="*/ 66 w 122"/>
                  <a:gd name="T1" fmla="*/ 33 h 33"/>
                  <a:gd name="T2" fmla="*/ 64 w 122"/>
                  <a:gd name="T3" fmla="*/ 33 h 33"/>
                  <a:gd name="T4" fmla="*/ 4 w 122"/>
                  <a:gd name="T5" fmla="*/ 15 h 33"/>
                  <a:gd name="T6" fmla="*/ 1 w 122"/>
                  <a:gd name="T7" fmla="*/ 9 h 33"/>
                  <a:gd name="T8" fmla="*/ 7 w 122"/>
                  <a:gd name="T9" fmla="*/ 6 h 33"/>
                  <a:gd name="T10" fmla="*/ 65 w 122"/>
                  <a:gd name="T11" fmla="*/ 24 h 33"/>
                  <a:gd name="T12" fmla="*/ 115 w 122"/>
                  <a:gd name="T13" fmla="*/ 1 h 33"/>
                  <a:gd name="T14" fmla="*/ 121 w 122"/>
                  <a:gd name="T15" fmla="*/ 4 h 33"/>
                  <a:gd name="T16" fmla="*/ 118 w 122"/>
                  <a:gd name="T17" fmla="*/ 10 h 33"/>
                  <a:gd name="T18" fmla="*/ 67 w 122"/>
                  <a:gd name="T19" fmla="*/ 33 h 33"/>
                  <a:gd name="T20" fmla="*/ 66 w 122"/>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33">
                    <a:moveTo>
                      <a:pt x="66" y="33"/>
                    </a:moveTo>
                    <a:cubicBezTo>
                      <a:pt x="65" y="33"/>
                      <a:pt x="65" y="33"/>
                      <a:pt x="64" y="33"/>
                    </a:cubicBezTo>
                    <a:cubicBezTo>
                      <a:pt x="4" y="15"/>
                      <a:pt x="4" y="15"/>
                      <a:pt x="4" y="15"/>
                    </a:cubicBezTo>
                    <a:cubicBezTo>
                      <a:pt x="2" y="14"/>
                      <a:pt x="0" y="11"/>
                      <a:pt x="1" y="9"/>
                    </a:cubicBezTo>
                    <a:cubicBezTo>
                      <a:pt x="2" y="6"/>
                      <a:pt x="4" y="5"/>
                      <a:pt x="7" y="6"/>
                    </a:cubicBezTo>
                    <a:cubicBezTo>
                      <a:pt x="65" y="24"/>
                      <a:pt x="65" y="24"/>
                      <a:pt x="65" y="24"/>
                    </a:cubicBezTo>
                    <a:cubicBezTo>
                      <a:pt x="115" y="1"/>
                      <a:pt x="115" y="1"/>
                      <a:pt x="115" y="1"/>
                    </a:cubicBezTo>
                    <a:cubicBezTo>
                      <a:pt x="117" y="0"/>
                      <a:pt x="120" y="1"/>
                      <a:pt x="121" y="4"/>
                    </a:cubicBezTo>
                    <a:cubicBezTo>
                      <a:pt x="122" y="6"/>
                      <a:pt x="121" y="9"/>
                      <a:pt x="118" y="10"/>
                    </a:cubicBezTo>
                    <a:cubicBezTo>
                      <a:pt x="67" y="33"/>
                      <a:pt x="67" y="33"/>
                      <a:pt x="67" y="33"/>
                    </a:cubicBezTo>
                    <a:cubicBezTo>
                      <a:pt x="67" y="33"/>
                      <a:pt x="66" y="33"/>
                      <a:pt x="6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2">
                <a:extLst>
                  <a:ext uri="{FF2B5EF4-FFF2-40B4-BE49-F238E27FC236}">
                    <a16:creationId xmlns:a16="http://schemas.microsoft.com/office/drawing/2014/main" id="{DF8DEFE9-0235-48B2-95BD-812BEE343FA6}"/>
                  </a:ext>
                </a:extLst>
              </p:cNvPr>
              <p:cNvSpPr>
                <a:spLocks noEditPoints="1"/>
              </p:cNvSpPr>
              <p:nvPr/>
            </p:nvSpPr>
            <p:spPr bwMode="auto">
              <a:xfrm>
                <a:off x="8850313" y="3238501"/>
                <a:ext cx="414338" cy="239713"/>
              </a:xfrm>
              <a:custGeom>
                <a:avLst/>
                <a:gdLst>
                  <a:gd name="T0" fmla="*/ 65 w 115"/>
                  <a:gd name="T1" fmla="*/ 65 h 65"/>
                  <a:gd name="T2" fmla="*/ 63 w 115"/>
                  <a:gd name="T3" fmla="*/ 65 h 65"/>
                  <a:gd name="T4" fmla="*/ 3 w 115"/>
                  <a:gd name="T5" fmla="*/ 46 h 65"/>
                  <a:gd name="T6" fmla="*/ 0 w 115"/>
                  <a:gd name="T7" fmla="*/ 42 h 65"/>
                  <a:gd name="T8" fmla="*/ 3 w 115"/>
                  <a:gd name="T9" fmla="*/ 37 h 65"/>
                  <a:gd name="T10" fmla="*/ 36 w 115"/>
                  <a:gd name="T11" fmla="*/ 23 h 65"/>
                  <a:gd name="T12" fmla="*/ 46 w 115"/>
                  <a:gd name="T13" fmla="*/ 5 h 65"/>
                  <a:gd name="T14" fmla="*/ 48 w 115"/>
                  <a:gd name="T15" fmla="*/ 1 h 65"/>
                  <a:gd name="T16" fmla="*/ 52 w 115"/>
                  <a:gd name="T17" fmla="*/ 0 h 65"/>
                  <a:gd name="T18" fmla="*/ 112 w 115"/>
                  <a:gd name="T19" fmla="*/ 15 h 65"/>
                  <a:gd name="T20" fmla="*/ 115 w 115"/>
                  <a:gd name="T21" fmla="*/ 19 h 65"/>
                  <a:gd name="T22" fmla="*/ 115 w 115"/>
                  <a:gd name="T23" fmla="*/ 20 h 65"/>
                  <a:gd name="T24" fmla="*/ 99 w 115"/>
                  <a:gd name="T25" fmla="*/ 50 h 65"/>
                  <a:gd name="T26" fmla="*/ 67 w 115"/>
                  <a:gd name="T27" fmla="*/ 64 h 65"/>
                  <a:gd name="T28" fmla="*/ 65 w 115"/>
                  <a:gd name="T29" fmla="*/ 65 h 65"/>
                  <a:gd name="T30" fmla="*/ 18 w 115"/>
                  <a:gd name="T31" fmla="*/ 41 h 65"/>
                  <a:gd name="T32" fmla="*/ 64 w 115"/>
                  <a:gd name="T33" fmla="*/ 55 h 65"/>
                  <a:gd name="T34" fmla="*/ 95 w 115"/>
                  <a:gd name="T35" fmla="*/ 41 h 65"/>
                  <a:gd name="T36" fmla="*/ 106 w 115"/>
                  <a:gd name="T37" fmla="*/ 23 h 65"/>
                  <a:gd name="T38" fmla="*/ 55 w 115"/>
                  <a:gd name="T39" fmla="*/ 10 h 65"/>
                  <a:gd name="T40" fmla="*/ 40 w 115"/>
                  <a:gd name="T41" fmla="*/ 32 h 65"/>
                  <a:gd name="T42" fmla="*/ 18 w 115"/>
                  <a:gd name="T43" fmla="*/ 4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65">
                    <a:moveTo>
                      <a:pt x="65" y="65"/>
                    </a:moveTo>
                    <a:cubicBezTo>
                      <a:pt x="64" y="65"/>
                      <a:pt x="64" y="65"/>
                      <a:pt x="63" y="65"/>
                    </a:cubicBezTo>
                    <a:cubicBezTo>
                      <a:pt x="3" y="46"/>
                      <a:pt x="3" y="46"/>
                      <a:pt x="3" y="46"/>
                    </a:cubicBezTo>
                    <a:cubicBezTo>
                      <a:pt x="1" y="45"/>
                      <a:pt x="0" y="44"/>
                      <a:pt x="0" y="42"/>
                    </a:cubicBezTo>
                    <a:cubicBezTo>
                      <a:pt x="0" y="40"/>
                      <a:pt x="1" y="38"/>
                      <a:pt x="3" y="37"/>
                    </a:cubicBezTo>
                    <a:cubicBezTo>
                      <a:pt x="36" y="23"/>
                      <a:pt x="36" y="23"/>
                      <a:pt x="36" y="23"/>
                    </a:cubicBezTo>
                    <a:cubicBezTo>
                      <a:pt x="43" y="20"/>
                      <a:pt x="46" y="17"/>
                      <a:pt x="46" y="5"/>
                    </a:cubicBezTo>
                    <a:cubicBezTo>
                      <a:pt x="46" y="3"/>
                      <a:pt x="47" y="2"/>
                      <a:pt x="48" y="1"/>
                    </a:cubicBezTo>
                    <a:cubicBezTo>
                      <a:pt x="49" y="0"/>
                      <a:pt x="51" y="0"/>
                      <a:pt x="52" y="0"/>
                    </a:cubicBezTo>
                    <a:cubicBezTo>
                      <a:pt x="112" y="15"/>
                      <a:pt x="112" y="15"/>
                      <a:pt x="112" y="15"/>
                    </a:cubicBezTo>
                    <a:cubicBezTo>
                      <a:pt x="114" y="15"/>
                      <a:pt x="115" y="17"/>
                      <a:pt x="115" y="19"/>
                    </a:cubicBezTo>
                    <a:cubicBezTo>
                      <a:pt x="115" y="20"/>
                      <a:pt x="115" y="20"/>
                      <a:pt x="115" y="20"/>
                    </a:cubicBezTo>
                    <a:cubicBezTo>
                      <a:pt x="115" y="34"/>
                      <a:pt x="115" y="43"/>
                      <a:pt x="99" y="50"/>
                    </a:cubicBezTo>
                    <a:cubicBezTo>
                      <a:pt x="87" y="55"/>
                      <a:pt x="67" y="64"/>
                      <a:pt x="67" y="64"/>
                    </a:cubicBezTo>
                    <a:cubicBezTo>
                      <a:pt x="66" y="65"/>
                      <a:pt x="65" y="65"/>
                      <a:pt x="65" y="65"/>
                    </a:cubicBezTo>
                    <a:close/>
                    <a:moveTo>
                      <a:pt x="18" y="41"/>
                    </a:moveTo>
                    <a:cubicBezTo>
                      <a:pt x="64" y="55"/>
                      <a:pt x="64" y="55"/>
                      <a:pt x="64" y="55"/>
                    </a:cubicBezTo>
                    <a:cubicBezTo>
                      <a:pt x="69" y="53"/>
                      <a:pt x="85" y="45"/>
                      <a:pt x="95" y="41"/>
                    </a:cubicBezTo>
                    <a:cubicBezTo>
                      <a:pt x="105" y="37"/>
                      <a:pt x="106" y="34"/>
                      <a:pt x="106" y="23"/>
                    </a:cubicBezTo>
                    <a:cubicBezTo>
                      <a:pt x="55" y="10"/>
                      <a:pt x="55" y="10"/>
                      <a:pt x="55" y="10"/>
                    </a:cubicBezTo>
                    <a:cubicBezTo>
                      <a:pt x="54" y="20"/>
                      <a:pt x="51" y="27"/>
                      <a:pt x="40" y="32"/>
                    </a:cubicBezTo>
                    <a:lnTo>
                      <a:pt x="18" y="41"/>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grpSp>
      <p:cxnSp>
        <p:nvCxnSpPr>
          <p:cNvPr id="44" name="Straight Connector 43">
            <a:extLst>
              <a:ext uri="{FF2B5EF4-FFF2-40B4-BE49-F238E27FC236}">
                <a16:creationId xmlns:a16="http://schemas.microsoft.com/office/drawing/2014/main" id="{939862A2-AEB2-4278-AACA-5768F809738B}"/>
              </a:ext>
            </a:extLst>
          </p:cNvPr>
          <p:cNvCxnSpPr/>
          <p:nvPr/>
        </p:nvCxnSpPr>
        <p:spPr>
          <a:xfrm>
            <a:off x="2284402" y="4326577"/>
            <a:ext cx="4603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C9F9173-121D-49F7-8D09-A6285ACBAAF8}"/>
              </a:ext>
            </a:extLst>
          </p:cNvPr>
          <p:cNvCxnSpPr/>
          <p:nvPr/>
        </p:nvCxnSpPr>
        <p:spPr>
          <a:xfrm>
            <a:off x="5893726" y="4326577"/>
            <a:ext cx="4603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F808A52-651B-42BF-979E-1BECC6A16FA9}"/>
              </a:ext>
            </a:extLst>
          </p:cNvPr>
          <p:cNvCxnSpPr/>
          <p:nvPr/>
        </p:nvCxnSpPr>
        <p:spPr>
          <a:xfrm>
            <a:off x="9503050" y="4326577"/>
            <a:ext cx="4603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7" name="Rectangle 9">
            <a:extLst>
              <a:ext uri="{FF2B5EF4-FFF2-40B4-BE49-F238E27FC236}">
                <a16:creationId xmlns:a16="http://schemas.microsoft.com/office/drawing/2014/main" id="{D56EC315-0282-4D07-9B0B-4CA102AD6EF5}"/>
              </a:ext>
            </a:extLst>
          </p:cNvPr>
          <p:cNvSpPr>
            <a:spLocks/>
          </p:cNvSpPr>
          <p:nvPr/>
        </p:nvSpPr>
        <p:spPr bwMode="auto">
          <a:xfrm>
            <a:off x="1441937" y="4677633"/>
            <a:ext cx="2145326" cy="108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a:t>
            </a:r>
          </a:p>
        </p:txBody>
      </p:sp>
      <p:sp>
        <p:nvSpPr>
          <p:cNvPr id="48" name="Rectangle 9">
            <a:extLst>
              <a:ext uri="{FF2B5EF4-FFF2-40B4-BE49-F238E27FC236}">
                <a16:creationId xmlns:a16="http://schemas.microsoft.com/office/drawing/2014/main" id="{0FD3541D-65F3-4BF6-BB23-CDA4E7990055}"/>
              </a:ext>
            </a:extLst>
          </p:cNvPr>
          <p:cNvSpPr>
            <a:spLocks/>
          </p:cNvSpPr>
          <p:nvPr/>
        </p:nvSpPr>
        <p:spPr bwMode="auto">
          <a:xfrm>
            <a:off x="5051261" y="4677633"/>
            <a:ext cx="2145326" cy="108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a:t>
            </a:r>
          </a:p>
        </p:txBody>
      </p:sp>
      <p:sp>
        <p:nvSpPr>
          <p:cNvPr id="49" name="Rectangle 9">
            <a:extLst>
              <a:ext uri="{FF2B5EF4-FFF2-40B4-BE49-F238E27FC236}">
                <a16:creationId xmlns:a16="http://schemas.microsoft.com/office/drawing/2014/main" id="{35C1D21B-D467-4177-8A80-1EF7FDFA406C}"/>
              </a:ext>
            </a:extLst>
          </p:cNvPr>
          <p:cNvSpPr>
            <a:spLocks/>
          </p:cNvSpPr>
          <p:nvPr/>
        </p:nvSpPr>
        <p:spPr bwMode="auto">
          <a:xfrm>
            <a:off x="8660585" y="4677633"/>
            <a:ext cx="2145326" cy="108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a:t>
            </a:r>
          </a:p>
        </p:txBody>
      </p:sp>
    </p:spTree>
    <p:extLst>
      <p:ext uri="{BB962C8B-B14F-4D97-AF65-F5344CB8AC3E}">
        <p14:creationId xmlns:p14="http://schemas.microsoft.com/office/powerpoint/2010/main" val="108457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pPr algn="l"/>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36" name="TextBox 35">
            <a:extLst>
              <a:ext uri="{FF2B5EF4-FFF2-40B4-BE49-F238E27FC236}">
                <a16:creationId xmlns:a16="http://schemas.microsoft.com/office/drawing/2014/main" id="{2FCFDC7F-766E-447D-A5A4-569B328D10C3}"/>
              </a:ext>
            </a:extLst>
          </p:cNvPr>
          <p:cNvSpPr txBox="1"/>
          <p:nvPr/>
        </p:nvSpPr>
        <p:spPr>
          <a:xfrm>
            <a:off x="1979547" y="5407716"/>
            <a:ext cx="2402301" cy="707886"/>
          </a:xfrm>
          <a:prstGeom prst="rect">
            <a:avLst/>
          </a:prstGeom>
          <a:noFill/>
        </p:spPr>
        <p:txBody>
          <a:bodyPr wrap="square" rtlCol="0">
            <a:spAutoFit/>
          </a:bodyPr>
          <a:lstStyle/>
          <a:p>
            <a:pPr algn="ctr">
              <a:lnSpc>
                <a:spcPts val="1600"/>
              </a:lnSpc>
            </a:pPr>
            <a:r>
              <a:rPr lang="en-US" sz="1100" dirty="0">
                <a:solidFill>
                  <a:schemeClr val="tx1">
                    <a:lumMod val="75000"/>
                    <a:lumOff val="25000"/>
                  </a:schemeClr>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sp>
        <p:nvSpPr>
          <p:cNvPr id="20" name="Rectangle 19">
            <a:extLst>
              <a:ext uri="{FF2B5EF4-FFF2-40B4-BE49-F238E27FC236}">
                <a16:creationId xmlns:a16="http://schemas.microsoft.com/office/drawing/2014/main" id="{0DBA4DE5-CCF7-45B3-A9D3-645F37D346B1}"/>
              </a:ext>
            </a:extLst>
          </p:cNvPr>
          <p:cNvSpPr/>
          <p:nvPr/>
        </p:nvSpPr>
        <p:spPr>
          <a:xfrm>
            <a:off x="5028546" y="1681846"/>
            <a:ext cx="2190750" cy="21970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BC01BCC-109F-4F0D-8807-DAD53852189A}"/>
              </a:ext>
            </a:extLst>
          </p:cNvPr>
          <p:cNvSpPr/>
          <p:nvPr/>
        </p:nvSpPr>
        <p:spPr>
          <a:xfrm>
            <a:off x="2433331" y="2367237"/>
            <a:ext cx="1494736" cy="14990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a:extLst>
              <a:ext uri="{FF2B5EF4-FFF2-40B4-BE49-F238E27FC236}">
                <a16:creationId xmlns:a16="http://schemas.microsoft.com/office/drawing/2014/main" id="{5DC59A37-F49F-4F7E-90F0-C2E4112952CC}"/>
              </a:ext>
            </a:extLst>
          </p:cNvPr>
          <p:cNvSpPr/>
          <p:nvPr/>
        </p:nvSpPr>
        <p:spPr>
          <a:xfrm rot="10800000">
            <a:off x="2948670" y="3866247"/>
            <a:ext cx="464058" cy="40005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58A5BBA9-9670-4D73-8925-381BC49E65DD}"/>
              </a:ext>
            </a:extLst>
          </p:cNvPr>
          <p:cNvSpPr/>
          <p:nvPr/>
        </p:nvSpPr>
        <p:spPr>
          <a:xfrm rot="10800000">
            <a:off x="5891895" y="3866247"/>
            <a:ext cx="464058" cy="40005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A59E1121-8C19-4DD0-8BE2-93FF227E08C4}"/>
              </a:ext>
            </a:extLst>
          </p:cNvPr>
          <p:cNvSpPr/>
          <p:nvPr/>
        </p:nvSpPr>
        <p:spPr>
          <a:xfrm rot="10800000">
            <a:off x="8835120" y="3866247"/>
            <a:ext cx="464058" cy="40005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EAC07CD5-31B7-49B8-BBCC-0A2C73C556DB}"/>
              </a:ext>
            </a:extLst>
          </p:cNvPr>
          <p:cNvCxnSpPr>
            <a:cxnSpLocks/>
          </p:cNvCxnSpPr>
          <p:nvPr/>
        </p:nvCxnSpPr>
        <p:spPr>
          <a:xfrm>
            <a:off x="838200" y="4376968"/>
            <a:ext cx="1057144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328F779D-7CF4-42CF-A2BA-022F72175B29}"/>
              </a:ext>
            </a:extLst>
          </p:cNvPr>
          <p:cNvSpPr/>
          <p:nvPr/>
        </p:nvSpPr>
        <p:spPr>
          <a:xfrm>
            <a:off x="838200" y="4291782"/>
            <a:ext cx="170372" cy="17037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001C498F-6C90-421B-AA81-86A4472ADA90}"/>
              </a:ext>
            </a:extLst>
          </p:cNvPr>
          <p:cNvSpPr/>
          <p:nvPr/>
        </p:nvSpPr>
        <p:spPr>
          <a:xfrm>
            <a:off x="11239277" y="4291782"/>
            <a:ext cx="170372" cy="17037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E4F0A92-DE4A-48E7-9E15-88022B5CCB83}"/>
              </a:ext>
            </a:extLst>
          </p:cNvPr>
          <p:cNvSpPr/>
          <p:nvPr/>
        </p:nvSpPr>
        <p:spPr>
          <a:xfrm>
            <a:off x="3095512" y="4291782"/>
            <a:ext cx="170372" cy="170372"/>
          </a:xfrm>
          <a:prstGeom prst="ellipse">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6E0F33FD-3049-4461-A27B-1AC96DE2C35B}"/>
              </a:ext>
            </a:extLst>
          </p:cNvPr>
          <p:cNvSpPr/>
          <p:nvPr/>
        </p:nvSpPr>
        <p:spPr>
          <a:xfrm>
            <a:off x="6041895" y="4291782"/>
            <a:ext cx="170372" cy="1703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EE8C81B4-084A-49D2-B75A-B13F3E00EFA1}"/>
              </a:ext>
            </a:extLst>
          </p:cNvPr>
          <p:cNvSpPr/>
          <p:nvPr/>
        </p:nvSpPr>
        <p:spPr>
          <a:xfrm>
            <a:off x="8981963" y="4291782"/>
            <a:ext cx="170372" cy="1703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AAFD264-F75B-4AEE-930E-C858DAAE2874}"/>
              </a:ext>
            </a:extLst>
          </p:cNvPr>
          <p:cNvSpPr/>
          <p:nvPr/>
        </p:nvSpPr>
        <p:spPr>
          <a:xfrm>
            <a:off x="8325967" y="2379850"/>
            <a:ext cx="1494736" cy="14990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AutoShape 9">
            <a:extLst>
              <a:ext uri="{FF2B5EF4-FFF2-40B4-BE49-F238E27FC236}">
                <a16:creationId xmlns:a16="http://schemas.microsoft.com/office/drawing/2014/main" id="{C94CF7C9-7254-459A-8F13-533D5B938498}"/>
              </a:ext>
            </a:extLst>
          </p:cNvPr>
          <p:cNvSpPr>
            <a:spLocks/>
          </p:cNvSpPr>
          <p:nvPr/>
        </p:nvSpPr>
        <p:spPr bwMode="auto">
          <a:xfrm>
            <a:off x="2669224" y="2583756"/>
            <a:ext cx="1022950" cy="106597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41" name="Freeform 11">
            <a:extLst>
              <a:ext uri="{FF2B5EF4-FFF2-40B4-BE49-F238E27FC236}">
                <a16:creationId xmlns:a16="http://schemas.microsoft.com/office/drawing/2014/main" id="{B88BCC5B-50C1-45A1-BB93-D9E0C2977A75}"/>
              </a:ext>
            </a:extLst>
          </p:cNvPr>
          <p:cNvSpPr>
            <a:spLocks/>
          </p:cNvSpPr>
          <p:nvPr/>
        </p:nvSpPr>
        <p:spPr bwMode="auto">
          <a:xfrm>
            <a:off x="5617817" y="2394909"/>
            <a:ext cx="938471" cy="770888"/>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43" name="AutoShape 23">
            <a:extLst>
              <a:ext uri="{FF2B5EF4-FFF2-40B4-BE49-F238E27FC236}">
                <a16:creationId xmlns:a16="http://schemas.microsoft.com/office/drawing/2014/main" id="{EF1F86B7-A89D-41DB-A5C5-9B70D42E2F87}"/>
              </a:ext>
            </a:extLst>
          </p:cNvPr>
          <p:cNvSpPr>
            <a:spLocks/>
          </p:cNvSpPr>
          <p:nvPr/>
        </p:nvSpPr>
        <p:spPr bwMode="auto">
          <a:xfrm>
            <a:off x="8702739" y="2641700"/>
            <a:ext cx="741193" cy="975310"/>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grpSp>
        <p:nvGrpSpPr>
          <p:cNvPr id="45" name="Group 44">
            <a:extLst>
              <a:ext uri="{FF2B5EF4-FFF2-40B4-BE49-F238E27FC236}">
                <a16:creationId xmlns:a16="http://schemas.microsoft.com/office/drawing/2014/main" id="{33CA343C-1F28-4D19-810E-94088C50BE06}"/>
              </a:ext>
            </a:extLst>
          </p:cNvPr>
          <p:cNvGrpSpPr/>
          <p:nvPr/>
        </p:nvGrpSpPr>
        <p:grpSpPr>
          <a:xfrm>
            <a:off x="1922748" y="4651994"/>
            <a:ext cx="2515902" cy="670503"/>
            <a:chOff x="421905" y="3693445"/>
            <a:chExt cx="2860163" cy="670503"/>
          </a:xfrm>
        </p:grpSpPr>
        <p:sp>
          <p:nvSpPr>
            <p:cNvPr id="46" name="TextBox 45">
              <a:extLst>
                <a:ext uri="{FF2B5EF4-FFF2-40B4-BE49-F238E27FC236}">
                  <a16:creationId xmlns:a16="http://schemas.microsoft.com/office/drawing/2014/main" id="{A6016E98-7A46-4178-9999-2B1BCF2A9D25}"/>
                </a:ext>
              </a:extLst>
            </p:cNvPr>
            <p:cNvSpPr txBox="1"/>
            <p:nvPr/>
          </p:nvSpPr>
          <p:spPr>
            <a:xfrm>
              <a:off x="421905" y="3693445"/>
              <a:ext cx="286016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Roboto Slab" pitchFamily="2" charset="0"/>
                  <a:ea typeface="Roboto Slab" pitchFamily="2" charset="0"/>
                </a:rPr>
                <a:t>Creative Template</a:t>
              </a:r>
            </a:p>
          </p:txBody>
        </p:sp>
        <p:sp>
          <p:nvSpPr>
            <p:cNvPr id="47" name="TextBox 46">
              <a:extLst>
                <a:ext uri="{FF2B5EF4-FFF2-40B4-BE49-F238E27FC236}">
                  <a16:creationId xmlns:a16="http://schemas.microsoft.com/office/drawing/2014/main" id="{FC5A3421-D620-454B-9100-BF68E98A76BC}"/>
                </a:ext>
              </a:extLst>
            </p:cNvPr>
            <p:cNvSpPr txBox="1"/>
            <p:nvPr/>
          </p:nvSpPr>
          <p:spPr>
            <a:xfrm>
              <a:off x="1217284" y="4086949"/>
              <a:ext cx="1269405" cy="276999"/>
            </a:xfrm>
            <a:prstGeom prst="rect">
              <a:avLst/>
            </a:prstGeom>
            <a:noFill/>
          </p:spPr>
          <p:txBody>
            <a:bodyPr wrap="square" rtlCol="0">
              <a:spAutoFit/>
            </a:bodyPr>
            <a:lstStyle/>
            <a:p>
              <a:pPr algn="ctr"/>
              <a:r>
                <a:rPr lang="en-US" sz="1200" dirty="0">
                  <a:solidFill>
                    <a:schemeClr val="tx1">
                      <a:lumMod val="50000"/>
                      <a:lumOff val="50000"/>
                    </a:schemeClr>
                  </a:solidFill>
                  <a:latin typeface="Roboto Slab" pitchFamily="2" charset="0"/>
                  <a:ea typeface="Roboto Slab" pitchFamily="2" charset="0"/>
                </a:rPr>
                <a:t>Some text</a:t>
              </a:r>
            </a:p>
          </p:txBody>
        </p:sp>
      </p:grpSp>
      <p:grpSp>
        <p:nvGrpSpPr>
          <p:cNvPr id="48" name="Group 47">
            <a:extLst>
              <a:ext uri="{FF2B5EF4-FFF2-40B4-BE49-F238E27FC236}">
                <a16:creationId xmlns:a16="http://schemas.microsoft.com/office/drawing/2014/main" id="{4FB5B0D6-F167-4876-83A2-CA4778D86AFC}"/>
              </a:ext>
            </a:extLst>
          </p:cNvPr>
          <p:cNvGrpSpPr/>
          <p:nvPr/>
        </p:nvGrpSpPr>
        <p:grpSpPr>
          <a:xfrm>
            <a:off x="4865970" y="4651994"/>
            <a:ext cx="2515902" cy="670503"/>
            <a:chOff x="421905" y="3693445"/>
            <a:chExt cx="2860163" cy="670503"/>
          </a:xfrm>
        </p:grpSpPr>
        <p:sp>
          <p:nvSpPr>
            <p:cNvPr id="49" name="TextBox 48">
              <a:extLst>
                <a:ext uri="{FF2B5EF4-FFF2-40B4-BE49-F238E27FC236}">
                  <a16:creationId xmlns:a16="http://schemas.microsoft.com/office/drawing/2014/main" id="{DA2BB39C-0673-442B-B884-37E19474E822}"/>
                </a:ext>
              </a:extLst>
            </p:cNvPr>
            <p:cNvSpPr txBox="1"/>
            <p:nvPr/>
          </p:nvSpPr>
          <p:spPr>
            <a:xfrm>
              <a:off x="421905" y="3693445"/>
              <a:ext cx="286016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Roboto Slab" pitchFamily="2" charset="0"/>
                  <a:ea typeface="Roboto Slab" pitchFamily="2" charset="0"/>
                </a:rPr>
                <a:t>Creative Template</a:t>
              </a:r>
            </a:p>
          </p:txBody>
        </p:sp>
        <p:sp>
          <p:nvSpPr>
            <p:cNvPr id="50" name="TextBox 49">
              <a:extLst>
                <a:ext uri="{FF2B5EF4-FFF2-40B4-BE49-F238E27FC236}">
                  <a16:creationId xmlns:a16="http://schemas.microsoft.com/office/drawing/2014/main" id="{8FE1FF4D-6EC6-4776-8E49-23D084BF88B3}"/>
                </a:ext>
              </a:extLst>
            </p:cNvPr>
            <p:cNvSpPr txBox="1"/>
            <p:nvPr/>
          </p:nvSpPr>
          <p:spPr>
            <a:xfrm>
              <a:off x="1217284" y="4086949"/>
              <a:ext cx="1269405" cy="276999"/>
            </a:xfrm>
            <a:prstGeom prst="rect">
              <a:avLst/>
            </a:prstGeom>
            <a:noFill/>
          </p:spPr>
          <p:txBody>
            <a:bodyPr wrap="square" rtlCol="0">
              <a:spAutoFit/>
            </a:bodyPr>
            <a:lstStyle/>
            <a:p>
              <a:pPr algn="ctr"/>
              <a:r>
                <a:rPr lang="en-US" sz="1200" dirty="0">
                  <a:solidFill>
                    <a:schemeClr val="tx1">
                      <a:lumMod val="50000"/>
                      <a:lumOff val="50000"/>
                    </a:schemeClr>
                  </a:solidFill>
                  <a:latin typeface="Roboto Slab" pitchFamily="2" charset="0"/>
                  <a:ea typeface="Roboto Slab" pitchFamily="2" charset="0"/>
                </a:rPr>
                <a:t>Some text</a:t>
              </a:r>
            </a:p>
          </p:txBody>
        </p:sp>
      </p:grpSp>
      <p:grpSp>
        <p:nvGrpSpPr>
          <p:cNvPr id="51" name="Group 50">
            <a:extLst>
              <a:ext uri="{FF2B5EF4-FFF2-40B4-BE49-F238E27FC236}">
                <a16:creationId xmlns:a16="http://schemas.microsoft.com/office/drawing/2014/main" id="{AF337AAB-691A-4FB4-B478-92286161F5A5}"/>
              </a:ext>
            </a:extLst>
          </p:cNvPr>
          <p:cNvGrpSpPr/>
          <p:nvPr/>
        </p:nvGrpSpPr>
        <p:grpSpPr>
          <a:xfrm>
            <a:off x="7809198" y="4651994"/>
            <a:ext cx="2515902" cy="670503"/>
            <a:chOff x="421905" y="3693445"/>
            <a:chExt cx="2860163" cy="670503"/>
          </a:xfrm>
        </p:grpSpPr>
        <p:sp>
          <p:nvSpPr>
            <p:cNvPr id="52" name="TextBox 51">
              <a:extLst>
                <a:ext uri="{FF2B5EF4-FFF2-40B4-BE49-F238E27FC236}">
                  <a16:creationId xmlns:a16="http://schemas.microsoft.com/office/drawing/2014/main" id="{50A80A08-610F-4C7A-BF6D-B46B2BE3A78E}"/>
                </a:ext>
              </a:extLst>
            </p:cNvPr>
            <p:cNvSpPr txBox="1"/>
            <p:nvPr/>
          </p:nvSpPr>
          <p:spPr>
            <a:xfrm>
              <a:off x="421905" y="3693445"/>
              <a:ext cx="286016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Roboto Slab" pitchFamily="2" charset="0"/>
                  <a:ea typeface="Roboto Slab" pitchFamily="2" charset="0"/>
                </a:rPr>
                <a:t>Creative Template</a:t>
              </a:r>
            </a:p>
          </p:txBody>
        </p:sp>
        <p:sp>
          <p:nvSpPr>
            <p:cNvPr id="53" name="TextBox 52">
              <a:extLst>
                <a:ext uri="{FF2B5EF4-FFF2-40B4-BE49-F238E27FC236}">
                  <a16:creationId xmlns:a16="http://schemas.microsoft.com/office/drawing/2014/main" id="{739E795C-7DE9-4226-9F76-4E7D72A95344}"/>
                </a:ext>
              </a:extLst>
            </p:cNvPr>
            <p:cNvSpPr txBox="1"/>
            <p:nvPr/>
          </p:nvSpPr>
          <p:spPr>
            <a:xfrm>
              <a:off x="1217284" y="4086949"/>
              <a:ext cx="1269405" cy="276999"/>
            </a:xfrm>
            <a:prstGeom prst="rect">
              <a:avLst/>
            </a:prstGeom>
            <a:noFill/>
          </p:spPr>
          <p:txBody>
            <a:bodyPr wrap="square" rtlCol="0">
              <a:spAutoFit/>
            </a:bodyPr>
            <a:lstStyle/>
            <a:p>
              <a:pPr algn="ctr"/>
              <a:r>
                <a:rPr lang="en-US" sz="1200" dirty="0">
                  <a:solidFill>
                    <a:schemeClr val="tx1">
                      <a:lumMod val="50000"/>
                      <a:lumOff val="50000"/>
                    </a:schemeClr>
                  </a:solidFill>
                  <a:latin typeface="Roboto Slab" pitchFamily="2" charset="0"/>
                  <a:ea typeface="Roboto Slab" pitchFamily="2" charset="0"/>
                </a:rPr>
                <a:t>Some text</a:t>
              </a:r>
            </a:p>
          </p:txBody>
        </p:sp>
      </p:grpSp>
      <p:sp>
        <p:nvSpPr>
          <p:cNvPr id="56" name="TextBox 55">
            <a:extLst>
              <a:ext uri="{FF2B5EF4-FFF2-40B4-BE49-F238E27FC236}">
                <a16:creationId xmlns:a16="http://schemas.microsoft.com/office/drawing/2014/main" id="{67E771B6-C41D-44C6-94DC-D6F35C19C7AB}"/>
              </a:ext>
            </a:extLst>
          </p:cNvPr>
          <p:cNvSpPr txBox="1"/>
          <p:nvPr/>
        </p:nvSpPr>
        <p:spPr>
          <a:xfrm>
            <a:off x="4922770" y="5407716"/>
            <a:ext cx="2402301" cy="707886"/>
          </a:xfrm>
          <a:prstGeom prst="rect">
            <a:avLst/>
          </a:prstGeom>
          <a:noFill/>
        </p:spPr>
        <p:txBody>
          <a:bodyPr wrap="square" rtlCol="0">
            <a:spAutoFit/>
          </a:bodyPr>
          <a:lstStyle/>
          <a:p>
            <a:pPr algn="ctr">
              <a:lnSpc>
                <a:spcPts val="1600"/>
              </a:lnSpc>
            </a:pPr>
            <a:r>
              <a:rPr lang="en-US" sz="1100" dirty="0">
                <a:solidFill>
                  <a:schemeClr val="tx1">
                    <a:lumMod val="75000"/>
                    <a:lumOff val="25000"/>
                  </a:schemeClr>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sp>
        <p:nvSpPr>
          <p:cNvPr id="57" name="TextBox 56">
            <a:extLst>
              <a:ext uri="{FF2B5EF4-FFF2-40B4-BE49-F238E27FC236}">
                <a16:creationId xmlns:a16="http://schemas.microsoft.com/office/drawing/2014/main" id="{18043A7D-6FBF-4FD0-94E5-64FD4D047C38}"/>
              </a:ext>
            </a:extLst>
          </p:cNvPr>
          <p:cNvSpPr txBox="1"/>
          <p:nvPr/>
        </p:nvSpPr>
        <p:spPr>
          <a:xfrm>
            <a:off x="7865998" y="5407716"/>
            <a:ext cx="2402301" cy="707886"/>
          </a:xfrm>
          <a:prstGeom prst="rect">
            <a:avLst/>
          </a:prstGeom>
          <a:noFill/>
        </p:spPr>
        <p:txBody>
          <a:bodyPr wrap="square" rtlCol="0">
            <a:spAutoFit/>
          </a:bodyPr>
          <a:lstStyle/>
          <a:p>
            <a:pPr algn="ctr">
              <a:lnSpc>
                <a:spcPts val="1600"/>
              </a:lnSpc>
            </a:pPr>
            <a:r>
              <a:rPr lang="en-US" sz="1100" dirty="0">
                <a:solidFill>
                  <a:schemeClr val="tx1">
                    <a:lumMod val="75000"/>
                    <a:lumOff val="25000"/>
                  </a:schemeClr>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spTree>
    <p:extLst>
      <p:ext uri="{BB962C8B-B14F-4D97-AF65-F5344CB8AC3E}">
        <p14:creationId xmlns:p14="http://schemas.microsoft.com/office/powerpoint/2010/main" val="4172936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097FE589-EFE2-4E4A-BF80-7873F346B3C1}"/>
              </a:ext>
            </a:extLst>
          </p:cNvPr>
          <p:cNvSpPr/>
          <p:nvPr/>
        </p:nvSpPr>
        <p:spPr>
          <a:xfrm>
            <a:off x="1924351" y="1735900"/>
            <a:ext cx="2532718" cy="253271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4820BC6B-3D7E-4A8E-B944-9DE4890D6FED}"/>
              </a:ext>
            </a:extLst>
          </p:cNvPr>
          <p:cNvSpPr/>
          <p:nvPr/>
        </p:nvSpPr>
        <p:spPr>
          <a:xfrm>
            <a:off x="4862570" y="1735900"/>
            <a:ext cx="2532718" cy="253271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FE1DF91A-6767-42FF-9F16-418E237C497E}"/>
              </a:ext>
            </a:extLst>
          </p:cNvPr>
          <p:cNvSpPr/>
          <p:nvPr/>
        </p:nvSpPr>
        <p:spPr>
          <a:xfrm>
            <a:off x="7800788" y="1735900"/>
            <a:ext cx="2532718" cy="253271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pPr algn="ctr"/>
            <a:r>
              <a:rPr lang="en-US" sz="3600" b="1" dirty="0">
                <a:latin typeface="Roboto Slab" pitchFamily="2" charset="0"/>
                <a:ea typeface="Roboto Slab" pitchFamily="2" charset="0"/>
              </a:rPr>
              <a:t>Our</a:t>
            </a:r>
            <a:r>
              <a:rPr lang="en-US" sz="3600" dirty="0">
                <a:latin typeface="Roboto Slab" pitchFamily="2" charset="0"/>
                <a:ea typeface="Roboto Slab" pitchFamily="2" charset="0"/>
              </a:rPr>
              <a:t> </a:t>
            </a:r>
            <a:r>
              <a:rPr lang="en-US" sz="3600" b="1" dirty="0">
                <a:latin typeface="Roboto Slab" pitchFamily="2" charset="0"/>
                <a:ea typeface="Roboto Slab" pitchFamily="2" charset="0"/>
              </a:rPr>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3" name="Isosceles Triangle 22">
            <a:extLst>
              <a:ext uri="{FF2B5EF4-FFF2-40B4-BE49-F238E27FC236}">
                <a16:creationId xmlns:a16="http://schemas.microsoft.com/office/drawing/2014/main" id="{9B8F725F-BAC2-4169-949E-BF3A4A71D4C6}"/>
              </a:ext>
            </a:extLst>
          </p:cNvPr>
          <p:cNvSpPr/>
          <p:nvPr/>
        </p:nvSpPr>
        <p:spPr>
          <a:xfrm rot="10800000">
            <a:off x="2948670" y="4218496"/>
            <a:ext cx="464058" cy="40005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23">
            <a:extLst>
              <a:ext uri="{FF2B5EF4-FFF2-40B4-BE49-F238E27FC236}">
                <a16:creationId xmlns:a16="http://schemas.microsoft.com/office/drawing/2014/main" id="{A2FD1221-67A2-494F-9306-3F743674F102}"/>
              </a:ext>
            </a:extLst>
          </p:cNvPr>
          <p:cNvSpPr/>
          <p:nvPr/>
        </p:nvSpPr>
        <p:spPr>
          <a:xfrm rot="10800000">
            <a:off x="5891895" y="4218496"/>
            <a:ext cx="464058" cy="40005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a:extLst>
              <a:ext uri="{FF2B5EF4-FFF2-40B4-BE49-F238E27FC236}">
                <a16:creationId xmlns:a16="http://schemas.microsoft.com/office/drawing/2014/main" id="{17B1C292-6243-46A3-9678-D888415A432D}"/>
              </a:ext>
            </a:extLst>
          </p:cNvPr>
          <p:cNvSpPr/>
          <p:nvPr/>
        </p:nvSpPr>
        <p:spPr>
          <a:xfrm rot="10800000">
            <a:off x="8835120" y="4218496"/>
            <a:ext cx="464058" cy="40005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9EAD2117-A9F7-46E8-A878-F630CFB4D1DC}"/>
              </a:ext>
            </a:extLst>
          </p:cNvPr>
          <p:cNvCxnSpPr>
            <a:cxnSpLocks/>
          </p:cNvCxnSpPr>
          <p:nvPr/>
        </p:nvCxnSpPr>
        <p:spPr>
          <a:xfrm>
            <a:off x="838200" y="4710167"/>
            <a:ext cx="1057144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D6001845-E430-46CF-A40B-33ECF2E73A3D}"/>
              </a:ext>
            </a:extLst>
          </p:cNvPr>
          <p:cNvSpPr/>
          <p:nvPr/>
        </p:nvSpPr>
        <p:spPr>
          <a:xfrm>
            <a:off x="838200" y="4624981"/>
            <a:ext cx="170372" cy="17037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785DFE55-B976-4F8D-AFD0-E46347C7E85E}"/>
              </a:ext>
            </a:extLst>
          </p:cNvPr>
          <p:cNvSpPr/>
          <p:nvPr/>
        </p:nvSpPr>
        <p:spPr>
          <a:xfrm>
            <a:off x="11239277" y="4624981"/>
            <a:ext cx="170372" cy="17037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40EF0623-BB08-4FFC-9181-4CA3227AA3DD}"/>
              </a:ext>
            </a:extLst>
          </p:cNvPr>
          <p:cNvSpPr/>
          <p:nvPr/>
        </p:nvSpPr>
        <p:spPr>
          <a:xfrm>
            <a:off x="3095512" y="4624981"/>
            <a:ext cx="170372" cy="1703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2DD24218-791D-4113-8838-5931767F8297}"/>
              </a:ext>
            </a:extLst>
          </p:cNvPr>
          <p:cNvSpPr/>
          <p:nvPr/>
        </p:nvSpPr>
        <p:spPr>
          <a:xfrm>
            <a:off x="6041895" y="4624981"/>
            <a:ext cx="170372" cy="1703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BED1DA4B-3174-4DDE-8B54-5906103CC773}"/>
              </a:ext>
            </a:extLst>
          </p:cNvPr>
          <p:cNvSpPr/>
          <p:nvPr/>
        </p:nvSpPr>
        <p:spPr>
          <a:xfrm>
            <a:off x="8981963" y="4624981"/>
            <a:ext cx="170372" cy="1703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965AF5A9-F687-425D-AD71-110AE5B49706}"/>
              </a:ext>
            </a:extLst>
          </p:cNvPr>
          <p:cNvGrpSpPr/>
          <p:nvPr/>
        </p:nvGrpSpPr>
        <p:grpSpPr>
          <a:xfrm>
            <a:off x="2437307" y="4977266"/>
            <a:ext cx="1486781" cy="999668"/>
            <a:chOff x="2547431" y="4546970"/>
            <a:chExt cx="1486781" cy="999668"/>
          </a:xfrm>
        </p:grpSpPr>
        <p:grpSp>
          <p:nvGrpSpPr>
            <p:cNvPr id="33" name="Group 32">
              <a:extLst>
                <a:ext uri="{FF2B5EF4-FFF2-40B4-BE49-F238E27FC236}">
                  <a16:creationId xmlns:a16="http://schemas.microsoft.com/office/drawing/2014/main" id="{67D2E6E8-B37A-4545-BA6C-EF33A579978F}"/>
                </a:ext>
              </a:extLst>
            </p:cNvPr>
            <p:cNvGrpSpPr/>
            <p:nvPr/>
          </p:nvGrpSpPr>
          <p:grpSpPr>
            <a:xfrm>
              <a:off x="2756603" y="5256473"/>
              <a:ext cx="1068437" cy="290165"/>
              <a:chOff x="5899707" y="2229364"/>
              <a:chExt cx="812243" cy="220588"/>
            </a:xfrm>
          </p:grpSpPr>
          <p:sp>
            <p:nvSpPr>
              <p:cNvPr id="36" name="Rectangle 35">
                <a:extLst>
                  <a:ext uri="{FF2B5EF4-FFF2-40B4-BE49-F238E27FC236}">
                    <a16:creationId xmlns:a16="http://schemas.microsoft.com/office/drawing/2014/main" id="{2F366B31-11C0-4600-9941-5C2F731C608A}"/>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52541725-217D-45C0-901A-3A37E002318F}"/>
                  </a:ext>
                </a:extLst>
              </p:cNvPr>
              <p:cNvGrpSpPr/>
              <p:nvPr/>
            </p:nvGrpSpPr>
            <p:grpSpPr>
              <a:xfrm>
                <a:off x="6042303" y="2271001"/>
                <a:ext cx="527051" cy="137313"/>
                <a:chOff x="1871822" y="5616406"/>
                <a:chExt cx="610631" cy="159087"/>
              </a:xfrm>
            </p:grpSpPr>
            <p:grpSp>
              <p:nvGrpSpPr>
                <p:cNvPr id="38" name="Group 37">
                  <a:extLst>
                    <a:ext uri="{FF2B5EF4-FFF2-40B4-BE49-F238E27FC236}">
                      <a16:creationId xmlns:a16="http://schemas.microsoft.com/office/drawing/2014/main" id="{56414207-83D4-4BA1-96F9-EF8DC66F787B}"/>
                    </a:ext>
                  </a:extLst>
                </p:cNvPr>
                <p:cNvGrpSpPr/>
                <p:nvPr/>
              </p:nvGrpSpPr>
              <p:grpSpPr>
                <a:xfrm>
                  <a:off x="1871822" y="5616406"/>
                  <a:ext cx="159086" cy="159087"/>
                  <a:chOff x="1324575" y="5760204"/>
                  <a:chExt cx="305861" cy="305861"/>
                </a:xfrm>
              </p:grpSpPr>
              <p:sp>
                <p:nvSpPr>
                  <p:cNvPr id="45" name="Oval 44">
                    <a:extLst>
                      <a:ext uri="{FF2B5EF4-FFF2-40B4-BE49-F238E27FC236}">
                        <a16:creationId xmlns:a16="http://schemas.microsoft.com/office/drawing/2014/main" id="{781AC7FF-F7AA-4685-B712-D5908807739A}"/>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1">
                    <a:extLst>
                      <a:ext uri="{FF2B5EF4-FFF2-40B4-BE49-F238E27FC236}">
                        <a16:creationId xmlns:a16="http://schemas.microsoft.com/office/drawing/2014/main" id="{48A9BEFC-1C61-4730-883D-C1047764407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9" name="Group 38">
                  <a:extLst>
                    <a:ext uri="{FF2B5EF4-FFF2-40B4-BE49-F238E27FC236}">
                      <a16:creationId xmlns:a16="http://schemas.microsoft.com/office/drawing/2014/main" id="{E9010430-349A-4257-9044-0CD3CEC8A9C0}"/>
                    </a:ext>
                  </a:extLst>
                </p:cNvPr>
                <p:cNvGrpSpPr/>
                <p:nvPr/>
              </p:nvGrpSpPr>
              <p:grpSpPr>
                <a:xfrm>
                  <a:off x="2097594" y="5616406"/>
                  <a:ext cx="159086" cy="159087"/>
                  <a:chOff x="1684215" y="5760204"/>
                  <a:chExt cx="305861" cy="305861"/>
                </a:xfrm>
              </p:grpSpPr>
              <p:sp>
                <p:nvSpPr>
                  <p:cNvPr id="43" name="Oval 42">
                    <a:extLst>
                      <a:ext uri="{FF2B5EF4-FFF2-40B4-BE49-F238E27FC236}">
                        <a16:creationId xmlns:a16="http://schemas.microsoft.com/office/drawing/2014/main" id="{76C6DDCF-D9F2-47BF-9F68-114A381723CF}"/>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21">
                    <a:extLst>
                      <a:ext uri="{FF2B5EF4-FFF2-40B4-BE49-F238E27FC236}">
                        <a16:creationId xmlns:a16="http://schemas.microsoft.com/office/drawing/2014/main" id="{5E16F670-8716-4B5F-BAAB-69EC93144E1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0" name="Group 39">
                  <a:extLst>
                    <a:ext uri="{FF2B5EF4-FFF2-40B4-BE49-F238E27FC236}">
                      <a16:creationId xmlns:a16="http://schemas.microsoft.com/office/drawing/2014/main" id="{194D7706-27F9-435B-B49F-130F09141598}"/>
                    </a:ext>
                  </a:extLst>
                </p:cNvPr>
                <p:cNvGrpSpPr/>
                <p:nvPr/>
              </p:nvGrpSpPr>
              <p:grpSpPr>
                <a:xfrm>
                  <a:off x="2323367" y="5616406"/>
                  <a:ext cx="159086" cy="159087"/>
                  <a:chOff x="2177216" y="5760204"/>
                  <a:chExt cx="305861" cy="305861"/>
                </a:xfrm>
              </p:grpSpPr>
              <p:sp>
                <p:nvSpPr>
                  <p:cNvPr id="41" name="Oval 40">
                    <a:extLst>
                      <a:ext uri="{FF2B5EF4-FFF2-40B4-BE49-F238E27FC236}">
                        <a16:creationId xmlns:a16="http://schemas.microsoft.com/office/drawing/2014/main" id="{9107805D-F957-4397-B042-2EB1605C1209}"/>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AutoShape 18">
                    <a:extLst>
                      <a:ext uri="{FF2B5EF4-FFF2-40B4-BE49-F238E27FC236}">
                        <a16:creationId xmlns:a16="http://schemas.microsoft.com/office/drawing/2014/main" id="{6C8BD2E9-8599-4A9B-BDA4-33F5243C3577}"/>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34" name="TextBox 33">
              <a:extLst>
                <a:ext uri="{FF2B5EF4-FFF2-40B4-BE49-F238E27FC236}">
                  <a16:creationId xmlns:a16="http://schemas.microsoft.com/office/drawing/2014/main" id="{EF1D7B64-BBED-4489-A7EC-CF52AFE957E1}"/>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35" name="Rectangle 9">
              <a:extLst>
                <a:ext uri="{FF2B5EF4-FFF2-40B4-BE49-F238E27FC236}">
                  <a16:creationId xmlns:a16="http://schemas.microsoft.com/office/drawing/2014/main" id="{B679F6C0-9CF1-4EC6-9527-8266B2C8C5A2}"/>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47" name="Group 46">
            <a:extLst>
              <a:ext uri="{FF2B5EF4-FFF2-40B4-BE49-F238E27FC236}">
                <a16:creationId xmlns:a16="http://schemas.microsoft.com/office/drawing/2014/main" id="{8545C6C4-8E01-452A-B5C5-B775AD5BCCC3}"/>
              </a:ext>
            </a:extLst>
          </p:cNvPr>
          <p:cNvGrpSpPr/>
          <p:nvPr/>
        </p:nvGrpSpPr>
        <p:grpSpPr>
          <a:xfrm>
            <a:off x="5380532" y="4977266"/>
            <a:ext cx="1486781" cy="999668"/>
            <a:chOff x="2547431" y="4546970"/>
            <a:chExt cx="1486781" cy="999668"/>
          </a:xfrm>
        </p:grpSpPr>
        <p:grpSp>
          <p:nvGrpSpPr>
            <p:cNvPr id="48" name="Group 47">
              <a:extLst>
                <a:ext uri="{FF2B5EF4-FFF2-40B4-BE49-F238E27FC236}">
                  <a16:creationId xmlns:a16="http://schemas.microsoft.com/office/drawing/2014/main" id="{0422E6FB-09F8-43B7-ABD6-1A4FE6897BF5}"/>
                </a:ext>
              </a:extLst>
            </p:cNvPr>
            <p:cNvGrpSpPr/>
            <p:nvPr/>
          </p:nvGrpSpPr>
          <p:grpSpPr>
            <a:xfrm>
              <a:off x="2756603" y="5256473"/>
              <a:ext cx="1068437" cy="290165"/>
              <a:chOff x="5899707" y="2229364"/>
              <a:chExt cx="812243" cy="220588"/>
            </a:xfrm>
          </p:grpSpPr>
          <p:sp>
            <p:nvSpPr>
              <p:cNvPr id="52" name="Rectangle 51">
                <a:extLst>
                  <a:ext uri="{FF2B5EF4-FFF2-40B4-BE49-F238E27FC236}">
                    <a16:creationId xmlns:a16="http://schemas.microsoft.com/office/drawing/2014/main" id="{AEB6D588-9293-4C17-8C53-B6AC50576427}"/>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4" name="Group 53">
                <a:extLst>
                  <a:ext uri="{FF2B5EF4-FFF2-40B4-BE49-F238E27FC236}">
                    <a16:creationId xmlns:a16="http://schemas.microsoft.com/office/drawing/2014/main" id="{573594DB-83AC-410D-9520-41C78C15944C}"/>
                  </a:ext>
                </a:extLst>
              </p:cNvPr>
              <p:cNvGrpSpPr/>
              <p:nvPr/>
            </p:nvGrpSpPr>
            <p:grpSpPr>
              <a:xfrm>
                <a:off x="6042303" y="2271001"/>
                <a:ext cx="527051" cy="137313"/>
                <a:chOff x="1871822" y="5616406"/>
                <a:chExt cx="610631" cy="159087"/>
              </a:xfrm>
            </p:grpSpPr>
            <p:grpSp>
              <p:nvGrpSpPr>
                <p:cNvPr id="56" name="Group 55">
                  <a:extLst>
                    <a:ext uri="{FF2B5EF4-FFF2-40B4-BE49-F238E27FC236}">
                      <a16:creationId xmlns:a16="http://schemas.microsoft.com/office/drawing/2014/main" id="{A7612CA8-1BD2-432D-98A4-7C0F38FDDA70}"/>
                    </a:ext>
                  </a:extLst>
                </p:cNvPr>
                <p:cNvGrpSpPr/>
                <p:nvPr/>
              </p:nvGrpSpPr>
              <p:grpSpPr>
                <a:xfrm>
                  <a:off x="1871822" y="5616406"/>
                  <a:ext cx="159086" cy="159087"/>
                  <a:chOff x="1324575" y="5760204"/>
                  <a:chExt cx="305861" cy="305861"/>
                </a:xfrm>
              </p:grpSpPr>
              <p:sp>
                <p:nvSpPr>
                  <p:cNvPr id="70" name="Oval 69">
                    <a:extLst>
                      <a:ext uri="{FF2B5EF4-FFF2-40B4-BE49-F238E27FC236}">
                        <a16:creationId xmlns:a16="http://schemas.microsoft.com/office/drawing/2014/main" id="{63566497-C852-4BA2-B753-B36CF81A85D0}"/>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1">
                    <a:extLst>
                      <a:ext uri="{FF2B5EF4-FFF2-40B4-BE49-F238E27FC236}">
                        <a16:creationId xmlns:a16="http://schemas.microsoft.com/office/drawing/2014/main" id="{91E11BF7-38AB-43A0-A081-2B3A9E84CECA}"/>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8" name="Group 57">
                  <a:extLst>
                    <a:ext uri="{FF2B5EF4-FFF2-40B4-BE49-F238E27FC236}">
                      <a16:creationId xmlns:a16="http://schemas.microsoft.com/office/drawing/2014/main" id="{D17956C1-714D-411E-BA5C-0FADE4858117}"/>
                    </a:ext>
                  </a:extLst>
                </p:cNvPr>
                <p:cNvGrpSpPr/>
                <p:nvPr/>
              </p:nvGrpSpPr>
              <p:grpSpPr>
                <a:xfrm>
                  <a:off x="2097594" y="5616406"/>
                  <a:ext cx="159086" cy="159087"/>
                  <a:chOff x="1684215" y="5760204"/>
                  <a:chExt cx="305861" cy="305861"/>
                </a:xfrm>
              </p:grpSpPr>
              <p:sp>
                <p:nvSpPr>
                  <p:cNvPr id="68" name="Oval 67">
                    <a:extLst>
                      <a:ext uri="{FF2B5EF4-FFF2-40B4-BE49-F238E27FC236}">
                        <a16:creationId xmlns:a16="http://schemas.microsoft.com/office/drawing/2014/main" id="{D74EB3D2-6B4F-4B31-9638-970906DA95EB}"/>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AutoShape 21">
                    <a:extLst>
                      <a:ext uri="{FF2B5EF4-FFF2-40B4-BE49-F238E27FC236}">
                        <a16:creationId xmlns:a16="http://schemas.microsoft.com/office/drawing/2014/main" id="{1559F72D-7EFE-44C2-BD82-62269CC7E00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9" name="Group 58">
                  <a:extLst>
                    <a:ext uri="{FF2B5EF4-FFF2-40B4-BE49-F238E27FC236}">
                      <a16:creationId xmlns:a16="http://schemas.microsoft.com/office/drawing/2014/main" id="{127CDBC1-632F-4190-BED7-F213FFC6A7B5}"/>
                    </a:ext>
                  </a:extLst>
                </p:cNvPr>
                <p:cNvGrpSpPr/>
                <p:nvPr/>
              </p:nvGrpSpPr>
              <p:grpSpPr>
                <a:xfrm>
                  <a:off x="2323367" y="5616406"/>
                  <a:ext cx="159086" cy="159087"/>
                  <a:chOff x="2177216" y="5760204"/>
                  <a:chExt cx="305861" cy="305861"/>
                </a:xfrm>
              </p:grpSpPr>
              <p:sp>
                <p:nvSpPr>
                  <p:cNvPr id="66" name="Oval 65">
                    <a:extLst>
                      <a:ext uri="{FF2B5EF4-FFF2-40B4-BE49-F238E27FC236}">
                        <a16:creationId xmlns:a16="http://schemas.microsoft.com/office/drawing/2014/main" id="{54EBF3EC-0E3F-45B6-8FD7-608E476DD0BD}"/>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AutoShape 18">
                    <a:extLst>
                      <a:ext uri="{FF2B5EF4-FFF2-40B4-BE49-F238E27FC236}">
                        <a16:creationId xmlns:a16="http://schemas.microsoft.com/office/drawing/2014/main" id="{B360E0A0-CD95-428B-9301-A4A66BB1A2E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49" name="TextBox 48">
              <a:extLst>
                <a:ext uri="{FF2B5EF4-FFF2-40B4-BE49-F238E27FC236}">
                  <a16:creationId xmlns:a16="http://schemas.microsoft.com/office/drawing/2014/main" id="{D1B2F6E6-F82C-47C0-A46D-3BDC9519AA8C}"/>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50" name="Rectangle 9">
              <a:extLst>
                <a:ext uri="{FF2B5EF4-FFF2-40B4-BE49-F238E27FC236}">
                  <a16:creationId xmlns:a16="http://schemas.microsoft.com/office/drawing/2014/main" id="{F3B00C7B-127E-4CE2-AF5F-25B50F32F188}"/>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72" name="Group 71">
            <a:extLst>
              <a:ext uri="{FF2B5EF4-FFF2-40B4-BE49-F238E27FC236}">
                <a16:creationId xmlns:a16="http://schemas.microsoft.com/office/drawing/2014/main" id="{445A9EE8-2BC8-49B3-B8D6-50E27F15A692}"/>
              </a:ext>
            </a:extLst>
          </p:cNvPr>
          <p:cNvGrpSpPr/>
          <p:nvPr/>
        </p:nvGrpSpPr>
        <p:grpSpPr>
          <a:xfrm>
            <a:off x="8323758" y="4977266"/>
            <a:ext cx="1486781" cy="999668"/>
            <a:chOff x="2547431" y="4546970"/>
            <a:chExt cx="1486781" cy="999668"/>
          </a:xfrm>
        </p:grpSpPr>
        <p:grpSp>
          <p:nvGrpSpPr>
            <p:cNvPr id="73" name="Group 72">
              <a:extLst>
                <a:ext uri="{FF2B5EF4-FFF2-40B4-BE49-F238E27FC236}">
                  <a16:creationId xmlns:a16="http://schemas.microsoft.com/office/drawing/2014/main" id="{A2680853-44BA-490D-BC48-88C214426DD0}"/>
                </a:ext>
              </a:extLst>
            </p:cNvPr>
            <p:cNvGrpSpPr/>
            <p:nvPr/>
          </p:nvGrpSpPr>
          <p:grpSpPr>
            <a:xfrm>
              <a:off x="2756603" y="5256473"/>
              <a:ext cx="1068437" cy="290165"/>
              <a:chOff x="5899707" y="2229364"/>
              <a:chExt cx="812243" cy="220588"/>
            </a:xfrm>
          </p:grpSpPr>
          <p:sp>
            <p:nvSpPr>
              <p:cNvPr id="76" name="Rectangle 75">
                <a:extLst>
                  <a:ext uri="{FF2B5EF4-FFF2-40B4-BE49-F238E27FC236}">
                    <a16:creationId xmlns:a16="http://schemas.microsoft.com/office/drawing/2014/main" id="{13C93BB0-BA90-4980-8F83-FA4C554F7BC0}"/>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7" name="Group 76">
                <a:extLst>
                  <a:ext uri="{FF2B5EF4-FFF2-40B4-BE49-F238E27FC236}">
                    <a16:creationId xmlns:a16="http://schemas.microsoft.com/office/drawing/2014/main" id="{84726D31-4210-4282-A541-9650AE928B36}"/>
                  </a:ext>
                </a:extLst>
              </p:cNvPr>
              <p:cNvGrpSpPr/>
              <p:nvPr/>
            </p:nvGrpSpPr>
            <p:grpSpPr>
              <a:xfrm>
                <a:off x="6042303" y="2271001"/>
                <a:ext cx="527051" cy="137313"/>
                <a:chOff x="1871822" y="5616406"/>
                <a:chExt cx="610631" cy="159087"/>
              </a:xfrm>
            </p:grpSpPr>
            <p:grpSp>
              <p:nvGrpSpPr>
                <p:cNvPr id="78" name="Group 77">
                  <a:extLst>
                    <a:ext uri="{FF2B5EF4-FFF2-40B4-BE49-F238E27FC236}">
                      <a16:creationId xmlns:a16="http://schemas.microsoft.com/office/drawing/2014/main" id="{D94DE63E-5A44-4B3D-87BE-5FBF02E7834F}"/>
                    </a:ext>
                  </a:extLst>
                </p:cNvPr>
                <p:cNvGrpSpPr/>
                <p:nvPr/>
              </p:nvGrpSpPr>
              <p:grpSpPr>
                <a:xfrm>
                  <a:off x="1871822" y="5616406"/>
                  <a:ext cx="159086" cy="159087"/>
                  <a:chOff x="1324575" y="5760204"/>
                  <a:chExt cx="305861" cy="305861"/>
                </a:xfrm>
              </p:grpSpPr>
              <p:sp>
                <p:nvSpPr>
                  <p:cNvPr id="85" name="Oval 84">
                    <a:extLst>
                      <a:ext uri="{FF2B5EF4-FFF2-40B4-BE49-F238E27FC236}">
                        <a16:creationId xmlns:a16="http://schemas.microsoft.com/office/drawing/2014/main" id="{E329121C-F393-4340-9DB0-B36BD06B46BE}"/>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1">
                    <a:extLst>
                      <a:ext uri="{FF2B5EF4-FFF2-40B4-BE49-F238E27FC236}">
                        <a16:creationId xmlns:a16="http://schemas.microsoft.com/office/drawing/2014/main" id="{20897853-6D37-4862-97CB-074F92E1185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9" name="Group 78">
                  <a:extLst>
                    <a:ext uri="{FF2B5EF4-FFF2-40B4-BE49-F238E27FC236}">
                      <a16:creationId xmlns:a16="http://schemas.microsoft.com/office/drawing/2014/main" id="{02026223-C135-4C60-9979-FFFB286DE823}"/>
                    </a:ext>
                  </a:extLst>
                </p:cNvPr>
                <p:cNvGrpSpPr/>
                <p:nvPr/>
              </p:nvGrpSpPr>
              <p:grpSpPr>
                <a:xfrm>
                  <a:off x="2097594" y="5616406"/>
                  <a:ext cx="159086" cy="159087"/>
                  <a:chOff x="1684215" y="5760204"/>
                  <a:chExt cx="305861" cy="305861"/>
                </a:xfrm>
              </p:grpSpPr>
              <p:sp>
                <p:nvSpPr>
                  <p:cNvPr id="83" name="Oval 82">
                    <a:extLst>
                      <a:ext uri="{FF2B5EF4-FFF2-40B4-BE49-F238E27FC236}">
                        <a16:creationId xmlns:a16="http://schemas.microsoft.com/office/drawing/2014/main" id="{EBE00749-2B54-4695-9967-3545A660BEFA}"/>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AutoShape 21">
                    <a:extLst>
                      <a:ext uri="{FF2B5EF4-FFF2-40B4-BE49-F238E27FC236}">
                        <a16:creationId xmlns:a16="http://schemas.microsoft.com/office/drawing/2014/main" id="{A27B1A4A-C435-48CD-90EE-71F002B63FE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0" name="Group 79">
                  <a:extLst>
                    <a:ext uri="{FF2B5EF4-FFF2-40B4-BE49-F238E27FC236}">
                      <a16:creationId xmlns:a16="http://schemas.microsoft.com/office/drawing/2014/main" id="{6AD8542E-0134-4FEE-8320-7A725E284938}"/>
                    </a:ext>
                  </a:extLst>
                </p:cNvPr>
                <p:cNvGrpSpPr/>
                <p:nvPr/>
              </p:nvGrpSpPr>
              <p:grpSpPr>
                <a:xfrm>
                  <a:off x="2323367" y="5616406"/>
                  <a:ext cx="159086" cy="159087"/>
                  <a:chOff x="2177216" y="5760204"/>
                  <a:chExt cx="305861" cy="305861"/>
                </a:xfrm>
              </p:grpSpPr>
              <p:sp>
                <p:nvSpPr>
                  <p:cNvPr id="81" name="Oval 80">
                    <a:extLst>
                      <a:ext uri="{FF2B5EF4-FFF2-40B4-BE49-F238E27FC236}">
                        <a16:creationId xmlns:a16="http://schemas.microsoft.com/office/drawing/2014/main" id="{F181C8A4-934E-4B9F-8B7D-ADC7E15B669C}"/>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utoShape 18">
                    <a:extLst>
                      <a:ext uri="{FF2B5EF4-FFF2-40B4-BE49-F238E27FC236}">
                        <a16:creationId xmlns:a16="http://schemas.microsoft.com/office/drawing/2014/main" id="{ECB6B115-01AE-473E-9797-50865B97676C}"/>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74" name="TextBox 73">
              <a:extLst>
                <a:ext uri="{FF2B5EF4-FFF2-40B4-BE49-F238E27FC236}">
                  <a16:creationId xmlns:a16="http://schemas.microsoft.com/office/drawing/2014/main" id="{BE0907E6-BFD5-4B88-9431-EF92F106E35E}"/>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75" name="Rectangle 9">
              <a:extLst>
                <a:ext uri="{FF2B5EF4-FFF2-40B4-BE49-F238E27FC236}">
                  <a16:creationId xmlns:a16="http://schemas.microsoft.com/office/drawing/2014/main" id="{40947282-DB55-4CAB-98BC-BABF97779DCF}"/>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96" name="Picture Placeholder 95">
            <a:extLst>
              <a:ext uri="{FF2B5EF4-FFF2-40B4-BE49-F238E27FC236}">
                <a16:creationId xmlns:a16="http://schemas.microsoft.com/office/drawing/2014/main" id="{3CB24B58-5F10-4ED6-A8D1-4D63D0281D50}"/>
              </a:ext>
            </a:extLst>
          </p:cNvPr>
          <p:cNvSpPr>
            <a:spLocks noGrp="1"/>
          </p:cNvSpPr>
          <p:nvPr>
            <p:ph type="pic" sz="quarter" idx="166"/>
          </p:nvPr>
        </p:nvSpPr>
        <p:spPr/>
      </p:sp>
      <p:sp>
        <p:nvSpPr>
          <p:cNvPr id="98" name="Picture Placeholder 97">
            <a:extLst>
              <a:ext uri="{FF2B5EF4-FFF2-40B4-BE49-F238E27FC236}">
                <a16:creationId xmlns:a16="http://schemas.microsoft.com/office/drawing/2014/main" id="{1455B02A-49A2-417F-AC01-59A7B957730A}"/>
              </a:ext>
            </a:extLst>
          </p:cNvPr>
          <p:cNvSpPr>
            <a:spLocks noGrp="1"/>
          </p:cNvSpPr>
          <p:nvPr>
            <p:ph type="pic" sz="quarter" idx="164"/>
          </p:nvPr>
        </p:nvSpPr>
        <p:spPr/>
      </p:sp>
      <p:sp>
        <p:nvSpPr>
          <p:cNvPr id="100" name="Picture Placeholder 99">
            <a:extLst>
              <a:ext uri="{FF2B5EF4-FFF2-40B4-BE49-F238E27FC236}">
                <a16:creationId xmlns:a16="http://schemas.microsoft.com/office/drawing/2014/main" id="{5D6617A3-FC11-482B-BDC1-893419A07C30}"/>
              </a:ext>
            </a:extLst>
          </p:cNvPr>
          <p:cNvSpPr>
            <a:spLocks noGrp="1"/>
          </p:cNvSpPr>
          <p:nvPr>
            <p:ph type="pic" sz="quarter" idx="167"/>
          </p:nvPr>
        </p:nvSpPr>
        <p:spPr/>
      </p:sp>
    </p:spTree>
    <p:extLst>
      <p:ext uri="{BB962C8B-B14F-4D97-AF65-F5344CB8AC3E}">
        <p14:creationId xmlns:p14="http://schemas.microsoft.com/office/powerpoint/2010/main" val="244919308"/>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17207</TotalTime>
  <Words>1352</Words>
  <Application>Microsoft Office PowerPoint</Application>
  <PresentationFormat>Widescreen</PresentationFormat>
  <Paragraphs>203</Paragraphs>
  <Slides>21</Slides>
  <Notes>20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21</vt:i4>
      </vt:variant>
    </vt:vector>
  </HeadingPairs>
  <TitlesOfParts>
    <vt:vector size="32" baseType="lpstr">
      <vt:lpstr>Aller</vt:lpstr>
      <vt:lpstr>Arial</vt:lpstr>
      <vt:lpstr>Calibri</vt:lpstr>
      <vt:lpstr>Lato</vt:lpstr>
      <vt:lpstr>Montserrat</vt:lpstr>
      <vt:lpstr>Montserrat-Regular</vt:lpstr>
      <vt:lpstr>Open Sans Condensed</vt:lpstr>
      <vt:lpstr>Open Sans Condensed Light</vt:lpstr>
      <vt:lpstr>Roboto</vt:lpstr>
      <vt:lpstr>Roboto Slab</vt:lpstr>
      <vt:lpstr>Office Theme</vt:lpstr>
      <vt:lpstr>PowerPoint Presentation</vt:lpstr>
      <vt:lpstr>Welcome Message</vt:lpstr>
      <vt:lpstr>Welcome Message</vt:lpstr>
      <vt:lpstr>About us</vt:lpstr>
      <vt:lpstr>PowerPoint Presentation</vt:lpstr>
      <vt:lpstr>Our Services</vt:lpstr>
      <vt:lpstr>Our Services</vt:lpstr>
      <vt:lpstr>Our Services</vt:lpstr>
      <vt:lpstr>Our Team</vt:lpstr>
      <vt:lpstr>PowerPoint Presentation</vt:lpstr>
      <vt:lpstr>Our Portfolilo</vt:lpstr>
      <vt:lpstr>Our Portfolio</vt:lpstr>
      <vt:lpstr>Our Portfolilo</vt:lpstr>
      <vt:lpstr>Our Timeline</vt:lpstr>
      <vt:lpstr>Our Timeline</vt:lpstr>
      <vt:lpstr>Our Information</vt:lpstr>
      <vt:lpstr>Our Information</vt:lpstr>
      <vt:lpstr>Our Information</vt:lpstr>
      <vt:lpstr>SQUARE IMAGE</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2650</cp:revision>
  <dcterms:created xsi:type="dcterms:W3CDTF">2017-07-18T09:08:44Z</dcterms:created>
  <dcterms:modified xsi:type="dcterms:W3CDTF">2018-11-04T07:19:47Z</dcterms:modified>
</cp:coreProperties>
</file>