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41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B7AA9D0-3348-4A04-9D17-51721919DD57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0" y="0"/>
            <a:ext cx="12192001" cy="6858000"/>
          </a:xfrm>
          <a:custGeom>
            <a:avLst/>
            <a:gdLst>
              <a:gd name="connsiteX0" fmla="*/ 0 w 5892800"/>
              <a:gd name="connsiteY0" fmla="*/ 0 h 2336569"/>
              <a:gd name="connsiteX1" fmla="*/ 5892800 w 5892800"/>
              <a:gd name="connsiteY1" fmla="*/ 0 h 2336569"/>
              <a:gd name="connsiteX2" fmla="*/ 5892800 w 5892800"/>
              <a:gd name="connsiteY2" fmla="*/ 2336569 h 2336569"/>
              <a:gd name="connsiteX3" fmla="*/ 0 w 5892800"/>
              <a:gd name="connsiteY3" fmla="*/ 2336569 h 233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2800" h="2336569">
                <a:moveTo>
                  <a:pt x="0" y="0"/>
                </a:moveTo>
                <a:lnTo>
                  <a:pt x="5892800" y="0"/>
                </a:lnTo>
                <a:lnTo>
                  <a:pt x="5892800" y="2336569"/>
                </a:lnTo>
                <a:lnTo>
                  <a:pt x="0" y="23365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E822B03-E48F-42BA-A30B-EF5AAEF0E3D4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2391057" y="3466876"/>
            <a:ext cx="1429330" cy="1127969"/>
          </a:xfrm>
          <a:custGeom>
            <a:avLst/>
            <a:gdLst>
              <a:gd name="connsiteX0" fmla="*/ 0 w 1429330"/>
              <a:gd name="connsiteY0" fmla="*/ 0 h 1127969"/>
              <a:gd name="connsiteX1" fmla="*/ 1429330 w 1429330"/>
              <a:gd name="connsiteY1" fmla="*/ 0 h 1127969"/>
              <a:gd name="connsiteX2" fmla="*/ 1429330 w 1429330"/>
              <a:gd name="connsiteY2" fmla="*/ 1127969 h 1127969"/>
              <a:gd name="connsiteX3" fmla="*/ 0 w 1429330"/>
              <a:gd name="connsiteY3" fmla="*/ 1127969 h 112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330" h="1127969">
                <a:moveTo>
                  <a:pt x="0" y="0"/>
                </a:moveTo>
                <a:lnTo>
                  <a:pt x="1429330" y="0"/>
                </a:lnTo>
                <a:lnTo>
                  <a:pt x="1429330" y="1127969"/>
                </a:lnTo>
                <a:lnTo>
                  <a:pt x="0" y="11279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B619211-202B-43DB-B79F-87E88A307006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5423939" y="3466876"/>
            <a:ext cx="1429330" cy="1127969"/>
          </a:xfrm>
          <a:custGeom>
            <a:avLst/>
            <a:gdLst>
              <a:gd name="connsiteX0" fmla="*/ 0 w 1429330"/>
              <a:gd name="connsiteY0" fmla="*/ 0 h 1127969"/>
              <a:gd name="connsiteX1" fmla="*/ 1429330 w 1429330"/>
              <a:gd name="connsiteY1" fmla="*/ 0 h 1127969"/>
              <a:gd name="connsiteX2" fmla="*/ 1429330 w 1429330"/>
              <a:gd name="connsiteY2" fmla="*/ 1127969 h 1127969"/>
              <a:gd name="connsiteX3" fmla="*/ 0 w 1429330"/>
              <a:gd name="connsiteY3" fmla="*/ 1127969 h 112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330" h="1127969">
                <a:moveTo>
                  <a:pt x="0" y="0"/>
                </a:moveTo>
                <a:lnTo>
                  <a:pt x="1429330" y="0"/>
                </a:lnTo>
                <a:lnTo>
                  <a:pt x="1429330" y="1127969"/>
                </a:lnTo>
                <a:lnTo>
                  <a:pt x="0" y="11279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850ECFC-76A4-4295-B60B-AC0C8016E4B0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8456820" y="3466876"/>
            <a:ext cx="1429330" cy="1127969"/>
          </a:xfrm>
          <a:custGeom>
            <a:avLst/>
            <a:gdLst>
              <a:gd name="connsiteX0" fmla="*/ 0 w 1429330"/>
              <a:gd name="connsiteY0" fmla="*/ 0 h 1127969"/>
              <a:gd name="connsiteX1" fmla="*/ 1429330 w 1429330"/>
              <a:gd name="connsiteY1" fmla="*/ 0 h 1127969"/>
              <a:gd name="connsiteX2" fmla="*/ 1429330 w 1429330"/>
              <a:gd name="connsiteY2" fmla="*/ 1127969 h 1127969"/>
              <a:gd name="connsiteX3" fmla="*/ 0 w 1429330"/>
              <a:gd name="connsiteY3" fmla="*/ 1127969 h 112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330" h="1127969">
                <a:moveTo>
                  <a:pt x="0" y="0"/>
                </a:moveTo>
                <a:lnTo>
                  <a:pt x="1429330" y="0"/>
                </a:lnTo>
                <a:lnTo>
                  <a:pt x="1429330" y="1127969"/>
                </a:lnTo>
                <a:lnTo>
                  <a:pt x="0" y="11279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322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8C0DE72-2F6F-4928-BE09-83B3038F96C1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5093114" y="2086277"/>
            <a:ext cx="3615952" cy="2106461"/>
          </a:xfrm>
          <a:custGeom>
            <a:avLst/>
            <a:gdLst>
              <a:gd name="connsiteX0" fmla="*/ 0 w 3615952"/>
              <a:gd name="connsiteY0" fmla="*/ 0 h 2106461"/>
              <a:gd name="connsiteX1" fmla="*/ 3615952 w 3615952"/>
              <a:gd name="connsiteY1" fmla="*/ 0 h 2106461"/>
              <a:gd name="connsiteX2" fmla="*/ 3615952 w 3615952"/>
              <a:gd name="connsiteY2" fmla="*/ 2106461 h 2106461"/>
              <a:gd name="connsiteX3" fmla="*/ 0 w 3615952"/>
              <a:gd name="connsiteY3" fmla="*/ 2106461 h 210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5952" h="2106461">
                <a:moveTo>
                  <a:pt x="0" y="0"/>
                </a:moveTo>
                <a:lnTo>
                  <a:pt x="3615952" y="0"/>
                </a:lnTo>
                <a:lnTo>
                  <a:pt x="3615952" y="2106461"/>
                </a:lnTo>
                <a:lnTo>
                  <a:pt x="0" y="21064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60FC69-F990-4B68-B952-8119EC8C31A9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3992829" y="4336974"/>
            <a:ext cx="6865258" cy="2106461"/>
          </a:xfrm>
          <a:custGeom>
            <a:avLst/>
            <a:gdLst>
              <a:gd name="connsiteX0" fmla="*/ 0 w 6865258"/>
              <a:gd name="connsiteY0" fmla="*/ 0 h 2106461"/>
              <a:gd name="connsiteX1" fmla="*/ 6865258 w 6865258"/>
              <a:gd name="connsiteY1" fmla="*/ 0 h 2106461"/>
              <a:gd name="connsiteX2" fmla="*/ 6865258 w 6865258"/>
              <a:gd name="connsiteY2" fmla="*/ 2106461 h 2106461"/>
              <a:gd name="connsiteX3" fmla="*/ 0 w 6865258"/>
              <a:gd name="connsiteY3" fmla="*/ 2106461 h 210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65258" h="2106461">
                <a:moveTo>
                  <a:pt x="0" y="0"/>
                </a:moveTo>
                <a:lnTo>
                  <a:pt x="6865258" y="0"/>
                </a:lnTo>
                <a:lnTo>
                  <a:pt x="6865258" y="2106461"/>
                </a:lnTo>
                <a:lnTo>
                  <a:pt x="0" y="21064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A195AB1-9F93-434E-BCDD-DE64A1839E38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1333914" y="2086277"/>
            <a:ext cx="3615952" cy="2106461"/>
          </a:xfrm>
          <a:custGeom>
            <a:avLst/>
            <a:gdLst>
              <a:gd name="connsiteX0" fmla="*/ 0 w 3615952"/>
              <a:gd name="connsiteY0" fmla="*/ 0 h 2106461"/>
              <a:gd name="connsiteX1" fmla="*/ 3615952 w 3615952"/>
              <a:gd name="connsiteY1" fmla="*/ 0 h 2106461"/>
              <a:gd name="connsiteX2" fmla="*/ 3615952 w 3615952"/>
              <a:gd name="connsiteY2" fmla="*/ 2106461 h 2106461"/>
              <a:gd name="connsiteX3" fmla="*/ 0 w 3615952"/>
              <a:gd name="connsiteY3" fmla="*/ 2106461 h 210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5952" h="2106461">
                <a:moveTo>
                  <a:pt x="0" y="0"/>
                </a:moveTo>
                <a:lnTo>
                  <a:pt x="3615952" y="0"/>
                </a:lnTo>
                <a:lnTo>
                  <a:pt x="3615952" y="2106461"/>
                </a:lnTo>
                <a:lnTo>
                  <a:pt x="0" y="21064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91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D2D42AF-00C6-4D3B-B258-D71BA45C1FD3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-1" y="70881"/>
            <a:ext cx="6801626" cy="6788708"/>
          </a:xfrm>
          <a:custGeom>
            <a:avLst/>
            <a:gdLst>
              <a:gd name="connsiteX0" fmla="*/ 6695146 w 6801626"/>
              <a:gd name="connsiteY0" fmla="*/ 4217242 h 6788708"/>
              <a:gd name="connsiteX1" fmla="*/ 6694776 w 6801626"/>
              <a:gd name="connsiteY1" fmla="*/ 4218390 h 6788708"/>
              <a:gd name="connsiteX2" fmla="*/ 6688587 w 6801626"/>
              <a:gd name="connsiteY2" fmla="*/ 4219918 h 6788708"/>
              <a:gd name="connsiteX3" fmla="*/ 6688914 w 6801626"/>
              <a:gd name="connsiteY3" fmla="*/ 4218786 h 6788708"/>
              <a:gd name="connsiteX4" fmla="*/ 6700223 w 6801626"/>
              <a:gd name="connsiteY4" fmla="*/ 4217045 h 6788708"/>
              <a:gd name="connsiteX5" fmla="*/ 6480815 w 6801626"/>
              <a:gd name="connsiteY5" fmla="*/ 4834224 h 6788708"/>
              <a:gd name="connsiteX6" fmla="*/ 6603609 w 6801626"/>
              <a:gd name="connsiteY6" fmla="*/ 4513502 h 6788708"/>
              <a:gd name="connsiteX7" fmla="*/ 6638511 w 6801626"/>
              <a:gd name="connsiteY7" fmla="*/ 4392922 h 6788708"/>
              <a:gd name="connsiteX8" fmla="*/ 6694776 w 6801626"/>
              <a:gd name="connsiteY8" fmla="*/ 4218390 h 6788708"/>
              <a:gd name="connsiteX9" fmla="*/ 3389202 w 6801626"/>
              <a:gd name="connsiteY9" fmla="*/ 3400814 h 6788708"/>
              <a:gd name="connsiteX10" fmla="*/ 3553842 w 6801626"/>
              <a:gd name="connsiteY10" fmla="*/ 3548410 h 6788708"/>
              <a:gd name="connsiteX11" fmla="*/ 3724957 w 6801626"/>
              <a:gd name="connsiteY11" fmla="*/ 3683379 h 6788708"/>
              <a:gd name="connsiteX12" fmla="*/ 3740638 w 6801626"/>
              <a:gd name="connsiteY12" fmla="*/ 3694219 h 6788708"/>
              <a:gd name="connsiteX13" fmla="*/ 3747678 w 6801626"/>
              <a:gd name="connsiteY13" fmla="*/ 3699718 h 6788708"/>
              <a:gd name="connsiteX14" fmla="*/ 3795756 w 6801626"/>
              <a:gd name="connsiteY14" fmla="*/ 3732321 h 6788708"/>
              <a:gd name="connsiteX15" fmla="*/ 3901949 w 6801626"/>
              <a:gd name="connsiteY15" fmla="*/ 3805732 h 6788708"/>
              <a:gd name="connsiteX16" fmla="*/ 3920345 w 6801626"/>
              <a:gd name="connsiteY16" fmla="*/ 3816809 h 6788708"/>
              <a:gd name="connsiteX17" fmla="*/ 3937163 w 6801626"/>
              <a:gd name="connsiteY17" fmla="*/ 3828213 h 6788708"/>
              <a:gd name="connsiteX18" fmla="*/ 4008779 w 6801626"/>
              <a:gd name="connsiteY18" fmla="*/ 3870060 h 6788708"/>
              <a:gd name="connsiteX19" fmla="*/ 4084265 w 6801626"/>
              <a:gd name="connsiteY19" fmla="*/ 3915515 h 6788708"/>
              <a:gd name="connsiteX20" fmla="*/ 4105163 w 6801626"/>
              <a:gd name="connsiteY20" fmla="*/ 3926379 h 6788708"/>
              <a:gd name="connsiteX21" fmla="*/ 4132570 w 6801626"/>
              <a:gd name="connsiteY21" fmla="*/ 3942393 h 6788708"/>
              <a:gd name="connsiteX22" fmla="*/ 4213215 w 6801626"/>
              <a:gd name="connsiteY22" fmla="*/ 3982552 h 6788708"/>
              <a:gd name="connsiteX23" fmla="*/ 4271352 w 6801626"/>
              <a:gd name="connsiteY23" fmla="*/ 4012776 h 6788708"/>
              <a:gd name="connsiteX24" fmla="*/ 4294602 w 6801626"/>
              <a:gd name="connsiteY24" fmla="*/ 4023081 h 6788708"/>
              <a:gd name="connsiteX25" fmla="*/ 4333228 w 6801626"/>
              <a:gd name="connsiteY25" fmla="*/ 4042316 h 6788708"/>
              <a:gd name="connsiteX26" fmla="*/ 4416068 w 6801626"/>
              <a:gd name="connsiteY26" fmla="*/ 4076917 h 6788708"/>
              <a:gd name="connsiteX27" fmla="*/ 4462654 w 6801626"/>
              <a:gd name="connsiteY27" fmla="*/ 4097565 h 6788708"/>
              <a:gd name="connsiteX28" fmla="*/ 4488221 w 6801626"/>
              <a:gd name="connsiteY28" fmla="*/ 4107054 h 6788708"/>
              <a:gd name="connsiteX29" fmla="*/ 4538467 w 6801626"/>
              <a:gd name="connsiteY29" fmla="*/ 4128041 h 6788708"/>
              <a:gd name="connsiteX30" fmla="*/ 4619381 w 6801626"/>
              <a:gd name="connsiteY30" fmla="*/ 4155735 h 6788708"/>
              <a:gd name="connsiteX31" fmla="*/ 4657619 w 6801626"/>
              <a:gd name="connsiteY31" fmla="*/ 4169928 h 6788708"/>
              <a:gd name="connsiteX32" fmla="*/ 4685642 w 6801626"/>
              <a:gd name="connsiteY32" fmla="*/ 4178415 h 6788708"/>
              <a:gd name="connsiteX33" fmla="*/ 4747614 w 6801626"/>
              <a:gd name="connsiteY33" fmla="*/ 4199626 h 6788708"/>
              <a:gd name="connsiteX34" fmla="*/ 4823732 w 6801626"/>
              <a:gd name="connsiteY34" fmla="*/ 4220235 h 6788708"/>
              <a:gd name="connsiteX35" fmla="*/ 4855693 w 6801626"/>
              <a:gd name="connsiteY35" fmla="*/ 4229914 h 6788708"/>
              <a:gd name="connsiteX36" fmla="*/ 4886581 w 6801626"/>
              <a:gd name="connsiteY36" fmla="*/ 4237251 h 6788708"/>
              <a:gd name="connsiteX37" fmla="*/ 4960000 w 6801626"/>
              <a:gd name="connsiteY37" fmla="*/ 4257130 h 6788708"/>
              <a:gd name="connsiteX38" fmla="*/ 5029159 w 6801626"/>
              <a:gd name="connsiteY38" fmla="*/ 4271119 h 6788708"/>
              <a:gd name="connsiteX39" fmla="*/ 5056323 w 6801626"/>
              <a:gd name="connsiteY39" fmla="*/ 4277572 h 6788708"/>
              <a:gd name="connsiteX40" fmla="*/ 5090904 w 6801626"/>
              <a:gd name="connsiteY40" fmla="*/ 4283609 h 6788708"/>
              <a:gd name="connsiteX41" fmla="*/ 5174953 w 6801626"/>
              <a:gd name="connsiteY41" fmla="*/ 4300610 h 6788708"/>
              <a:gd name="connsiteX42" fmla="*/ 5235461 w 6801626"/>
              <a:gd name="connsiteY42" fmla="*/ 4308846 h 6788708"/>
              <a:gd name="connsiteX43" fmla="*/ 5258953 w 6801626"/>
              <a:gd name="connsiteY43" fmla="*/ 4312948 h 6788708"/>
              <a:gd name="connsiteX44" fmla="*/ 5298748 w 6801626"/>
              <a:gd name="connsiteY44" fmla="*/ 4317461 h 6788708"/>
              <a:gd name="connsiteX45" fmla="*/ 5391803 w 6801626"/>
              <a:gd name="connsiteY45" fmla="*/ 4330127 h 6788708"/>
              <a:gd name="connsiteX46" fmla="*/ 5442332 w 6801626"/>
              <a:gd name="connsiteY46" fmla="*/ 4333744 h 6788708"/>
              <a:gd name="connsiteX47" fmla="*/ 5463031 w 6801626"/>
              <a:gd name="connsiteY47" fmla="*/ 4336091 h 6788708"/>
              <a:gd name="connsiteX48" fmla="*/ 5510809 w 6801626"/>
              <a:gd name="connsiteY48" fmla="*/ 4338646 h 6788708"/>
              <a:gd name="connsiteX49" fmla="*/ 5609878 w 6801626"/>
              <a:gd name="connsiteY49" fmla="*/ 4345737 h 6788708"/>
              <a:gd name="connsiteX50" fmla="*/ 5649415 w 6801626"/>
              <a:gd name="connsiteY50" fmla="*/ 4346056 h 6788708"/>
              <a:gd name="connsiteX51" fmla="*/ 5668004 w 6801626"/>
              <a:gd name="connsiteY51" fmla="*/ 4347050 h 6788708"/>
              <a:gd name="connsiteX52" fmla="*/ 5729153 w 6801626"/>
              <a:gd name="connsiteY52" fmla="*/ 4346699 h 6788708"/>
              <a:gd name="connsiteX53" fmla="*/ 5828507 w 6801626"/>
              <a:gd name="connsiteY53" fmla="*/ 4347500 h 6788708"/>
              <a:gd name="connsiteX54" fmla="*/ 5856321 w 6801626"/>
              <a:gd name="connsiteY54" fmla="*/ 4345969 h 6788708"/>
              <a:gd name="connsiteX55" fmla="*/ 5873316 w 6801626"/>
              <a:gd name="connsiteY55" fmla="*/ 4345871 h 6788708"/>
              <a:gd name="connsiteX56" fmla="*/ 5960167 w 6801626"/>
              <a:gd name="connsiteY56" fmla="*/ 4340253 h 6788708"/>
              <a:gd name="connsiteX57" fmla="*/ 6047019 w 6801626"/>
              <a:gd name="connsiteY57" fmla="*/ 4335473 h 6788708"/>
              <a:gd name="connsiteX58" fmla="*/ 6062647 w 6801626"/>
              <a:gd name="connsiteY58" fmla="*/ 4333624 h 6788708"/>
              <a:gd name="connsiteX59" fmla="*/ 6078415 w 6801626"/>
              <a:gd name="connsiteY59" fmla="*/ 4332604 h 6788708"/>
              <a:gd name="connsiteX60" fmla="*/ 6230660 w 6801626"/>
              <a:gd name="connsiteY60" fmla="*/ 4313748 h 6788708"/>
              <a:gd name="connsiteX61" fmla="*/ 6264744 w 6801626"/>
              <a:gd name="connsiteY61" fmla="*/ 4309716 h 6788708"/>
              <a:gd name="connsiteX62" fmla="*/ 6267981 w 6801626"/>
              <a:gd name="connsiteY62" fmla="*/ 4309125 h 6788708"/>
              <a:gd name="connsiteX63" fmla="*/ 6282747 w 6801626"/>
              <a:gd name="connsiteY63" fmla="*/ 4307297 h 6788708"/>
              <a:gd name="connsiteX64" fmla="*/ 6485758 w 6801626"/>
              <a:gd name="connsiteY64" fmla="*/ 4269996 h 6788708"/>
              <a:gd name="connsiteX65" fmla="*/ 6688587 w 6801626"/>
              <a:gd name="connsiteY65" fmla="*/ 4219918 h 6788708"/>
              <a:gd name="connsiteX66" fmla="*/ 6638511 w 6801626"/>
              <a:gd name="connsiteY66" fmla="*/ 4392922 h 6788708"/>
              <a:gd name="connsiteX67" fmla="*/ 6593079 w 6801626"/>
              <a:gd name="connsiteY67" fmla="*/ 4533849 h 6788708"/>
              <a:gd name="connsiteX68" fmla="*/ 6476075 w 6801626"/>
              <a:gd name="connsiteY68" fmla="*/ 4835497 h 6788708"/>
              <a:gd name="connsiteX69" fmla="*/ 6376497 w 6801626"/>
              <a:gd name="connsiteY69" fmla="*/ 5014990 h 6788708"/>
              <a:gd name="connsiteX70" fmla="*/ 6356581 w 6801626"/>
              <a:gd name="connsiteY70" fmla="*/ 5054878 h 6788708"/>
              <a:gd name="connsiteX71" fmla="*/ 6257003 w 6801626"/>
              <a:gd name="connsiteY71" fmla="*/ 5214428 h 6788708"/>
              <a:gd name="connsiteX72" fmla="*/ 6137510 w 6801626"/>
              <a:gd name="connsiteY72" fmla="*/ 5393921 h 6788708"/>
              <a:gd name="connsiteX73" fmla="*/ 6117594 w 6801626"/>
              <a:gd name="connsiteY73" fmla="*/ 5433808 h 6788708"/>
              <a:gd name="connsiteX74" fmla="*/ 6018016 w 6801626"/>
              <a:gd name="connsiteY74" fmla="*/ 5553471 h 6788708"/>
              <a:gd name="connsiteX75" fmla="*/ 5978185 w 6801626"/>
              <a:gd name="connsiteY75" fmla="*/ 5593358 h 6788708"/>
              <a:gd name="connsiteX76" fmla="*/ 5838776 w 6801626"/>
              <a:gd name="connsiteY76" fmla="*/ 5752908 h 6788708"/>
              <a:gd name="connsiteX77" fmla="*/ 5818860 w 6801626"/>
              <a:gd name="connsiteY77" fmla="*/ 5752908 h 6788708"/>
              <a:gd name="connsiteX78" fmla="*/ 5599789 w 6801626"/>
              <a:gd name="connsiteY78" fmla="*/ 5972288 h 6788708"/>
              <a:gd name="connsiteX79" fmla="*/ 5559957 w 6801626"/>
              <a:gd name="connsiteY79" fmla="*/ 6012176 h 6788708"/>
              <a:gd name="connsiteX80" fmla="*/ 5320970 w 6801626"/>
              <a:gd name="connsiteY80" fmla="*/ 6191669 h 6788708"/>
              <a:gd name="connsiteX81" fmla="*/ 5281139 w 6801626"/>
              <a:gd name="connsiteY81" fmla="*/ 6211613 h 6788708"/>
              <a:gd name="connsiteX82" fmla="*/ 5101899 w 6801626"/>
              <a:gd name="connsiteY82" fmla="*/ 6331275 h 6788708"/>
              <a:gd name="connsiteX83" fmla="*/ 3397234 w 6801626"/>
              <a:gd name="connsiteY83" fmla="*/ 3633178 h 6788708"/>
              <a:gd name="connsiteX84" fmla="*/ 3389158 w 6801626"/>
              <a:gd name="connsiteY84" fmla="*/ 3400775 h 6788708"/>
              <a:gd name="connsiteX85" fmla="*/ 3389201 w 6801626"/>
              <a:gd name="connsiteY85" fmla="*/ 3400775 h 6788708"/>
              <a:gd name="connsiteX86" fmla="*/ 3389202 w 6801626"/>
              <a:gd name="connsiteY86" fmla="*/ 3400814 h 6788708"/>
              <a:gd name="connsiteX87" fmla="*/ 3389158 w 6801626"/>
              <a:gd name="connsiteY87" fmla="*/ 3399550 h 6788708"/>
              <a:gd name="connsiteX88" fmla="*/ 3390525 w 6801626"/>
              <a:gd name="connsiteY88" fmla="*/ 3400775 h 6788708"/>
              <a:gd name="connsiteX89" fmla="*/ 3389201 w 6801626"/>
              <a:gd name="connsiteY89" fmla="*/ 3400775 h 6788708"/>
              <a:gd name="connsiteX90" fmla="*/ 6381084 w 6801626"/>
              <a:gd name="connsiteY90" fmla="*/ 1788144 h 6788708"/>
              <a:gd name="connsiteX91" fmla="*/ 6799954 w 6801626"/>
              <a:gd name="connsiteY91" fmla="*/ 3480411 h 6788708"/>
              <a:gd name="connsiteX92" fmla="*/ 6700223 w 6801626"/>
              <a:gd name="connsiteY92" fmla="*/ 4179715 h 6788708"/>
              <a:gd name="connsiteX93" fmla="*/ 6688914 w 6801626"/>
              <a:gd name="connsiteY93" fmla="*/ 4218786 h 6788708"/>
              <a:gd name="connsiteX94" fmla="*/ 6481010 w 6801626"/>
              <a:gd name="connsiteY94" fmla="*/ 4270286 h 6788708"/>
              <a:gd name="connsiteX95" fmla="*/ 6267981 w 6801626"/>
              <a:gd name="connsiteY95" fmla="*/ 4309125 h 6788708"/>
              <a:gd name="connsiteX96" fmla="*/ 6230660 w 6801626"/>
              <a:gd name="connsiteY96" fmla="*/ 4313748 h 6788708"/>
              <a:gd name="connsiteX97" fmla="*/ 6062647 w 6801626"/>
              <a:gd name="connsiteY97" fmla="*/ 4333624 h 6788708"/>
              <a:gd name="connsiteX98" fmla="*/ 5960167 w 6801626"/>
              <a:gd name="connsiteY98" fmla="*/ 4340253 h 6788708"/>
              <a:gd name="connsiteX99" fmla="*/ 5856321 w 6801626"/>
              <a:gd name="connsiteY99" fmla="*/ 4345969 h 6788708"/>
              <a:gd name="connsiteX100" fmla="*/ 5729153 w 6801626"/>
              <a:gd name="connsiteY100" fmla="*/ 4346699 h 6788708"/>
              <a:gd name="connsiteX101" fmla="*/ 5649415 w 6801626"/>
              <a:gd name="connsiteY101" fmla="*/ 4346056 h 6788708"/>
              <a:gd name="connsiteX102" fmla="*/ 5510809 w 6801626"/>
              <a:gd name="connsiteY102" fmla="*/ 4338646 h 6788708"/>
              <a:gd name="connsiteX103" fmla="*/ 5442332 w 6801626"/>
              <a:gd name="connsiteY103" fmla="*/ 4333744 h 6788708"/>
              <a:gd name="connsiteX104" fmla="*/ 5298748 w 6801626"/>
              <a:gd name="connsiteY104" fmla="*/ 4317461 h 6788708"/>
              <a:gd name="connsiteX105" fmla="*/ 5235461 w 6801626"/>
              <a:gd name="connsiteY105" fmla="*/ 4308846 h 6788708"/>
              <a:gd name="connsiteX106" fmla="*/ 5090904 w 6801626"/>
              <a:gd name="connsiteY106" fmla="*/ 4283609 h 6788708"/>
              <a:gd name="connsiteX107" fmla="*/ 5029159 w 6801626"/>
              <a:gd name="connsiteY107" fmla="*/ 4271119 h 6788708"/>
              <a:gd name="connsiteX108" fmla="*/ 4886581 w 6801626"/>
              <a:gd name="connsiteY108" fmla="*/ 4237251 h 6788708"/>
              <a:gd name="connsiteX109" fmla="*/ 4823732 w 6801626"/>
              <a:gd name="connsiteY109" fmla="*/ 4220235 h 6788708"/>
              <a:gd name="connsiteX110" fmla="*/ 4685642 w 6801626"/>
              <a:gd name="connsiteY110" fmla="*/ 4178415 h 6788708"/>
              <a:gd name="connsiteX111" fmla="*/ 4619381 w 6801626"/>
              <a:gd name="connsiteY111" fmla="*/ 4155735 h 6788708"/>
              <a:gd name="connsiteX112" fmla="*/ 4488221 w 6801626"/>
              <a:gd name="connsiteY112" fmla="*/ 4107054 h 6788708"/>
              <a:gd name="connsiteX113" fmla="*/ 4416068 w 6801626"/>
              <a:gd name="connsiteY113" fmla="*/ 4076917 h 6788708"/>
              <a:gd name="connsiteX114" fmla="*/ 4294602 w 6801626"/>
              <a:gd name="connsiteY114" fmla="*/ 4023081 h 6788708"/>
              <a:gd name="connsiteX115" fmla="*/ 4213215 w 6801626"/>
              <a:gd name="connsiteY115" fmla="*/ 3982552 h 6788708"/>
              <a:gd name="connsiteX116" fmla="*/ 4105163 w 6801626"/>
              <a:gd name="connsiteY116" fmla="*/ 3926379 h 6788708"/>
              <a:gd name="connsiteX117" fmla="*/ 4008779 w 6801626"/>
              <a:gd name="connsiteY117" fmla="*/ 3870060 h 6788708"/>
              <a:gd name="connsiteX118" fmla="*/ 3920345 w 6801626"/>
              <a:gd name="connsiteY118" fmla="*/ 3816809 h 6788708"/>
              <a:gd name="connsiteX119" fmla="*/ 3795756 w 6801626"/>
              <a:gd name="connsiteY119" fmla="*/ 3732321 h 6788708"/>
              <a:gd name="connsiteX120" fmla="*/ 3740638 w 6801626"/>
              <a:gd name="connsiteY120" fmla="*/ 3694219 h 6788708"/>
              <a:gd name="connsiteX121" fmla="*/ 3564786 w 6801626"/>
              <a:gd name="connsiteY121" fmla="*/ 3556850 h 6788708"/>
              <a:gd name="connsiteX122" fmla="*/ 3390525 w 6801626"/>
              <a:gd name="connsiteY122" fmla="*/ 3400775 h 6788708"/>
              <a:gd name="connsiteX123" fmla="*/ 3399131 w 6801626"/>
              <a:gd name="connsiteY123" fmla="*/ 3400775 h 6788708"/>
              <a:gd name="connsiteX124" fmla="*/ 3409104 w 6801626"/>
              <a:gd name="connsiteY124" fmla="*/ 3400775 h 6788708"/>
              <a:gd name="connsiteX125" fmla="*/ 6381084 w 6801626"/>
              <a:gd name="connsiteY125" fmla="*/ 1788144 h 6788708"/>
              <a:gd name="connsiteX126" fmla="*/ 3407354 w 6801626"/>
              <a:gd name="connsiteY126" fmla="*/ 0 h 6788708"/>
              <a:gd name="connsiteX127" fmla="*/ 5021363 w 6801626"/>
              <a:gd name="connsiteY127" fmla="*/ 418073 h 6788708"/>
              <a:gd name="connsiteX128" fmla="*/ 3208093 w 6801626"/>
              <a:gd name="connsiteY128" fmla="*/ 3483941 h 6788708"/>
              <a:gd name="connsiteX129" fmla="*/ 4742399 w 6801626"/>
              <a:gd name="connsiteY129" fmla="*/ 6509993 h 6788708"/>
              <a:gd name="connsiteX130" fmla="*/ 3407354 w 6801626"/>
              <a:gd name="connsiteY130" fmla="*/ 6788708 h 6788708"/>
              <a:gd name="connsiteX131" fmla="*/ 0 w 6801626"/>
              <a:gd name="connsiteY131" fmla="*/ 3384400 h 6788708"/>
              <a:gd name="connsiteX132" fmla="*/ 3407354 w 6801626"/>
              <a:gd name="connsiteY132" fmla="*/ 0 h 6788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6801626" h="6788708">
                <a:moveTo>
                  <a:pt x="6695146" y="4217242"/>
                </a:moveTo>
                <a:lnTo>
                  <a:pt x="6694776" y="4218390"/>
                </a:lnTo>
                <a:lnTo>
                  <a:pt x="6688587" y="4219918"/>
                </a:lnTo>
                <a:lnTo>
                  <a:pt x="6688914" y="4218786"/>
                </a:lnTo>
                <a:close/>
                <a:moveTo>
                  <a:pt x="6700223" y="4217045"/>
                </a:moveTo>
                <a:cubicBezTo>
                  <a:pt x="6640385" y="4436044"/>
                  <a:pt x="6560600" y="4635134"/>
                  <a:pt x="6480815" y="4834224"/>
                </a:cubicBezTo>
                <a:cubicBezTo>
                  <a:pt x="6525694" y="4729702"/>
                  <a:pt x="6566833" y="4622691"/>
                  <a:pt x="6603609" y="4513502"/>
                </a:cubicBezTo>
                <a:lnTo>
                  <a:pt x="6638511" y="4392922"/>
                </a:lnTo>
                <a:lnTo>
                  <a:pt x="6694776" y="4218390"/>
                </a:lnTo>
                <a:close/>
                <a:moveTo>
                  <a:pt x="3389202" y="3400814"/>
                </a:moveTo>
                <a:lnTo>
                  <a:pt x="3553842" y="3548410"/>
                </a:lnTo>
                <a:cubicBezTo>
                  <a:pt x="3609839" y="3595508"/>
                  <a:pt x="3666908" y="3640495"/>
                  <a:pt x="3724957" y="3683379"/>
                </a:cubicBezTo>
                <a:lnTo>
                  <a:pt x="3740638" y="3694219"/>
                </a:lnTo>
                <a:lnTo>
                  <a:pt x="3747678" y="3699718"/>
                </a:lnTo>
                <a:lnTo>
                  <a:pt x="3795756" y="3732321"/>
                </a:lnTo>
                <a:lnTo>
                  <a:pt x="3901949" y="3805732"/>
                </a:lnTo>
                <a:lnTo>
                  <a:pt x="3920345" y="3816809"/>
                </a:lnTo>
                <a:lnTo>
                  <a:pt x="3937163" y="3828213"/>
                </a:lnTo>
                <a:lnTo>
                  <a:pt x="4008779" y="3870060"/>
                </a:lnTo>
                <a:lnTo>
                  <a:pt x="4084265" y="3915515"/>
                </a:lnTo>
                <a:lnTo>
                  <a:pt x="4105163" y="3926379"/>
                </a:lnTo>
                <a:lnTo>
                  <a:pt x="4132570" y="3942393"/>
                </a:lnTo>
                <a:lnTo>
                  <a:pt x="4213215" y="3982552"/>
                </a:lnTo>
                <a:lnTo>
                  <a:pt x="4271352" y="4012776"/>
                </a:lnTo>
                <a:lnTo>
                  <a:pt x="4294602" y="4023081"/>
                </a:lnTo>
                <a:lnTo>
                  <a:pt x="4333228" y="4042316"/>
                </a:lnTo>
                <a:lnTo>
                  <a:pt x="4416068" y="4076917"/>
                </a:lnTo>
                <a:lnTo>
                  <a:pt x="4462654" y="4097565"/>
                </a:lnTo>
                <a:lnTo>
                  <a:pt x="4488221" y="4107054"/>
                </a:lnTo>
                <a:lnTo>
                  <a:pt x="4538467" y="4128041"/>
                </a:lnTo>
                <a:lnTo>
                  <a:pt x="4619381" y="4155735"/>
                </a:lnTo>
                <a:lnTo>
                  <a:pt x="4657619" y="4169928"/>
                </a:lnTo>
                <a:lnTo>
                  <a:pt x="4685642" y="4178415"/>
                </a:lnTo>
                <a:lnTo>
                  <a:pt x="4747614" y="4199626"/>
                </a:lnTo>
                <a:lnTo>
                  <a:pt x="4823732" y="4220235"/>
                </a:lnTo>
                <a:lnTo>
                  <a:pt x="4855693" y="4229914"/>
                </a:lnTo>
                <a:lnTo>
                  <a:pt x="4886581" y="4237251"/>
                </a:lnTo>
                <a:lnTo>
                  <a:pt x="4960000" y="4257130"/>
                </a:lnTo>
                <a:lnTo>
                  <a:pt x="5029159" y="4271119"/>
                </a:lnTo>
                <a:lnTo>
                  <a:pt x="5056323" y="4277572"/>
                </a:lnTo>
                <a:lnTo>
                  <a:pt x="5090904" y="4283609"/>
                </a:lnTo>
                <a:lnTo>
                  <a:pt x="5174953" y="4300610"/>
                </a:lnTo>
                <a:lnTo>
                  <a:pt x="5235461" y="4308846"/>
                </a:lnTo>
                <a:lnTo>
                  <a:pt x="5258953" y="4312948"/>
                </a:lnTo>
                <a:lnTo>
                  <a:pt x="5298748" y="4317461"/>
                </a:lnTo>
                <a:lnTo>
                  <a:pt x="5391803" y="4330127"/>
                </a:lnTo>
                <a:lnTo>
                  <a:pt x="5442332" y="4333744"/>
                </a:lnTo>
                <a:lnTo>
                  <a:pt x="5463031" y="4336091"/>
                </a:lnTo>
                <a:lnTo>
                  <a:pt x="5510809" y="4338646"/>
                </a:lnTo>
                <a:lnTo>
                  <a:pt x="5609878" y="4345737"/>
                </a:lnTo>
                <a:lnTo>
                  <a:pt x="5649415" y="4346056"/>
                </a:lnTo>
                <a:lnTo>
                  <a:pt x="5668004" y="4347050"/>
                </a:lnTo>
                <a:lnTo>
                  <a:pt x="5729153" y="4346699"/>
                </a:lnTo>
                <a:lnTo>
                  <a:pt x="5828507" y="4347500"/>
                </a:lnTo>
                <a:lnTo>
                  <a:pt x="5856321" y="4345969"/>
                </a:lnTo>
                <a:lnTo>
                  <a:pt x="5873316" y="4345871"/>
                </a:lnTo>
                <a:lnTo>
                  <a:pt x="5960167" y="4340253"/>
                </a:lnTo>
                <a:lnTo>
                  <a:pt x="6047019" y="4335473"/>
                </a:lnTo>
                <a:lnTo>
                  <a:pt x="6062647" y="4333624"/>
                </a:lnTo>
                <a:lnTo>
                  <a:pt x="6078415" y="4332604"/>
                </a:lnTo>
                <a:lnTo>
                  <a:pt x="6230660" y="4313748"/>
                </a:lnTo>
                <a:lnTo>
                  <a:pt x="6264744" y="4309716"/>
                </a:lnTo>
                <a:lnTo>
                  <a:pt x="6267981" y="4309125"/>
                </a:lnTo>
                <a:lnTo>
                  <a:pt x="6282747" y="4307297"/>
                </a:lnTo>
                <a:cubicBezTo>
                  <a:pt x="6350668" y="4296859"/>
                  <a:pt x="6418370" y="4284423"/>
                  <a:pt x="6485758" y="4269996"/>
                </a:cubicBezTo>
                <a:lnTo>
                  <a:pt x="6688587" y="4219918"/>
                </a:lnTo>
                <a:lnTo>
                  <a:pt x="6638511" y="4392922"/>
                </a:lnTo>
                <a:lnTo>
                  <a:pt x="6593079" y="4533849"/>
                </a:lnTo>
                <a:cubicBezTo>
                  <a:pt x="6555737" y="4636060"/>
                  <a:pt x="6515906" y="4735779"/>
                  <a:pt x="6476075" y="4835497"/>
                </a:cubicBezTo>
                <a:cubicBezTo>
                  <a:pt x="6436243" y="4895328"/>
                  <a:pt x="6416328" y="4955159"/>
                  <a:pt x="6376497" y="5014990"/>
                </a:cubicBezTo>
                <a:cubicBezTo>
                  <a:pt x="6376497" y="5014990"/>
                  <a:pt x="6376497" y="5034934"/>
                  <a:pt x="6356581" y="5054878"/>
                </a:cubicBezTo>
                <a:cubicBezTo>
                  <a:pt x="6336665" y="5094765"/>
                  <a:pt x="6296834" y="5154596"/>
                  <a:pt x="6257003" y="5214428"/>
                </a:cubicBezTo>
                <a:cubicBezTo>
                  <a:pt x="6217172" y="5274259"/>
                  <a:pt x="6177341" y="5334090"/>
                  <a:pt x="6137510" y="5393921"/>
                </a:cubicBezTo>
                <a:cubicBezTo>
                  <a:pt x="6137510" y="5413865"/>
                  <a:pt x="6117594" y="5413865"/>
                  <a:pt x="6117594" y="5433808"/>
                </a:cubicBezTo>
                <a:cubicBezTo>
                  <a:pt x="6077763" y="5473696"/>
                  <a:pt x="6037932" y="5513583"/>
                  <a:pt x="6018016" y="5553471"/>
                </a:cubicBezTo>
                <a:cubicBezTo>
                  <a:pt x="5998100" y="5573414"/>
                  <a:pt x="5998100" y="5593358"/>
                  <a:pt x="5978185" y="5593358"/>
                </a:cubicBezTo>
                <a:cubicBezTo>
                  <a:pt x="5938354" y="5653189"/>
                  <a:pt x="5878607" y="5693076"/>
                  <a:pt x="5838776" y="5752908"/>
                </a:cubicBezTo>
                <a:cubicBezTo>
                  <a:pt x="5838776" y="5752908"/>
                  <a:pt x="5838776" y="5752908"/>
                  <a:pt x="5818860" y="5752908"/>
                </a:cubicBezTo>
                <a:cubicBezTo>
                  <a:pt x="5759113" y="5832682"/>
                  <a:pt x="5679451" y="5912457"/>
                  <a:pt x="5599789" y="5972288"/>
                </a:cubicBezTo>
                <a:cubicBezTo>
                  <a:pt x="5579873" y="5992232"/>
                  <a:pt x="5579873" y="5992232"/>
                  <a:pt x="5559957" y="6012176"/>
                </a:cubicBezTo>
                <a:cubicBezTo>
                  <a:pt x="5480295" y="6072007"/>
                  <a:pt x="5400633" y="6131838"/>
                  <a:pt x="5320970" y="6191669"/>
                </a:cubicBezTo>
                <a:cubicBezTo>
                  <a:pt x="5320970" y="6191669"/>
                  <a:pt x="5301055" y="6211613"/>
                  <a:pt x="5281139" y="6211613"/>
                </a:cubicBezTo>
                <a:cubicBezTo>
                  <a:pt x="5221393" y="6251500"/>
                  <a:pt x="5161646" y="6291388"/>
                  <a:pt x="5101899" y="6331275"/>
                </a:cubicBezTo>
                <a:cubicBezTo>
                  <a:pt x="4149685" y="5789056"/>
                  <a:pt x="3477534" y="4791091"/>
                  <a:pt x="3397234" y="3633178"/>
                </a:cubicBezTo>
                <a:close/>
                <a:moveTo>
                  <a:pt x="3389158" y="3400775"/>
                </a:moveTo>
                <a:lnTo>
                  <a:pt x="3389201" y="3400775"/>
                </a:lnTo>
                <a:lnTo>
                  <a:pt x="3389202" y="3400814"/>
                </a:lnTo>
                <a:close/>
                <a:moveTo>
                  <a:pt x="3389158" y="3399550"/>
                </a:moveTo>
                <a:lnTo>
                  <a:pt x="3390525" y="3400775"/>
                </a:lnTo>
                <a:lnTo>
                  <a:pt x="3389201" y="3400775"/>
                </a:lnTo>
                <a:close/>
                <a:moveTo>
                  <a:pt x="6381084" y="1788144"/>
                </a:moveTo>
                <a:cubicBezTo>
                  <a:pt x="6660331" y="2285870"/>
                  <a:pt x="6819900" y="2863231"/>
                  <a:pt x="6799954" y="3480411"/>
                </a:cubicBezTo>
                <a:cubicBezTo>
                  <a:pt x="6789981" y="3719319"/>
                  <a:pt x="6755075" y="3953250"/>
                  <a:pt x="6700223" y="4179715"/>
                </a:cubicBezTo>
                <a:lnTo>
                  <a:pt x="6688914" y="4218786"/>
                </a:lnTo>
                <a:lnTo>
                  <a:pt x="6481010" y="4270286"/>
                </a:lnTo>
                <a:lnTo>
                  <a:pt x="6267981" y="4309125"/>
                </a:lnTo>
                <a:lnTo>
                  <a:pt x="6230660" y="4313748"/>
                </a:lnTo>
                <a:lnTo>
                  <a:pt x="6062647" y="4333624"/>
                </a:lnTo>
                <a:lnTo>
                  <a:pt x="5960167" y="4340253"/>
                </a:lnTo>
                <a:lnTo>
                  <a:pt x="5856321" y="4345969"/>
                </a:lnTo>
                <a:lnTo>
                  <a:pt x="5729153" y="4346699"/>
                </a:lnTo>
                <a:lnTo>
                  <a:pt x="5649415" y="4346056"/>
                </a:lnTo>
                <a:lnTo>
                  <a:pt x="5510809" y="4338646"/>
                </a:lnTo>
                <a:lnTo>
                  <a:pt x="5442332" y="4333744"/>
                </a:lnTo>
                <a:lnTo>
                  <a:pt x="5298748" y="4317461"/>
                </a:lnTo>
                <a:lnTo>
                  <a:pt x="5235461" y="4308846"/>
                </a:lnTo>
                <a:lnTo>
                  <a:pt x="5090904" y="4283609"/>
                </a:lnTo>
                <a:lnTo>
                  <a:pt x="5029159" y="4271119"/>
                </a:lnTo>
                <a:lnTo>
                  <a:pt x="4886581" y="4237251"/>
                </a:lnTo>
                <a:lnTo>
                  <a:pt x="4823732" y="4220235"/>
                </a:lnTo>
                <a:lnTo>
                  <a:pt x="4685642" y="4178415"/>
                </a:lnTo>
                <a:lnTo>
                  <a:pt x="4619381" y="4155735"/>
                </a:lnTo>
                <a:lnTo>
                  <a:pt x="4488221" y="4107054"/>
                </a:lnTo>
                <a:lnTo>
                  <a:pt x="4416068" y="4076917"/>
                </a:lnTo>
                <a:lnTo>
                  <a:pt x="4294602" y="4023081"/>
                </a:lnTo>
                <a:lnTo>
                  <a:pt x="4213215" y="3982552"/>
                </a:lnTo>
                <a:lnTo>
                  <a:pt x="4105163" y="3926379"/>
                </a:lnTo>
                <a:lnTo>
                  <a:pt x="4008779" y="3870060"/>
                </a:lnTo>
                <a:lnTo>
                  <a:pt x="3920345" y="3816809"/>
                </a:lnTo>
                <a:lnTo>
                  <a:pt x="3795756" y="3732321"/>
                </a:lnTo>
                <a:lnTo>
                  <a:pt x="3740638" y="3694219"/>
                </a:lnTo>
                <a:lnTo>
                  <a:pt x="3564786" y="3556850"/>
                </a:lnTo>
                <a:lnTo>
                  <a:pt x="3390525" y="3400775"/>
                </a:lnTo>
                <a:lnTo>
                  <a:pt x="3399131" y="3400775"/>
                </a:lnTo>
                <a:cubicBezTo>
                  <a:pt x="3404118" y="3400775"/>
                  <a:pt x="3409104" y="3400775"/>
                  <a:pt x="3409104" y="3400775"/>
                </a:cubicBezTo>
                <a:cubicBezTo>
                  <a:pt x="4665713" y="3440593"/>
                  <a:pt x="5782699" y="2783595"/>
                  <a:pt x="6381084" y="1788144"/>
                </a:cubicBezTo>
                <a:close/>
                <a:moveTo>
                  <a:pt x="3407354" y="0"/>
                </a:moveTo>
                <a:cubicBezTo>
                  <a:pt x="3985209" y="0"/>
                  <a:pt x="4543138" y="159266"/>
                  <a:pt x="5021363" y="418073"/>
                </a:cubicBezTo>
                <a:cubicBezTo>
                  <a:pt x="3965283" y="1035229"/>
                  <a:pt x="3228020" y="2169998"/>
                  <a:pt x="3208093" y="3483941"/>
                </a:cubicBezTo>
                <a:cubicBezTo>
                  <a:pt x="3188167" y="4718252"/>
                  <a:pt x="3805874" y="5833113"/>
                  <a:pt x="4742399" y="6509993"/>
                </a:cubicBezTo>
                <a:cubicBezTo>
                  <a:pt x="4323952" y="6689167"/>
                  <a:pt x="3885579" y="6788708"/>
                  <a:pt x="3407354" y="6788708"/>
                </a:cubicBezTo>
                <a:cubicBezTo>
                  <a:pt x="1534306" y="6788708"/>
                  <a:pt x="0" y="5275682"/>
                  <a:pt x="0" y="3384400"/>
                </a:cubicBezTo>
                <a:cubicBezTo>
                  <a:pt x="0" y="1513026"/>
                  <a:pt x="1534306" y="0"/>
                  <a:pt x="340735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7261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FADE836-30EC-43CE-B463-D50DAE9F5DFE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1525589" y="839368"/>
            <a:ext cx="4378325" cy="4368800"/>
          </a:xfrm>
          <a:custGeom>
            <a:avLst/>
            <a:gdLst>
              <a:gd name="connsiteX0" fmla="*/ 2189163 w 4378325"/>
              <a:gd name="connsiteY0" fmla="*/ 0 h 4368800"/>
              <a:gd name="connsiteX1" fmla="*/ 4378325 w 4378325"/>
              <a:gd name="connsiteY1" fmla="*/ 2184400 h 4368800"/>
              <a:gd name="connsiteX2" fmla="*/ 2189163 w 4378325"/>
              <a:gd name="connsiteY2" fmla="*/ 4368800 h 4368800"/>
              <a:gd name="connsiteX3" fmla="*/ 0 w 4378325"/>
              <a:gd name="connsiteY3" fmla="*/ 2184400 h 436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8325" h="4368800">
                <a:moveTo>
                  <a:pt x="2189163" y="0"/>
                </a:moveTo>
                <a:lnTo>
                  <a:pt x="4378325" y="2184400"/>
                </a:lnTo>
                <a:lnTo>
                  <a:pt x="2189163" y="4368800"/>
                </a:lnTo>
                <a:lnTo>
                  <a:pt x="0" y="2184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 err="1"/>
              <a:t>Pictur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11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CA21D4D-287F-46CA-9820-D3FC88247492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5511347" y="0"/>
            <a:ext cx="4800147" cy="6861175"/>
          </a:xfrm>
          <a:custGeom>
            <a:avLst/>
            <a:gdLst>
              <a:gd name="connsiteX0" fmla="*/ 960487 w 4800147"/>
              <a:gd name="connsiteY0" fmla="*/ 0 h 6861175"/>
              <a:gd name="connsiteX1" fmla="*/ 2384366 w 4800147"/>
              <a:gd name="connsiteY1" fmla="*/ 0 h 6861175"/>
              <a:gd name="connsiteX2" fmla="*/ 4378359 w 4800147"/>
              <a:gd name="connsiteY2" fmla="*/ 0 h 6861175"/>
              <a:gd name="connsiteX3" fmla="*/ 4799625 w 4800147"/>
              <a:gd name="connsiteY3" fmla="*/ 2462627 h 6861175"/>
              <a:gd name="connsiteX4" fmla="*/ 4417677 w 4800147"/>
              <a:gd name="connsiteY4" fmla="*/ 5569627 h 6861175"/>
              <a:gd name="connsiteX5" fmla="*/ 4417677 w 4800147"/>
              <a:gd name="connsiteY5" fmla="*/ 5566825 h 6861175"/>
              <a:gd name="connsiteX6" fmla="*/ 3993602 w 4800147"/>
              <a:gd name="connsiteY6" fmla="*/ 6861175 h 6861175"/>
              <a:gd name="connsiteX7" fmla="*/ 0 w 4800147"/>
              <a:gd name="connsiteY7" fmla="*/ 6861175 h 6861175"/>
              <a:gd name="connsiteX8" fmla="*/ 960487 w 4800147"/>
              <a:gd name="connsiteY8" fmla="*/ 0 h 686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0147" h="6861175">
                <a:moveTo>
                  <a:pt x="960487" y="0"/>
                </a:moveTo>
                <a:cubicBezTo>
                  <a:pt x="960487" y="0"/>
                  <a:pt x="960487" y="0"/>
                  <a:pt x="2384366" y="0"/>
                </a:cubicBezTo>
                <a:cubicBezTo>
                  <a:pt x="2384366" y="0"/>
                  <a:pt x="2384366" y="0"/>
                  <a:pt x="4378359" y="0"/>
                </a:cubicBezTo>
                <a:cubicBezTo>
                  <a:pt x="4535631" y="470673"/>
                  <a:pt x="4760306" y="1327970"/>
                  <a:pt x="4799625" y="2462627"/>
                </a:cubicBezTo>
                <a:cubicBezTo>
                  <a:pt x="4816475" y="4126791"/>
                  <a:pt x="4420485" y="5569627"/>
                  <a:pt x="4417677" y="5569627"/>
                </a:cubicBezTo>
                <a:cubicBezTo>
                  <a:pt x="4417677" y="5569627"/>
                  <a:pt x="4417677" y="5566825"/>
                  <a:pt x="4417677" y="5566825"/>
                </a:cubicBezTo>
                <a:cubicBezTo>
                  <a:pt x="4417677" y="5566825"/>
                  <a:pt x="4417677" y="5566825"/>
                  <a:pt x="3993602" y="6861175"/>
                </a:cubicBezTo>
                <a:cubicBezTo>
                  <a:pt x="3993602" y="6861175"/>
                  <a:pt x="3993602" y="6861175"/>
                  <a:pt x="0" y="6861175"/>
                </a:cubicBezTo>
                <a:cubicBezTo>
                  <a:pt x="505519" y="6412916"/>
                  <a:pt x="1968717" y="4426565"/>
                  <a:pt x="9604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6095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8494C4B-CF88-4724-B0C8-09BE69B59A93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7657510" y="1"/>
            <a:ext cx="4575765" cy="6861175"/>
          </a:xfrm>
          <a:custGeom>
            <a:avLst/>
            <a:gdLst>
              <a:gd name="connsiteX0" fmla="*/ 0 w 4575765"/>
              <a:gd name="connsiteY0" fmla="*/ 0 h 6861175"/>
              <a:gd name="connsiteX1" fmla="*/ 4575765 w 4575765"/>
              <a:gd name="connsiteY1" fmla="*/ 0 h 6861175"/>
              <a:gd name="connsiteX2" fmla="*/ 4575765 w 4575765"/>
              <a:gd name="connsiteY2" fmla="*/ 6861175 h 6861175"/>
              <a:gd name="connsiteX3" fmla="*/ 0 w 4575765"/>
              <a:gd name="connsiteY3" fmla="*/ 6861175 h 686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5765" h="6861175">
                <a:moveTo>
                  <a:pt x="0" y="0"/>
                </a:moveTo>
                <a:lnTo>
                  <a:pt x="4575765" y="0"/>
                </a:lnTo>
                <a:lnTo>
                  <a:pt x="4575765" y="6861175"/>
                </a:lnTo>
                <a:lnTo>
                  <a:pt x="0" y="68611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6269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F2B1391-CC5F-43BD-9B16-2B129E7F4940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1052399" y="2325545"/>
            <a:ext cx="1841882" cy="1841882"/>
          </a:xfrm>
          <a:custGeom>
            <a:avLst/>
            <a:gdLst>
              <a:gd name="connsiteX0" fmla="*/ 920941 w 1841882"/>
              <a:gd name="connsiteY0" fmla="*/ 0 h 1841882"/>
              <a:gd name="connsiteX1" fmla="*/ 1841882 w 1841882"/>
              <a:gd name="connsiteY1" fmla="*/ 920941 h 1841882"/>
              <a:gd name="connsiteX2" fmla="*/ 920941 w 1841882"/>
              <a:gd name="connsiteY2" fmla="*/ 1841882 h 1841882"/>
              <a:gd name="connsiteX3" fmla="*/ 0 w 1841882"/>
              <a:gd name="connsiteY3" fmla="*/ 920941 h 1841882"/>
              <a:gd name="connsiteX4" fmla="*/ 920941 w 1841882"/>
              <a:gd name="connsiteY4" fmla="*/ 0 h 184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1882" h="1841882">
                <a:moveTo>
                  <a:pt x="920941" y="0"/>
                </a:moveTo>
                <a:cubicBezTo>
                  <a:pt x="1429563" y="0"/>
                  <a:pt x="1841882" y="412319"/>
                  <a:pt x="1841882" y="920941"/>
                </a:cubicBezTo>
                <a:cubicBezTo>
                  <a:pt x="1841882" y="1429563"/>
                  <a:pt x="1429563" y="1841882"/>
                  <a:pt x="920941" y="1841882"/>
                </a:cubicBezTo>
                <a:cubicBezTo>
                  <a:pt x="412319" y="1841882"/>
                  <a:pt x="0" y="1429563"/>
                  <a:pt x="0" y="920941"/>
                </a:cubicBezTo>
                <a:cubicBezTo>
                  <a:pt x="0" y="412319"/>
                  <a:pt x="412319" y="0"/>
                  <a:pt x="92094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59C3AC0-7544-4B20-8396-D9794D42BF28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3800840" y="2325545"/>
            <a:ext cx="1841882" cy="1841882"/>
          </a:xfrm>
          <a:custGeom>
            <a:avLst/>
            <a:gdLst>
              <a:gd name="connsiteX0" fmla="*/ 920941 w 1841882"/>
              <a:gd name="connsiteY0" fmla="*/ 0 h 1841882"/>
              <a:gd name="connsiteX1" fmla="*/ 1841882 w 1841882"/>
              <a:gd name="connsiteY1" fmla="*/ 920941 h 1841882"/>
              <a:gd name="connsiteX2" fmla="*/ 920941 w 1841882"/>
              <a:gd name="connsiteY2" fmla="*/ 1841882 h 1841882"/>
              <a:gd name="connsiteX3" fmla="*/ 0 w 1841882"/>
              <a:gd name="connsiteY3" fmla="*/ 920941 h 1841882"/>
              <a:gd name="connsiteX4" fmla="*/ 920941 w 1841882"/>
              <a:gd name="connsiteY4" fmla="*/ 0 h 184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1882" h="1841882">
                <a:moveTo>
                  <a:pt x="920941" y="0"/>
                </a:moveTo>
                <a:cubicBezTo>
                  <a:pt x="1429563" y="0"/>
                  <a:pt x="1841882" y="412319"/>
                  <a:pt x="1841882" y="920941"/>
                </a:cubicBezTo>
                <a:cubicBezTo>
                  <a:pt x="1841882" y="1429563"/>
                  <a:pt x="1429563" y="1841882"/>
                  <a:pt x="920941" y="1841882"/>
                </a:cubicBezTo>
                <a:cubicBezTo>
                  <a:pt x="412319" y="1841882"/>
                  <a:pt x="0" y="1429563"/>
                  <a:pt x="0" y="920941"/>
                </a:cubicBezTo>
                <a:cubicBezTo>
                  <a:pt x="0" y="412319"/>
                  <a:pt x="412319" y="0"/>
                  <a:pt x="92094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2D4228D-174A-4769-8FDC-E9B41FEBC595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6549281" y="2325545"/>
            <a:ext cx="1841882" cy="1841882"/>
          </a:xfrm>
          <a:custGeom>
            <a:avLst/>
            <a:gdLst>
              <a:gd name="connsiteX0" fmla="*/ 920941 w 1841882"/>
              <a:gd name="connsiteY0" fmla="*/ 0 h 1841882"/>
              <a:gd name="connsiteX1" fmla="*/ 1841882 w 1841882"/>
              <a:gd name="connsiteY1" fmla="*/ 920941 h 1841882"/>
              <a:gd name="connsiteX2" fmla="*/ 920941 w 1841882"/>
              <a:gd name="connsiteY2" fmla="*/ 1841882 h 1841882"/>
              <a:gd name="connsiteX3" fmla="*/ 0 w 1841882"/>
              <a:gd name="connsiteY3" fmla="*/ 920941 h 1841882"/>
              <a:gd name="connsiteX4" fmla="*/ 920941 w 1841882"/>
              <a:gd name="connsiteY4" fmla="*/ 0 h 184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1882" h="1841882">
                <a:moveTo>
                  <a:pt x="920941" y="0"/>
                </a:moveTo>
                <a:cubicBezTo>
                  <a:pt x="1429563" y="0"/>
                  <a:pt x="1841882" y="412319"/>
                  <a:pt x="1841882" y="920941"/>
                </a:cubicBezTo>
                <a:cubicBezTo>
                  <a:pt x="1841882" y="1429563"/>
                  <a:pt x="1429563" y="1841882"/>
                  <a:pt x="920941" y="1841882"/>
                </a:cubicBezTo>
                <a:cubicBezTo>
                  <a:pt x="412319" y="1841882"/>
                  <a:pt x="0" y="1429563"/>
                  <a:pt x="0" y="920941"/>
                </a:cubicBezTo>
                <a:cubicBezTo>
                  <a:pt x="0" y="412319"/>
                  <a:pt x="412319" y="0"/>
                  <a:pt x="92094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1A75DF1-A135-4483-BE32-EC1E1D2B7DFF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9297721" y="2325545"/>
            <a:ext cx="1841882" cy="1841882"/>
          </a:xfrm>
          <a:custGeom>
            <a:avLst/>
            <a:gdLst>
              <a:gd name="connsiteX0" fmla="*/ 920941 w 1841882"/>
              <a:gd name="connsiteY0" fmla="*/ 0 h 1841882"/>
              <a:gd name="connsiteX1" fmla="*/ 1841882 w 1841882"/>
              <a:gd name="connsiteY1" fmla="*/ 920941 h 1841882"/>
              <a:gd name="connsiteX2" fmla="*/ 920941 w 1841882"/>
              <a:gd name="connsiteY2" fmla="*/ 1841882 h 1841882"/>
              <a:gd name="connsiteX3" fmla="*/ 0 w 1841882"/>
              <a:gd name="connsiteY3" fmla="*/ 920941 h 1841882"/>
              <a:gd name="connsiteX4" fmla="*/ 920941 w 1841882"/>
              <a:gd name="connsiteY4" fmla="*/ 0 h 184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1882" h="1841882">
                <a:moveTo>
                  <a:pt x="920941" y="0"/>
                </a:moveTo>
                <a:cubicBezTo>
                  <a:pt x="1429563" y="0"/>
                  <a:pt x="1841882" y="412319"/>
                  <a:pt x="1841882" y="920941"/>
                </a:cubicBezTo>
                <a:cubicBezTo>
                  <a:pt x="1841882" y="1429563"/>
                  <a:pt x="1429563" y="1841882"/>
                  <a:pt x="920941" y="1841882"/>
                </a:cubicBezTo>
                <a:cubicBezTo>
                  <a:pt x="412319" y="1841882"/>
                  <a:pt x="0" y="1429563"/>
                  <a:pt x="0" y="920941"/>
                </a:cubicBezTo>
                <a:cubicBezTo>
                  <a:pt x="0" y="412319"/>
                  <a:pt x="412319" y="0"/>
                  <a:pt x="92094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7548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AF50720-9602-4E83-92F1-C08AE8F07167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2308185" y="4328657"/>
            <a:ext cx="1817587" cy="2027694"/>
          </a:xfrm>
          <a:custGeom>
            <a:avLst/>
            <a:gdLst>
              <a:gd name="connsiteX0" fmla="*/ 0 w 1817587"/>
              <a:gd name="connsiteY0" fmla="*/ 0 h 2027694"/>
              <a:gd name="connsiteX1" fmla="*/ 1817587 w 1817587"/>
              <a:gd name="connsiteY1" fmla="*/ 0 h 2027694"/>
              <a:gd name="connsiteX2" fmla="*/ 1817587 w 1817587"/>
              <a:gd name="connsiteY2" fmla="*/ 2027694 h 2027694"/>
              <a:gd name="connsiteX3" fmla="*/ 0 w 1817587"/>
              <a:gd name="connsiteY3" fmla="*/ 2027694 h 202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2027694">
                <a:moveTo>
                  <a:pt x="0" y="0"/>
                </a:moveTo>
                <a:lnTo>
                  <a:pt x="1817587" y="0"/>
                </a:lnTo>
                <a:lnTo>
                  <a:pt x="1817587" y="2027694"/>
                </a:lnTo>
                <a:lnTo>
                  <a:pt x="0" y="20276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0372334-3C44-44B2-974E-DE281654546C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0" y="1915886"/>
            <a:ext cx="12192000" cy="2119086"/>
          </a:xfrm>
          <a:custGeom>
            <a:avLst/>
            <a:gdLst>
              <a:gd name="connsiteX0" fmla="*/ 0 w 12192000"/>
              <a:gd name="connsiteY0" fmla="*/ 0 h 2119086"/>
              <a:gd name="connsiteX1" fmla="*/ 12192000 w 12192000"/>
              <a:gd name="connsiteY1" fmla="*/ 0 h 2119086"/>
              <a:gd name="connsiteX2" fmla="*/ 12192000 w 12192000"/>
              <a:gd name="connsiteY2" fmla="*/ 2119086 h 2119086"/>
              <a:gd name="connsiteX3" fmla="*/ 0 w 12192000"/>
              <a:gd name="connsiteY3" fmla="*/ 2119086 h 211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19086">
                <a:moveTo>
                  <a:pt x="0" y="0"/>
                </a:moveTo>
                <a:lnTo>
                  <a:pt x="12192000" y="0"/>
                </a:lnTo>
                <a:lnTo>
                  <a:pt x="12192000" y="2119086"/>
                </a:lnTo>
                <a:lnTo>
                  <a:pt x="0" y="21190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947C7B4A-3177-4B88-96D0-2D0F1E841D3D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6146883" y="4328657"/>
            <a:ext cx="1817587" cy="2027694"/>
          </a:xfrm>
          <a:custGeom>
            <a:avLst/>
            <a:gdLst>
              <a:gd name="connsiteX0" fmla="*/ 0 w 1817587"/>
              <a:gd name="connsiteY0" fmla="*/ 0 h 2027694"/>
              <a:gd name="connsiteX1" fmla="*/ 1817587 w 1817587"/>
              <a:gd name="connsiteY1" fmla="*/ 0 h 2027694"/>
              <a:gd name="connsiteX2" fmla="*/ 1817587 w 1817587"/>
              <a:gd name="connsiteY2" fmla="*/ 2027694 h 2027694"/>
              <a:gd name="connsiteX3" fmla="*/ 0 w 1817587"/>
              <a:gd name="connsiteY3" fmla="*/ 2027694 h 202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2027694">
                <a:moveTo>
                  <a:pt x="0" y="0"/>
                </a:moveTo>
                <a:lnTo>
                  <a:pt x="1817587" y="0"/>
                </a:lnTo>
                <a:lnTo>
                  <a:pt x="1817587" y="2027694"/>
                </a:lnTo>
                <a:lnTo>
                  <a:pt x="0" y="20276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71951C7F-69CC-45BB-A4F4-40D96532E4A9}"/>
              </a:ext>
            </a:extLst>
          </p:cNvPr>
          <p:cNvSpPr>
            <a:spLocks noGrp="1"/>
          </p:cNvSpPr>
          <p:nvPr>
            <p:ph type="pic" sz="quarter" idx="64" hasCustomPrompt="1"/>
          </p:nvPr>
        </p:nvSpPr>
        <p:spPr>
          <a:xfrm>
            <a:off x="4227534" y="4328657"/>
            <a:ext cx="1817587" cy="2027694"/>
          </a:xfrm>
          <a:custGeom>
            <a:avLst/>
            <a:gdLst>
              <a:gd name="connsiteX0" fmla="*/ 0 w 1817587"/>
              <a:gd name="connsiteY0" fmla="*/ 0 h 2027694"/>
              <a:gd name="connsiteX1" fmla="*/ 1817587 w 1817587"/>
              <a:gd name="connsiteY1" fmla="*/ 0 h 2027694"/>
              <a:gd name="connsiteX2" fmla="*/ 1817587 w 1817587"/>
              <a:gd name="connsiteY2" fmla="*/ 2027694 h 2027694"/>
              <a:gd name="connsiteX3" fmla="*/ 0 w 1817587"/>
              <a:gd name="connsiteY3" fmla="*/ 2027694 h 202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2027694">
                <a:moveTo>
                  <a:pt x="0" y="0"/>
                </a:moveTo>
                <a:lnTo>
                  <a:pt x="1817587" y="0"/>
                </a:lnTo>
                <a:lnTo>
                  <a:pt x="1817587" y="2027694"/>
                </a:lnTo>
                <a:lnTo>
                  <a:pt x="0" y="20276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33F7D4E-3F1A-4273-A48B-15AA4AB8E783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9985580" y="4328657"/>
            <a:ext cx="1817587" cy="2027694"/>
          </a:xfrm>
          <a:custGeom>
            <a:avLst/>
            <a:gdLst>
              <a:gd name="connsiteX0" fmla="*/ 0 w 1817587"/>
              <a:gd name="connsiteY0" fmla="*/ 0 h 2027694"/>
              <a:gd name="connsiteX1" fmla="*/ 1817587 w 1817587"/>
              <a:gd name="connsiteY1" fmla="*/ 0 h 2027694"/>
              <a:gd name="connsiteX2" fmla="*/ 1817587 w 1817587"/>
              <a:gd name="connsiteY2" fmla="*/ 2027694 h 2027694"/>
              <a:gd name="connsiteX3" fmla="*/ 0 w 1817587"/>
              <a:gd name="connsiteY3" fmla="*/ 2027694 h 202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2027694">
                <a:moveTo>
                  <a:pt x="0" y="0"/>
                </a:moveTo>
                <a:lnTo>
                  <a:pt x="1817587" y="0"/>
                </a:lnTo>
                <a:lnTo>
                  <a:pt x="1817587" y="2027694"/>
                </a:lnTo>
                <a:lnTo>
                  <a:pt x="0" y="20276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2C0E272-C8AB-4120-A1C4-BADD1E11D9E1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388836" y="4328657"/>
            <a:ext cx="1817587" cy="2027694"/>
          </a:xfrm>
          <a:custGeom>
            <a:avLst/>
            <a:gdLst>
              <a:gd name="connsiteX0" fmla="*/ 0 w 1817587"/>
              <a:gd name="connsiteY0" fmla="*/ 0 h 2027694"/>
              <a:gd name="connsiteX1" fmla="*/ 1817587 w 1817587"/>
              <a:gd name="connsiteY1" fmla="*/ 0 h 2027694"/>
              <a:gd name="connsiteX2" fmla="*/ 1817587 w 1817587"/>
              <a:gd name="connsiteY2" fmla="*/ 2027694 h 2027694"/>
              <a:gd name="connsiteX3" fmla="*/ 0 w 1817587"/>
              <a:gd name="connsiteY3" fmla="*/ 2027694 h 202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2027694">
                <a:moveTo>
                  <a:pt x="0" y="0"/>
                </a:moveTo>
                <a:lnTo>
                  <a:pt x="1817587" y="0"/>
                </a:lnTo>
                <a:lnTo>
                  <a:pt x="1817587" y="2027694"/>
                </a:lnTo>
                <a:lnTo>
                  <a:pt x="0" y="20276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EBA35E5-2DC7-4D53-83FA-B14051E4BE51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8066232" y="4328657"/>
            <a:ext cx="1817587" cy="2027694"/>
          </a:xfrm>
          <a:custGeom>
            <a:avLst/>
            <a:gdLst>
              <a:gd name="connsiteX0" fmla="*/ 0 w 1817587"/>
              <a:gd name="connsiteY0" fmla="*/ 0 h 2027694"/>
              <a:gd name="connsiteX1" fmla="*/ 1817587 w 1817587"/>
              <a:gd name="connsiteY1" fmla="*/ 0 h 2027694"/>
              <a:gd name="connsiteX2" fmla="*/ 1817587 w 1817587"/>
              <a:gd name="connsiteY2" fmla="*/ 2027694 h 2027694"/>
              <a:gd name="connsiteX3" fmla="*/ 0 w 1817587"/>
              <a:gd name="connsiteY3" fmla="*/ 2027694 h 202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2027694">
                <a:moveTo>
                  <a:pt x="0" y="0"/>
                </a:moveTo>
                <a:lnTo>
                  <a:pt x="1817587" y="0"/>
                </a:lnTo>
                <a:lnTo>
                  <a:pt x="1817587" y="2027694"/>
                </a:lnTo>
                <a:lnTo>
                  <a:pt x="0" y="20276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9402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17522FB-CAEF-49D5-83A8-2F31FDFD00BA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5320284" y="1714089"/>
            <a:ext cx="1627632" cy="1627633"/>
          </a:xfrm>
          <a:custGeom>
            <a:avLst/>
            <a:gdLst>
              <a:gd name="connsiteX0" fmla="*/ 0 w 1627632"/>
              <a:gd name="connsiteY0" fmla="*/ 0 h 1627633"/>
              <a:gd name="connsiteX1" fmla="*/ 1627632 w 1627632"/>
              <a:gd name="connsiteY1" fmla="*/ 0 h 1627633"/>
              <a:gd name="connsiteX2" fmla="*/ 1627632 w 1627632"/>
              <a:gd name="connsiteY2" fmla="*/ 1627633 h 1627633"/>
              <a:gd name="connsiteX3" fmla="*/ 0 w 1627632"/>
              <a:gd name="connsiteY3" fmla="*/ 1627633 h 162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7632" h="1627633">
                <a:moveTo>
                  <a:pt x="0" y="0"/>
                </a:moveTo>
                <a:lnTo>
                  <a:pt x="1627632" y="0"/>
                </a:lnTo>
                <a:lnTo>
                  <a:pt x="1627632" y="1627633"/>
                </a:lnTo>
                <a:lnTo>
                  <a:pt x="0" y="16276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0003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AD38C3-65CE-475F-8DED-F6BB587C0869}"/>
              </a:ext>
            </a:extLst>
          </p:cNvPr>
          <p:cNvSpPr>
            <a:spLocks noGrp="1"/>
          </p:cNvSpPr>
          <p:nvPr>
            <p:ph type="pic" sz="quarter" idx="64" hasCustomPrompt="1"/>
          </p:nvPr>
        </p:nvSpPr>
        <p:spPr>
          <a:xfrm>
            <a:off x="7437439" y="2328863"/>
            <a:ext cx="4773613" cy="4533900"/>
          </a:xfrm>
          <a:custGeom>
            <a:avLst/>
            <a:gdLst>
              <a:gd name="connsiteX0" fmla="*/ 1651000 w 4773613"/>
              <a:gd name="connsiteY0" fmla="*/ 0 h 4533900"/>
              <a:gd name="connsiteX1" fmla="*/ 4773613 w 4773613"/>
              <a:gd name="connsiteY1" fmla="*/ 23813 h 4533900"/>
              <a:gd name="connsiteX2" fmla="*/ 4773613 w 4773613"/>
              <a:gd name="connsiteY2" fmla="*/ 4500563 h 4533900"/>
              <a:gd name="connsiteX3" fmla="*/ 1741488 w 4773613"/>
              <a:gd name="connsiteY3" fmla="*/ 4533900 h 4533900"/>
              <a:gd name="connsiteX4" fmla="*/ 0 w 4773613"/>
              <a:gd name="connsiteY4" fmla="*/ 2352675 h 4533900"/>
              <a:gd name="connsiteX5" fmla="*/ 1541463 w 4773613"/>
              <a:gd name="connsiteY5" fmla="*/ 76200 h 45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73613" h="4533900">
                <a:moveTo>
                  <a:pt x="1651000" y="0"/>
                </a:moveTo>
                <a:lnTo>
                  <a:pt x="4773613" y="23813"/>
                </a:lnTo>
                <a:lnTo>
                  <a:pt x="4773613" y="4500563"/>
                </a:lnTo>
                <a:lnTo>
                  <a:pt x="1741488" y="4533900"/>
                </a:lnTo>
                <a:lnTo>
                  <a:pt x="0" y="2352675"/>
                </a:lnTo>
                <a:lnTo>
                  <a:pt x="1541463" y="76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0B81B57-4000-4F98-ACDB-0F654950A077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0" y="0"/>
            <a:ext cx="8833510" cy="4630994"/>
          </a:xfrm>
          <a:custGeom>
            <a:avLst/>
            <a:gdLst>
              <a:gd name="connsiteX0" fmla="*/ 0 w 8833510"/>
              <a:gd name="connsiteY0" fmla="*/ 0 h 4630994"/>
              <a:gd name="connsiteX1" fmla="*/ 7144112 w 8833510"/>
              <a:gd name="connsiteY1" fmla="*/ 0 h 4630994"/>
              <a:gd name="connsiteX2" fmla="*/ 8833510 w 8833510"/>
              <a:gd name="connsiteY2" fmla="*/ 2302585 h 4630994"/>
              <a:gd name="connsiteX3" fmla="*/ 7276572 w 8833510"/>
              <a:gd name="connsiteY3" fmla="*/ 4630994 h 4630994"/>
              <a:gd name="connsiteX4" fmla="*/ 0 w 8833510"/>
              <a:gd name="connsiteY4" fmla="*/ 4566436 h 4630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33510" h="4630994">
                <a:moveTo>
                  <a:pt x="0" y="0"/>
                </a:moveTo>
                <a:lnTo>
                  <a:pt x="7144112" y="0"/>
                </a:lnTo>
                <a:lnTo>
                  <a:pt x="8833510" y="2302585"/>
                </a:lnTo>
                <a:lnTo>
                  <a:pt x="7276572" y="4630994"/>
                </a:lnTo>
                <a:lnTo>
                  <a:pt x="0" y="45664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94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A0D77CA-D88B-4313-88EF-84D8D6807CF8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-36513" y="3175"/>
            <a:ext cx="7038976" cy="6275388"/>
          </a:xfrm>
          <a:custGeom>
            <a:avLst/>
            <a:gdLst>
              <a:gd name="connsiteX0" fmla="*/ 0 w 7038976"/>
              <a:gd name="connsiteY0" fmla="*/ 0 h 6275388"/>
              <a:gd name="connsiteX1" fmla="*/ 7038976 w 7038976"/>
              <a:gd name="connsiteY1" fmla="*/ 0 h 6275388"/>
              <a:gd name="connsiteX2" fmla="*/ 0 w 7038976"/>
              <a:gd name="connsiteY2" fmla="*/ 6275388 h 6275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38976" h="6275388">
                <a:moveTo>
                  <a:pt x="0" y="0"/>
                </a:moveTo>
                <a:lnTo>
                  <a:pt x="7038976" y="0"/>
                </a:lnTo>
                <a:lnTo>
                  <a:pt x="0" y="62753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5297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BE020F3-E6BB-47B0-88C4-1014823F7A88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1661887" y="2014867"/>
            <a:ext cx="2307771" cy="1782239"/>
          </a:xfrm>
          <a:custGeom>
            <a:avLst/>
            <a:gdLst>
              <a:gd name="connsiteX0" fmla="*/ 0 w 2307771"/>
              <a:gd name="connsiteY0" fmla="*/ 0 h 1782239"/>
              <a:gd name="connsiteX1" fmla="*/ 2307771 w 2307771"/>
              <a:gd name="connsiteY1" fmla="*/ 0 h 1782239"/>
              <a:gd name="connsiteX2" fmla="*/ 2307771 w 2307771"/>
              <a:gd name="connsiteY2" fmla="*/ 1782239 h 1782239"/>
              <a:gd name="connsiteX3" fmla="*/ 0 w 2307771"/>
              <a:gd name="connsiteY3" fmla="*/ 1782239 h 1782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771" h="1782239">
                <a:moveTo>
                  <a:pt x="0" y="0"/>
                </a:moveTo>
                <a:lnTo>
                  <a:pt x="2307771" y="0"/>
                </a:lnTo>
                <a:lnTo>
                  <a:pt x="2307771" y="1782239"/>
                </a:lnTo>
                <a:lnTo>
                  <a:pt x="0" y="17822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24E502F-B743-4716-BDF1-C4BB6A5C4A00}"/>
              </a:ext>
            </a:extLst>
          </p:cNvPr>
          <p:cNvSpPr>
            <a:spLocks noGrp="1"/>
          </p:cNvSpPr>
          <p:nvPr>
            <p:ph type="pic" sz="quarter" idx="64" hasCustomPrompt="1"/>
          </p:nvPr>
        </p:nvSpPr>
        <p:spPr>
          <a:xfrm>
            <a:off x="4942115" y="2014867"/>
            <a:ext cx="2307771" cy="1782239"/>
          </a:xfrm>
          <a:custGeom>
            <a:avLst/>
            <a:gdLst>
              <a:gd name="connsiteX0" fmla="*/ 0 w 2307771"/>
              <a:gd name="connsiteY0" fmla="*/ 0 h 1782239"/>
              <a:gd name="connsiteX1" fmla="*/ 2307771 w 2307771"/>
              <a:gd name="connsiteY1" fmla="*/ 0 h 1782239"/>
              <a:gd name="connsiteX2" fmla="*/ 2307771 w 2307771"/>
              <a:gd name="connsiteY2" fmla="*/ 1782239 h 1782239"/>
              <a:gd name="connsiteX3" fmla="*/ 0 w 2307771"/>
              <a:gd name="connsiteY3" fmla="*/ 1782239 h 1782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771" h="1782239">
                <a:moveTo>
                  <a:pt x="0" y="0"/>
                </a:moveTo>
                <a:lnTo>
                  <a:pt x="2307771" y="0"/>
                </a:lnTo>
                <a:lnTo>
                  <a:pt x="2307771" y="1782239"/>
                </a:lnTo>
                <a:lnTo>
                  <a:pt x="0" y="17822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FD9F51E-7499-4F80-A24A-0357FA7D37D9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8222343" y="2014867"/>
            <a:ext cx="2307771" cy="1782239"/>
          </a:xfrm>
          <a:custGeom>
            <a:avLst/>
            <a:gdLst>
              <a:gd name="connsiteX0" fmla="*/ 0 w 2307771"/>
              <a:gd name="connsiteY0" fmla="*/ 0 h 1782239"/>
              <a:gd name="connsiteX1" fmla="*/ 2307771 w 2307771"/>
              <a:gd name="connsiteY1" fmla="*/ 0 h 1782239"/>
              <a:gd name="connsiteX2" fmla="*/ 2307771 w 2307771"/>
              <a:gd name="connsiteY2" fmla="*/ 1782239 h 1782239"/>
              <a:gd name="connsiteX3" fmla="*/ 0 w 2307771"/>
              <a:gd name="connsiteY3" fmla="*/ 1782239 h 1782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7771" h="1782239">
                <a:moveTo>
                  <a:pt x="0" y="0"/>
                </a:moveTo>
                <a:lnTo>
                  <a:pt x="2307771" y="0"/>
                </a:lnTo>
                <a:lnTo>
                  <a:pt x="2307771" y="1782239"/>
                </a:lnTo>
                <a:lnTo>
                  <a:pt x="0" y="17822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9741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6A27DC8-08CA-49BC-8FEC-4AD88D8BD806}"/>
              </a:ext>
            </a:extLst>
          </p:cNvPr>
          <p:cNvSpPr>
            <a:spLocks noGrp="1"/>
          </p:cNvSpPr>
          <p:nvPr>
            <p:ph type="pic" sz="quarter" idx="64" hasCustomPrompt="1"/>
          </p:nvPr>
        </p:nvSpPr>
        <p:spPr>
          <a:xfrm>
            <a:off x="4980322" y="3175"/>
            <a:ext cx="4030329" cy="4576763"/>
          </a:xfrm>
          <a:custGeom>
            <a:avLst/>
            <a:gdLst>
              <a:gd name="connsiteX0" fmla="*/ 0 w 4030329"/>
              <a:gd name="connsiteY0" fmla="*/ 0 h 4576763"/>
              <a:gd name="connsiteX1" fmla="*/ 4030329 w 4030329"/>
              <a:gd name="connsiteY1" fmla="*/ 0 h 4576763"/>
              <a:gd name="connsiteX2" fmla="*/ 4030329 w 4030329"/>
              <a:gd name="connsiteY2" fmla="*/ 4576763 h 4576763"/>
              <a:gd name="connsiteX3" fmla="*/ 1701991 w 4030329"/>
              <a:gd name="connsiteY3" fmla="*/ 4576763 h 4576763"/>
              <a:gd name="connsiteX4" fmla="*/ 1694376 w 4030329"/>
              <a:gd name="connsiteY4" fmla="*/ 3082925 h 4576763"/>
              <a:gd name="connsiteX5" fmla="*/ 0 w 4030329"/>
              <a:gd name="connsiteY5" fmla="*/ 3090863 h 4576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0329" h="4576763">
                <a:moveTo>
                  <a:pt x="0" y="0"/>
                </a:moveTo>
                <a:lnTo>
                  <a:pt x="4030329" y="0"/>
                </a:lnTo>
                <a:lnTo>
                  <a:pt x="4030329" y="4576763"/>
                </a:lnTo>
                <a:lnTo>
                  <a:pt x="1701991" y="4576763"/>
                </a:lnTo>
                <a:lnTo>
                  <a:pt x="1694376" y="3082925"/>
                </a:lnTo>
                <a:lnTo>
                  <a:pt x="0" y="30908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16AC97C-2DD7-4D09-87DD-C380CB714777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2490161" y="3209925"/>
            <a:ext cx="4064597" cy="3644900"/>
          </a:xfrm>
          <a:custGeom>
            <a:avLst/>
            <a:gdLst>
              <a:gd name="connsiteX0" fmla="*/ 0 w 4064597"/>
              <a:gd name="connsiteY0" fmla="*/ 0 h 3644900"/>
              <a:gd name="connsiteX1" fmla="*/ 4064597 w 4064597"/>
              <a:gd name="connsiteY1" fmla="*/ 0 h 3644900"/>
              <a:gd name="connsiteX2" fmla="*/ 4064597 w 4064597"/>
              <a:gd name="connsiteY2" fmla="*/ 3644900 h 3644900"/>
              <a:gd name="connsiteX3" fmla="*/ 0 w 4064597"/>
              <a:gd name="connsiteY3" fmla="*/ 3644900 h 364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597" h="3644900">
                <a:moveTo>
                  <a:pt x="0" y="0"/>
                </a:moveTo>
                <a:lnTo>
                  <a:pt x="4064597" y="0"/>
                </a:lnTo>
                <a:lnTo>
                  <a:pt x="4064597" y="3644900"/>
                </a:lnTo>
                <a:lnTo>
                  <a:pt x="0" y="3644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783399-9E82-4467-BBF8-4A964605605F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9134396" y="0"/>
            <a:ext cx="3057604" cy="4579938"/>
          </a:xfrm>
          <a:custGeom>
            <a:avLst/>
            <a:gdLst>
              <a:gd name="connsiteX0" fmla="*/ 0 w 3057604"/>
              <a:gd name="connsiteY0" fmla="*/ 0 h 4579938"/>
              <a:gd name="connsiteX1" fmla="*/ 3057604 w 3057604"/>
              <a:gd name="connsiteY1" fmla="*/ 0 h 4579938"/>
              <a:gd name="connsiteX2" fmla="*/ 3057604 w 3057604"/>
              <a:gd name="connsiteY2" fmla="*/ 4579938 h 4579938"/>
              <a:gd name="connsiteX3" fmla="*/ 0 w 3057604"/>
              <a:gd name="connsiteY3" fmla="*/ 4579938 h 4579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604" h="4579938">
                <a:moveTo>
                  <a:pt x="0" y="0"/>
                </a:moveTo>
                <a:lnTo>
                  <a:pt x="3057604" y="0"/>
                </a:lnTo>
                <a:lnTo>
                  <a:pt x="3057604" y="4579938"/>
                </a:lnTo>
                <a:lnTo>
                  <a:pt x="0" y="45799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7EC813AF-1D90-4435-995B-ADC427801CEE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1904" y="3209925"/>
            <a:ext cx="2364510" cy="3644900"/>
          </a:xfrm>
          <a:custGeom>
            <a:avLst/>
            <a:gdLst>
              <a:gd name="connsiteX0" fmla="*/ 0 w 2364510"/>
              <a:gd name="connsiteY0" fmla="*/ 0 h 3644900"/>
              <a:gd name="connsiteX1" fmla="*/ 2364510 w 2364510"/>
              <a:gd name="connsiteY1" fmla="*/ 0 h 3644900"/>
              <a:gd name="connsiteX2" fmla="*/ 2364510 w 2364510"/>
              <a:gd name="connsiteY2" fmla="*/ 3644900 h 3644900"/>
              <a:gd name="connsiteX3" fmla="*/ 0 w 2364510"/>
              <a:gd name="connsiteY3" fmla="*/ 3644900 h 364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4510" h="3644900">
                <a:moveTo>
                  <a:pt x="0" y="0"/>
                </a:moveTo>
                <a:lnTo>
                  <a:pt x="2364510" y="0"/>
                </a:lnTo>
                <a:lnTo>
                  <a:pt x="2364510" y="3644900"/>
                </a:lnTo>
                <a:lnTo>
                  <a:pt x="0" y="3644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C582153-C889-4492-88BE-315AAAA5EA6F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2490160" y="3175"/>
            <a:ext cx="2366415" cy="3090863"/>
          </a:xfrm>
          <a:custGeom>
            <a:avLst/>
            <a:gdLst>
              <a:gd name="connsiteX0" fmla="*/ 0 w 2366415"/>
              <a:gd name="connsiteY0" fmla="*/ 0 h 3090863"/>
              <a:gd name="connsiteX1" fmla="*/ 2366415 w 2366415"/>
              <a:gd name="connsiteY1" fmla="*/ 0 h 3090863"/>
              <a:gd name="connsiteX2" fmla="*/ 2366415 w 2366415"/>
              <a:gd name="connsiteY2" fmla="*/ 3090863 h 3090863"/>
              <a:gd name="connsiteX3" fmla="*/ 0 w 2366415"/>
              <a:gd name="connsiteY3" fmla="*/ 3090863 h 3090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415" h="3090863">
                <a:moveTo>
                  <a:pt x="0" y="0"/>
                </a:moveTo>
                <a:lnTo>
                  <a:pt x="2366415" y="0"/>
                </a:lnTo>
                <a:lnTo>
                  <a:pt x="2366415" y="3090863"/>
                </a:lnTo>
                <a:lnTo>
                  <a:pt x="0" y="30908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90A40BA-FB57-4663-8C75-E793F7960DA6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0" y="3175"/>
            <a:ext cx="2366415" cy="3090863"/>
          </a:xfrm>
          <a:custGeom>
            <a:avLst/>
            <a:gdLst>
              <a:gd name="connsiteX0" fmla="*/ 0 w 2366415"/>
              <a:gd name="connsiteY0" fmla="*/ 0 h 3090863"/>
              <a:gd name="connsiteX1" fmla="*/ 2366415 w 2366415"/>
              <a:gd name="connsiteY1" fmla="*/ 0 h 3090863"/>
              <a:gd name="connsiteX2" fmla="*/ 2366415 w 2366415"/>
              <a:gd name="connsiteY2" fmla="*/ 3090863 h 3090863"/>
              <a:gd name="connsiteX3" fmla="*/ 0 w 2366415"/>
              <a:gd name="connsiteY3" fmla="*/ 3090863 h 3090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415" h="3090863">
                <a:moveTo>
                  <a:pt x="0" y="0"/>
                </a:moveTo>
                <a:lnTo>
                  <a:pt x="2366415" y="0"/>
                </a:lnTo>
                <a:lnTo>
                  <a:pt x="2366415" y="3090863"/>
                </a:lnTo>
                <a:lnTo>
                  <a:pt x="0" y="30908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5152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42B942F-D4C2-4EA4-A162-7EE231F8717D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4630784" y="2053666"/>
            <a:ext cx="3044952" cy="3044952"/>
          </a:xfrm>
          <a:custGeom>
            <a:avLst/>
            <a:gdLst>
              <a:gd name="connsiteX0" fmla="*/ 1522476 w 3044952"/>
              <a:gd name="connsiteY0" fmla="*/ 0 h 3044952"/>
              <a:gd name="connsiteX1" fmla="*/ 3044952 w 3044952"/>
              <a:gd name="connsiteY1" fmla="*/ 1522476 h 3044952"/>
              <a:gd name="connsiteX2" fmla="*/ 1522476 w 3044952"/>
              <a:gd name="connsiteY2" fmla="*/ 3044952 h 3044952"/>
              <a:gd name="connsiteX3" fmla="*/ 0 w 3044952"/>
              <a:gd name="connsiteY3" fmla="*/ 1522476 h 3044952"/>
              <a:gd name="connsiteX4" fmla="*/ 1522476 w 3044952"/>
              <a:gd name="connsiteY4" fmla="*/ 0 h 3044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4952" h="3044952">
                <a:moveTo>
                  <a:pt x="1522476" y="0"/>
                </a:moveTo>
                <a:cubicBezTo>
                  <a:pt x="2363316" y="0"/>
                  <a:pt x="3044952" y="681636"/>
                  <a:pt x="3044952" y="1522476"/>
                </a:cubicBezTo>
                <a:cubicBezTo>
                  <a:pt x="3044952" y="2363316"/>
                  <a:pt x="2363316" y="3044952"/>
                  <a:pt x="1522476" y="3044952"/>
                </a:cubicBezTo>
                <a:cubicBezTo>
                  <a:pt x="681636" y="3044952"/>
                  <a:pt x="0" y="2363316"/>
                  <a:pt x="0" y="1522476"/>
                </a:cubicBezTo>
                <a:cubicBezTo>
                  <a:pt x="0" y="681636"/>
                  <a:pt x="681636" y="0"/>
                  <a:pt x="152247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542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A62F91-7C82-47CA-9693-D6385CE44425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4942553" y="1138933"/>
            <a:ext cx="2306894" cy="1766040"/>
          </a:xfrm>
          <a:custGeom>
            <a:avLst/>
            <a:gdLst>
              <a:gd name="connsiteX0" fmla="*/ 0 w 2306894"/>
              <a:gd name="connsiteY0" fmla="*/ 0 h 1766040"/>
              <a:gd name="connsiteX1" fmla="*/ 2306894 w 2306894"/>
              <a:gd name="connsiteY1" fmla="*/ 0 h 1766040"/>
              <a:gd name="connsiteX2" fmla="*/ 2306894 w 2306894"/>
              <a:gd name="connsiteY2" fmla="*/ 1766040 h 1766040"/>
              <a:gd name="connsiteX3" fmla="*/ 0 w 2306894"/>
              <a:gd name="connsiteY3" fmla="*/ 1766040 h 176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6894" h="1766040">
                <a:moveTo>
                  <a:pt x="0" y="0"/>
                </a:moveTo>
                <a:lnTo>
                  <a:pt x="2306894" y="0"/>
                </a:lnTo>
                <a:lnTo>
                  <a:pt x="2306894" y="1766040"/>
                </a:lnTo>
                <a:lnTo>
                  <a:pt x="0" y="17660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515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A1DCBF4-B95E-44CA-A61D-3128A8C31E8F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0" y="3488"/>
            <a:ext cx="12192000" cy="6856099"/>
          </a:xfrm>
          <a:custGeom>
            <a:avLst/>
            <a:gdLst>
              <a:gd name="connsiteX0" fmla="*/ 0 w 1817587"/>
              <a:gd name="connsiteY0" fmla="*/ 0 h 1936684"/>
              <a:gd name="connsiteX1" fmla="*/ 1817587 w 1817587"/>
              <a:gd name="connsiteY1" fmla="*/ 0 h 1936684"/>
              <a:gd name="connsiteX2" fmla="*/ 1817587 w 1817587"/>
              <a:gd name="connsiteY2" fmla="*/ 1936684 h 1936684"/>
              <a:gd name="connsiteX3" fmla="*/ 0 w 1817587"/>
              <a:gd name="connsiteY3" fmla="*/ 1936684 h 1936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1936684">
                <a:moveTo>
                  <a:pt x="0" y="0"/>
                </a:moveTo>
                <a:lnTo>
                  <a:pt x="1817587" y="0"/>
                </a:lnTo>
                <a:lnTo>
                  <a:pt x="1817587" y="1936684"/>
                </a:lnTo>
                <a:lnTo>
                  <a:pt x="0" y="19366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F0E7B-1EAF-45FC-9101-AC257D91111E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5476876" y="2356446"/>
            <a:ext cx="3196432" cy="3196432"/>
          </a:xfrm>
          <a:custGeom>
            <a:avLst/>
            <a:gdLst>
              <a:gd name="connsiteX0" fmla="*/ 1598216 w 3196432"/>
              <a:gd name="connsiteY0" fmla="*/ 0 h 3196432"/>
              <a:gd name="connsiteX1" fmla="*/ 3196432 w 3196432"/>
              <a:gd name="connsiteY1" fmla="*/ 1598216 h 3196432"/>
              <a:gd name="connsiteX2" fmla="*/ 1598216 w 3196432"/>
              <a:gd name="connsiteY2" fmla="*/ 3196432 h 3196432"/>
              <a:gd name="connsiteX3" fmla="*/ 0 w 3196432"/>
              <a:gd name="connsiteY3" fmla="*/ 1598216 h 3196432"/>
              <a:gd name="connsiteX4" fmla="*/ 1598216 w 3196432"/>
              <a:gd name="connsiteY4" fmla="*/ 0 h 3196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6432" h="3196432">
                <a:moveTo>
                  <a:pt x="1598216" y="0"/>
                </a:moveTo>
                <a:cubicBezTo>
                  <a:pt x="2480886" y="0"/>
                  <a:pt x="3196432" y="715546"/>
                  <a:pt x="3196432" y="1598216"/>
                </a:cubicBezTo>
                <a:cubicBezTo>
                  <a:pt x="3196432" y="2480886"/>
                  <a:pt x="2480886" y="3196432"/>
                  <a:pt x="1598216" y="3196432"/>
                </a:cubicBezTo>
                <a:cubicBezTo>
                  <a:pt x="715546" y="3196432"/>
                  <a:pt x="0" y="2480886"/>
                  <a:pt x="0" y="1598216"/>
                </a:cubicBezTo>
                <a:cubicBezTo>
                  <a:pt x="0" y="715546"/>
                  <a:pt x="715546" y="0"/>
                  <a:pt x="159821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0962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B7AA9D0-3348-4A04-9D17-51721919DD57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6299201" y="1814518"/>
            <a:ext cx="5892800" cy="2336569"/>
          </a:xfrm>
          <a:custGeom>
            <a:avLst/>
            <a:gdLst>
              <a:gd name="connsiteX0" fmla="*/ 0 w 5892800"/>
              <a:gd name="connsiteY0" fmla="*/ 0 h 2336569"/>
              <a:gd name="connsiteX1" fmla="*/ 5892800 w 5892800"/>
              <a:gd name="connsiteY1" fmla="*/ 0 h 2336569"/>
              <a:gd name="connsiteX2" fmla="*/ 5892800 w 5892800"/>
              <a:gd name="connsiteY2" fmla="*/ 2336569 h 2336569"/>
              <a:gd name="connsiteX3" fmla="*/ 0 w 5892800"/>
              <a:gd name="connsiteY3" fmla="*/ 2336569 h 2336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2800" h="2336569">
                <a:moveTo>
                  <a:pt x="0" y="0"/>
                </a:moveTo>
                <a:lnTo>
                  <a:pt x="5892800" y="0"/>
                </a:lnTo>
                <a:lnTo>
                  <a:pt x="5892800" y="2336569"/>
                </a:lnTo>
                <a:lnTo>
                  <a:pt x="0" y="23365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631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  <p:sldLayoutId id="2147483802" r:id="rId17"/>
    <p:sldLayoutId id="2147483803" r:id="rId18"/>
    <p:sldLayoutId id="2147483804" r:id="rId19"/>
    <p:sldLayoutId id="2147483805" r:id="rId20"/>
    <p:sldLayoutId id="2147483806" r:id="rId21"/>
    <p:sldLayoutId id="2147483807" r:id="rId22"/>
    <p:sldLayoutId id="2147483808" r:id="rId2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em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1.jp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5A14269-6E64-4A82-AB7A-B019A75AFD55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5" b="7835"/>
          <a:stretch>
            <a:fillRect/>
          </a:stretch>
        </p:blipFill>
        <p:spPr/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A17C727-3E62-4E82-B9A6-98F051760041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33" name="Freeform 69">
            <a:extLst>
              <a:ext uri="{FF2B5EF4-FFF2-40B4-BE49-F238E27FC236}">
                <a16:creationId xmlns:a16="http://schemas.microsoft.com/office/drawing/2014/main" id="{25F02DED-E0EC-4011-801B-333A31CEAC58}"/>
              </a:ext>
            </a:extLst>
          </p:cNvPr>
          <p:cNvSpPr>
            <a:spLocks noEditPoints="1"/>
          </p:cNvSpPr>
          <p:nvPr/>
        </p:nvSpPr>
        <p:spPr bwMode="auto">
          <a:xfrm rot="2802354">
            <a:off x="-542634" y="1329432"/>
            <a:ext cx="6763740" cy="5587437"/>
          </a:xfrm>
          <a:custGeom>
            <a:avLst/>
            <a:gdLst>
              <a:gd name="T0" fmla="*/ 333 w 456"/>
              <a:gd name="T1" fmla="*/ 83 h 377"/>
              <a:gd name="T2" fmla="*/ 133 w 456"/>
              <a:gd name="T3" fmla="*/ 86 h 377"/>
              <a:gd name="T4" fmla="*/ 0 w 456"/>
              <a:gd name="T5" fmla="*/ 185 h 377"/>
              <a:gd name="T6" fmla="*/ 148 w 456"/>
              <a:gd name="T7" fmla="*/ 288 h 377"/>
              <a:gd name="T8" fmla="*/ 152 w 456"/>
              <a:gd name="T9" fmla="*/ 301 h 377"/>
              <a:gd name="T10" fmla="*/ 182 w 456"/>
              <a:gd name="T11" fmla="*/ 297 h 377"/>
              <a:gd name="T12" fmla="*/ 183 w 456"/>
              <a:gd name="T13" fmla="*/ 265 h 377"/>
              <a:gd name="T14" fmla="*/ 148 w 456"/>
              <a:gd name="T15" fmla="*/ 207 h 377"/>
              <a:gd name="T16" fmla="*/ 308 w 456"/>
              <a:gd name="T17" fmla="*/ 207 h 377"/>
              <a:gd name="T18" fmla="*/ 273 w 456"/>
              <a:gd name="T19" fmla="*/ 266 h 377"/>
              <a:gd name="T20" fmla="*/ 353 w 456"/>
              <a:gd name="T21" fmla="*/ 288 h 377"/>
              <a:gd name="T22" fmla="*/ 353 w 456"/>
              <a:gd name="T23" fmla="*/ 81 h 377"/>
              <a:gd name="T24" fmla="*/ 209 w 456"/>
              <a:gd name="T25" fmla="*/ 235 h 377"/>
              <a:gd name="T26" fmla="*/ 205 w 456"/>
              <a:gd name="T27" fmla="*/ 272 h 377"/>
              <a:gd name="T28" fmla="*/ 242 w 456"/>
              <a:gd name="T29" fmla="*/ 276 h 377"/>
              <a:gd name="T30" fmla="*/ 246 w 456"/>
              <a:gd name="T31" fmla="*/ 238 h 377"/>
              <a:gd name="T32" fmla="*/ 235 w 456"/>
              <a:gd name="T33" fmla="*/ 297 h 377"/>
              <a:gd name="T34" fmla="*/ 204 w 456"/>
              <a:gd name="T35" fmla="*/ 300 h 377"/>
              <a:gd name="T36" fmla="*/ 208 w 456"/>
              <a:gd name="T37" fmla="*/ 331 h 377"/>
              <a:gd name="T38" fmla="*/ 238 w 456"/>
              <a:gd name="T39" fmla="*/ 328 h 377"/>
              <a:gd name="T40" fmla="*/ 235 w 456"/>
              <a:gd name="T41" fmla="*/ 297 h 377"/>
              <a:gd name="T42" fmla="*/ 164 w 456"/>
              <a:gd name="T43" fmla="*/ 322 h 377"/>
              <a:gd name="T44" fmla="*/ 162 w 456"/>
              <a:gd name="T45" fmla="*/ 345 h 377"/>
              <a:gd name="T46" fmla="*/ 185 w 456"/>
              <a:gd name="T47" fmla="*/ 348 h 377"/>
              <a:gd name="T48" fmla="*/ 188 w 456"/>
              <a:gd name="T49" fmla="*/ 324 h 377"/>
              <a:gd name="T50" fmla="*/ 223 w 456"/>
              <a:gd name="T51" fmla="*/ 358 h 377"/>
              <a:gd name="T52" fmla="*/ 205 w 456"/>
              <a:gd name="T53" fmla="*/ 360 h 377"/>
              <a:gd name="T54" fmla="*/ 207 w 456"/>
              <a:gd name="T55" fmla="*/ 377 h 377"/>
              <a:gd name="T56" fmla="*/ 224 w 456"/>
              <a:gd name="T57" fmla="*/ 375 h 377"/>
              <a:gd name="T58" fmla="*/ 223 w 456"/>
              <a:gd name="T59" fmla="*/ 358 h 377"/>
              <a:gd name="T60" fmla="*/ 283 w 456"/>
              <a:gd name="T61" fmla="*/ 303 h 377"/>
              <a:gd name="T62" fmla="*/ 281 w 456"/>
              <a:gd name="T63" fmla="*/ 321 h 377"/>
              <a:gd name="T64" fmla="*/ 299 w 456"/>
              <a:gd name="T65" fmla="*/ 323 h 377"/>
              <a:gd name="T66" fmla="*/ 300 w 456"/>
              <a:gd name="T67" fmla="*/ 305 h 377"/>
              <a:gd name="T68" fmla="*/ 276 w 456"/>
              <a:gd name="T69" fmla="*/ 332 h 377"/>
              <a:gd name="T70" fmla="*/ 252 w 456"/>
              <a:gd name="T71" fmla="*/ 334 h 377"/>
              <a:gd name="T72" fmla="*/ 255 w 456"/>
              <a:gd name="T73" fmla="*/ 358 h 377"/>
              <a:gd name="T74" fmla="*/ 278 w 456"/>
              <a:gd name="T75" fmla="*/ 356 h 377"/>
              <a:gd name="T76" fmla="*/ 276 w 456"/>
              <a:gd name="T77" fmla="*/ 332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56" h="377">
                <a:moveTo>
                  <a:pt x="353" y="81"/>
                </a:moveTo>
                <a:cubicBezTo>
                  <a:pt x="346" y="81"/>
                  <a:pt x="339" y="82"/>
                  <a:pt x="333" y="83"/>
                </a:cubicBezTo>
                <a:cubicBezTo>
                  <a:pt x="324" y="36"/>
                  <a:pt x="283" y="0"/>
                  <a:pt x="233" y="0"/>
                </a:cubicBezTo>
                <a:cubicBezTo>
                  <a:pt x="182" y="0"/>
                  <a:pt x="140" y="37"/>
                  <a:pt x="133" y="86"/>
                </a:cubicBezTo>
                <a:cubicBezTo>
                  <a:pt x="123" y="83"/>
                  <a:pt x="113" y="81"/>
                  <a:pt x="103" y="81"/>
                </a:cubicBezTo>
                <a:cubicBezTo>
                  <a:pt x="46" y="81"/>
                  <a:pt x="0" y="128"/>
                  <a:pt x="0" y="185"/>
                </a:cubicBezTo>
                <a:cubicBezTo>
                  <a:pt x="0" y="242"/>
                  <a:pt x="46" y="288"/>
                  <a:pt x="103" y="288"/>
                </a:cubicBezTo>
                <a:cubicBezTo>
                  <a:pt x="148" y="288"/>
                  <a:pt x="148" y="288"/>
                  <a:pt x="148" y="288"/>
                </a:cubicBezTo>
                <a:cubicBezTo>
                  <a:pt x="148" y="297"/>
                  <a:pt x="148" y="297"/>
                  <a:pt x="148" y="297"/>
                </a:cubicBezTo>
                <a:cubicBezTo>
                  <a:pt x="148" y="299"/>
                  <a:pt x="150" y="301"/>
                  <a:pt x="152" y="301"/>
                </a:cubicBezTo>
                <a:cubicBezTo>
                  <a:pt x="179" y="301"/>
                  <a:pt x="179" y="301"/>
                  <a:pt x="179" y="301"/>
                </a:cubicBezTo>
                <a:cubicBezTo>
                  <a:pt x="181" y="301"/>
                  <a:pt x="182" y="299"/>
                  <a:pt x="182" y="297"/>
                </a:cubicBezTo>
                <a:cubicBezTo>
                  <a:pt x="182" y="270"/>
                  <a:pt x="182" y="270"/>
                  <a:pt x="182" y="270"/>
                </a:cubicBezTo>
                <a:cubicBezTo>
                  <a:pt x="183" y="268"/>
                  <a:pt x="183" y="267"/>
                  <a:pt x="183" y="265"/>
                </a:cubicBezTo>
                <a:cubicBezTo>
                  <a:pt x="183" y="207"/>
                  <a:pt x="183" y="207"/>
                  <a:pt x="183" y="207"/>
                </a:cubicBezTo>
                <a:cubicBezTo>
                  <a:pt x="148" y="207"/>
                  <a:pt x="148" y="207"/>
                  <a:pt x="148" y="207"/>
                </a:cubicBezTo>
                <a:cubicBezTo>
                  <a:pt x="228" y="113"/>
                  <a:pt x="228" y="113"/>
                  <a:pt x="228" y="113"/>
                </a:cubicBezTo>
                <a:cubicBezTo>
                  <a:pt x="308" y="207"/>
                  <a:pt x="308" y="207"/>
                  <a:pt x="308" y="207"/>
                </a:cubicBezTo>
                <a:cubicBezTo>
                  <a:pt x="273" y="207"/>
                  <a:pt x="273" y="207"/>
                  <a:pt x="273" y="207"/>
                </a:cubicBezTo>
                <a:cubicBezTo>
                  <a:pt x="273" y="266"/>
                  <a:pt x="273" y="266"/>
                  <a:pt x="273" y="266"/>
                </a:cubicBezTo>
                <a:cubicBezTo>
                  <a:pt x="273" y="278"/>
                  <a:pt x="279" y="288"/>
                  <a:pt x="291" y="288"/>
                </a:cubicBezTo>
                <a:cubicBezTo>
                  <a:pt x="353" y="288"/>
                  <a:pt x="353" y="288"/>
                  <a:pt x="353" y="288"/>
                </a:cubicBezTo>
                <a:cubicBezTo>
                  <a:pt x="410" y="288"/>
                  <a:pt x="456" y="242"/>
                  <a:pt x="456" y="185"/>
                </a:cubicBezTo>
                <a:cubicBezTo>
                  <a:pt x="456" y="128"/>
                  <a:pt x="410" y="81"/>
                  <a:pt x="353" y="81"/>
                </a:cubicBezTo>
                <a:close/>
                <a:moveTo>
                  <a:pt x="242" y="235"/>
                </a:moveTo>
                <a:cubicBezTo>
                  <a:pt x="209" y="235"/>
                  <a:pt x="209" y="235"/>
                  <a:pt x="209" y="235"/>
                </a:cubicBezTo>
                <a:cubicBezTo>
                  <a:pt x="207" y="235"/>
                  <a:pt x="205" y="236"/>
                  <a:pt x="205" y="238"/>
                </a:cubicBezTo>
                <a:cubicBezTo>
                  <a:pt x="205" y="272"/>
                  <a:pt x="205" y="272"/>
                  <a:pt x="205" y="272"/>
                </a:cubicBezTo>
                <a:cubicBezTo>
                  <a:pt x="205" y="274"/>
                  <a:pt x="207" y="276"/>
                  <a:pt x="209" y="276"/>
                </a:cubicBezTo>
                <a:cubicBezTo>
                  <a:pt x="242" y="276"/>
                  <a:pt x="242" y="276"/>
                  <a:pt x="242" y="276"/>
                </a:cubicBezTo>
                <a:cubicBezTo>
                  <a:pt x="245" y="276"/>
                  <a:pt x="246" y="274"/>
                  <a:pt x="246" y="272"/>
                </a:cubicBezTo>
                <a:cubicBezTo>
                  <a:pt x="246" y="238"/>
                  <a:pt x="246" y="238"/>
                  <a:pt x="246" y="238"/>
                </a:cubicBezTo>
                <a:cubicBezTo>
                  <a:pt x="246" y="236"/>
                  <a:pt x="245" y="235"/>
                  <a:pt x="242" y="235"/>
                </a:cubicBezTo>
                <a:close/>
                <a:moveTo>
                  <a:pt x="235" y="297"/>
                </a:moveTo>
                <a:cubicBezTo>
                  <a:pt x="208" y="297"/>
                  <a:pt x="208" y="297"/>
                  <a:pt x="208" y="297"/>
                </a:cubicBezTo>
                <a:cubicBezTo>
                  <a:pt x="206" y="297"/>
                  <a:pt x="204" y="299"/>
                  <a:pt x="204" y="300"/>
                </a:cubicBezTo>
                <a:cubicBezTo>
                  <a:pt x="204" y="328"/>
                  <a:pt x="204" y="328"/>
                  <a:pt x="204" y="328"/>
                </a:cubicBezTo>
                <a:cubicBezTo>
                  <a:pt x="204" y="330"/>
                  <a:pt x="206" y="331"/>
                  <a:pt x="208" y="331"/>
                </a:cubicBezTo>
                <a:cubicBezTo>
                  <a:pt x="235" y="331"/>
                  <a:pt x="235" y="331"/>
                  <a:pt x="235" y="331"/>
                </a:cubicBezTo>
                <a:cubicBezTo>
                  <a:pt x="237" y="331"/>
                  <a:pt x="238" y="330"/>
                  <a:pt x="238" y="328"/>
                </a:cubicBezTo>
                <a:cubicBezTo>
                  <a:pt x="238" y="300"/>
                  <a:pt x="238" y="300"/>
                  <a:pt x="238" y="300"/>
                </a:cubicBezTo>
                <a:cubicBezTo>
                  <a:pt x="238" y="299"/>
                  <a:pt x="237" y="297"/>
                  <a:pt x="235" y="297"/>
                </a:cubicBezTo>
                <a:close/>
                <a:moveTo>
                  <a:pt x="185" y="322"/>
                </a:moveTo>
                <a:cubicBezTo>
                  <a:pt x="164" y="322"/>
                  <a:pt x="164" y="322"/>
                  <a:pt x="164" y="322"/>
                </a:cubicBezTo>
                <a:cubicBezTo>
                  <a:pt x="163" y="322"/>
                  <a:pt x="162" y="323"/>
                  <a:pt x="162" y="324"/>
                </a:cubicBezTo>
                <a:cubicBezTo>
                  <a:pt x="162" y="345"/>
                  <a:pt x="162" y="345"/>
                  <a:pt x="162" y="345"/>
                </a:cubicBezTo>
                <a:cubicBezTo>
                  <a:pt x="162" y="347"/>
                  <a:pt x="163" y="348"/>
                  <a:pt x="164" y="348"/>
                </a:cubicBezTo>
                <a:cubicBezTo>
                  <a:pt x="185" y="348"/>
                  <a:pt x="185" y="348"/>
                  <a:pt x="185" y="348"/>
                </a:cubicBezTo>
                <a:cubicBezTo>
                  <a:pt x="187" y="348"/>
                  <a:pt x="188" y="347"/>
                  <a:pt x="188" y="345"/>
                </a:cubicBezTo>
                <a:cubicBezTo>
                  <a:pt x="188" y="324"/>
                  <a:pt x="188" y="324"/>
                  <a:pt x="188" y="324"/>
                </a:cubicBezTo>
                <a:cubicBezTo>
                  <a:pt x="188" y="323"/>
                  <a:pt x="187" y="322"/>
                  <a:pt x="185" y="322"/>
                </a:cubicBezTo>
                <a:close/>
                <a:moveTo>
                  <a:pt x="223" y="358"/>
                </a:moveTo>
                <a:cubicBezTo>
                  <a:pt x="207" y="358"/>
                  <a:pt x="207" y="358"/>
                  <a:pt x="207" y="358"/>
                </a:cubicBezTo>
                <a:cubicBezTo>
                  <a:pt x="206" y="358"/>
                  <a:pt x="205" y="359"/>
                  <a:pt x="205" y="360"/>
                </a:cubicBezTo>
                <a:cubicBezTo>
                  <a:pt x="205" y="375"/>
                  <a:pt x="205" y="375"/>
                  <a:pt x="205" y="375"/>
                </a:cubicBezTo>
                <a:cubicBezTo>
                  <a:pt x="205" y="376"/>
                  <a:pt x="206" y="377"/>
                  <a:pt x="207" y="377"/>
                </a:cubicBezTo>
                <a:cubicBezTo>
                  <a:pt x="223" y="377"/>
                  <a:pt x="223" y="377"/>
                  <a:pt x="223" y="377"/>
                </a:cubicBezTo>
                <a:cubicBezTo>
                  <a:pt x="224" y="377"/>
                  <a:pt x="224" y="376"/>
                  <a:pt x="224" y="375"/>
                </a:cubicBezTo>
                <a:cubicBezTo>
                  <a:pt x="224" y="360"/>
                  <a:pt x="224" y="360"/>
                  <a:pt x="224" y="360"/>
                </a:cubicBezTo>
                <a:cubicBezTo>
                  <a:pt x="224" y="359"/>
                  <a:pt x="224" y="358"/>
                  <a:pt x="223" y="358"/>
                </a:cubicBezTo>
                <a:close/>
                <a:moveTo>
                  <a:pt x="299" y="303"/>
                </a:moveTo>
                <a:cubicBezTo>
                  <a:pt x="283" y="303"/>
                  <a:pt x="283" y="303"/>
                  <a:pt x="283" y="303"/>
                </a:cubicBezTo>
                <a:cubicBezTo>
                  <a:pt x="282" y="303"/>
                  <a:pt x="281" y="304"/>
                  <a:pt x="281" y="305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2"/>
                  <a:pt x="282" y="323"/>
                  <a:pt x="283" y="323"/>
                </a:cubicBezTo>
                <a:cubicBezTo>
                  <a:pt x="299" y="323"/>
                  <a:pt x="299" y="323"/>
                  <a:pt x="299" y="323"/>
                </a:cubicBezTo>
                <a:cubicBezTo>
                  <a:pt x="300" y="323"/>
                  <a:pt x="300" y="322"/>
                  <a:pt x="300" y="321"/>
                </a:cubicBezTo>
                <a:cubicBezTo>
                  <a:pt x="300" y="305"/>
                  <a:pt x="300" y="305"/>
                  <a:pt x="300" y="305"/>
                </a:cubicBezTo>
                <a:cubicBezTo>
                  <a:pt x="300" y="304"/>
                  <a:pt x="300" y="303"/>
                  <a:pt x="299" y="303"/>
                </a:cubicBezTo>
                <a:close/>
                <a:moveTo>
                  <a:pt x="276" y="332"/>
                </a:moveTo>
                <a:cubicBezTo>
                  <a:pt x="255" y="332"/>
                  <a:pt x="255" y="332"/>
                  <a:pt x="255" y="332"/>
                </a:cubicBezTo>
                <a:cubicBezTo>
                  <a:pt x="253" y="332"/>
                  <a:pt x="252" y="333"/>
                  <a:pt x="252" y="334"/>
                </a:cubicBezTo>
                <a:cubicBezTo>
                  <a:pt x="252" y="356"/>
                  <a:pt x="252" y="356"/>
                  <a:pt x="252" y="356"/>
                </a:cubicBezTo>
                <a:cubicBezTo>
                  <a:pt x="252" y="357"/>
                  <a:pt x="253" y="358"/>
                  <a:pt x="255" y="358"/>
                </a:cubicBezTo>
                <a:cubicBezTo>
                  <a:pt x="276" y="358"/>
                  <a:pt x="276" y="358"/>
                  <a:pt x="276" y="358"/>
                </a:cubicBezTo>
                <a:cubicBezTo>
                  <a:pt x="277" y="358"/>
                  <a:pt x="278" y="357"/>
                  <a:pt x="278" y="356"/>
                </a:cubicBezTo>
                <a:cubicBezTo>
                  <a:pt x="278" y="334"/>
                  <a:pt x="278" y="334"/>
                  <a:pt x="278" y="334"/>
                </a:cubicBezTo>
                <a:cubicBezTo>
                  <a:pt x="278" y="333"/>
                  <a:pt x="277" y="332"/>
                  <a:pt x="276" y="332"/>
                </a:cubicBezTo>
                <a:close/>
              </a:path>
            </a:pathLst>
          </a:custGeom>
          <a:solidFill>
            <a:srgbClr val="000000">
              <a:alpha val="22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ED8ECC24-F239-41F0-A7F6-7AE30D9B34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6480" y="2679837"/>
            <a:ext cx="4699040" cy="1503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42A04829-F7F9-484B-859E-67BFC83BCC4D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3" b="7983"/>
          <a:stretch>
            <a:fillRect/>
          </a:stretch>
        </p:blipFill>
        <p:spPr>
          <a:xfrm>
            <a:off x="0" y="3489"/>
            <a:ext cx="12192000" cy="6856099"/>
          </a:xfr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E21CA8B-DF17-41B0-A4D3-3C9320487683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tx2">
              <a:lumMod val="7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773A30-12A7-4724-9C8E-470EE17A05C3}"/>
              </a:ext>
            </a:extLst>
          </p:cNvPr>
          <p:cNvGrpSpPr/>
          <p:nvPr/>
        </p:nvGrpSpPr>
        <p:grpSpPr>
          <a:xfrm rot="16200000">
            <a:off x="7646266" y="2312266"/>
            <a:ext cx="4547331" cy="4544137"/>
            <a:chOff x="249238" y="3254375"/>
            <a:chExt cx="2260601" cy="2259013"/>
          </a:xfrm>
          <a:solidFill>
            <a:srgbClr val="000000">
              <a:alpha val="14902"/>
            </a:srgbClr>
          </a:solidFill>
        </p:grpSpPr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EDA10AAC-AA06-47CC-B0F7-6D0171481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851" y="4738688"/>
              <a:ext cx="1550988" cy="774700"/>
            </a:xfrm>
            <a:custGeom>
              <a:avLst/>
              <a:gdLst>
                <a:gd name="T0" fmla="*/ 660 w 977"/>
                <a:gd name="T1" fmla="*/ 169 h 488"/>
                <a:gd name="T2" fmla="*/ 490 w 977"/>
                <a:gd name="T3" fmla="*/ 0 h 488"/>
                <a:gd name="T4" fmla="*/ 0 w 977"/>
                <a:gd name="T5" fmla="*/ 488 h 488"/>
                <a:gd name="T6" fmla="*/ 977 w 977"/>
                <a:gd name="T7" fmla="*/ 488 h 488"/>
                <a:gd name="T8" fmla="*/ 660 w 977"/>
                <a:gd name="T9" fmla="*/ 169 h 488"/>
                <a:gd name="T10" fmla="*/ 660 w 977"/>
                <a:gd name="T11" fmla="*/ 16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7" h="488">
                  <a:moveTo>
                    <a:pt x="660" y="169"/>
                  </a:moveTo>
                  <a:lnTo>
                    <a:pt x="490" y="0"/>
                  </a:lnTo>
                  <a:lnTo>
                    <a:pt x="0" y="488"/>
                  </a:lnTo>
                  <a:lnTo>
                    <a:pt x="977" y="488"/>
                  </a:lnTo>
                  <a:lnTo>
                    <a:pt x="660" y="169"/>
                  </a:lnTo>
                  <a:lnTo>
                    <a:pt x="660" y="1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2A144E03-8C8C-4400-AF32-EA6D5F41F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73113" cy="1547813"/>
            </a:xfrm>
            <a:custGeom>
              <a:avLst/>
              <a:gdLst>
                <a:gd name="T0" fmla="*/ 317 w 487"/>
                <a:gd name="T1" fmla="*/ 319 h 975"/>
                <a:gd name="T2" fmla="*/ 0 w 487"/>
                <a:gd name="T3" fmla="*/ 0 h 975"/>
                <a:gd name="T4" fmla="*/ 0 w 487"/>
                <a:gd name="T5" fmla="*/ 0 h 975"/>
                <a:gd name="T6" fmla="*/ 0 w 487"/>
                <a:gd name="T7" fmla="*/ 975 h 975"/>
                <a:gd name="T8" fmla="*/ 487 w 487"/>
                <a:gd name="T9" fmla="*/ 488 h 975"/>
                <a:gd name="T10" fmla="*/ 317 w 487"/>
                <a:gd name="T11" fmla="*/ 319 h 975"/>
                <a:gd name="T12" fmla="*/ 317 w 487"/>
                <a:gd name="T13" fmla="*/ 319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975">
                  <a:moveTo>
                    <a:pt x="317" y="319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975"/>
                  </a:lnTo>
                  <a:lnTo>
                    <a:pt x="487" y="488"/>
                  </a:lnTo>
                  <a:lnTo>
                    <a:pt x="317" y="319"/>
                  </a:lnTo>
                  <a:lnTo>
                    <a:pt x="317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9761DF30-B8D7-4F6E-9A64-F15CB59D7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2260600" cy="506413"/>
            </a:xfrm>
            <a:custGeom>
              <a:avLst/>
              <a:gdLst>
                <a:gd name="T0" fmla="*/ 1424 w 1424"/>
                <a:gd name="T1" fmla="*/ 0 h 319"/>
                <a:gd name="T2" fmla="*/ 0 w 1424"/>
                <a:gd name="T3" fmla="*/ 0 h 319"/>
                <a:gd name="T4" fmla="*/ 317 w 1424"/>
                <a:gd name="T5" fmla="*/ 319 h 319"/>
                <a:gd name="T6" fmla="*/ 1107 w 1424"/>
                <a:gd name="T7" fmla="*/ 319 h 319"/>
                <a:gd name="T8" fmla="*/ 1424 w 142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4" h="319">
                  <a:moveTo>
                    <a:pt x="1424" y="0"/>
                  </a:moveTo>
                  <a:lnTo>
                    <a:pt x="0" y="0"/>
                  </a:lnTo>
                  <a:lnTo>
                    <a:pt x="317" y="319"/>
                  </a:lnTo>
                  <a:lnTo>
                    <a:pt x="1107" y="319"/>
                  </a:lnTo>
                  <a:lnTo>
                    <a:pt x="14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095FD638-08AF-4E4E-9F87-E3BB58199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3254375"/>
              <a:ext cx="503238" cy="2259013"/>
            </a:xfrm>
            <a:custGeom>
              <a:avLst/>
              <a:gdLst>
                <a:gd name="T0" fmla="*/ 0 w 317"/>
                <a:gd name="T1" fmla="*/ 319 h 1423"/>
                <a:gd name="T2" fmla="*/ 0 w 317"/>
                <a:gd name="T3" fmla="*/ 1104 h 1423"/>
                <a:gd name="T4" fmla="*/ 317 w 317"/>
                <a:gd name="T5" fmla="*/ 1423 h 1423"/>
                <a:gd name="T6" fmla="*/ 317 w 317"/>
                <a:gd name="T7" fmla="*/ 0 h 1423"/>
                <a:gd name="T8" fmla="*/ 0 w 317"/>
                <a:gd name="T9" fmla="*/ 319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1423">
                  <a:moveTo>
                    <a:pt x="0" y="319"/>
                  </a:moveTo>
                  <a:lnTo>
                    <a:pt x="0" y="1104"/>
                  </a:lnTo>
                  <a:lnTo>
                    <a:pt x="317" y="1423"/>
                  </a:lnTo>
                  <a:lnTo>
                    <a:pt x="317" y="0"/>
                  </a:ln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2C221966-BDC3-4452-B919-F1FC5AB94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52475" cy="506413"/>
            </a:xfrm>
            <a:custGeom>
              <a:avLst/>
              <a:gdLst>
                <a:gd name="T0" fmla="*/ 0 w 474"/>
                <a:gd name="T1" fmla="*/ 0 h 319"/>
                <a:gd name="T2" fmla="*/ 317 w 474"/>
                <a:gd name="T3" fmla="*/ 319 h 319"/>
                <a:gd name="T4" fmla="*/ 474 w 474"/>
                <a:gd name="T5" fmla="*/ 319 h 319"/>
                <a:gd name="T6" fmla="*/ 157 w 474"/>
                <a:gd name="T7" fmla="*/ 0 h 319"/>
                <a:gd name="T8" fmla="*/ 0 w 47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319">
                  <a:moveTo>
                    <a:pt x="0" y="0"/>
                  </a:moveTo>
                  <a:lnTo>
                    <a:pt x="317" y="319"/>
                  </a:lnTo>
                  <a:lnTo>
                    <a:pt x="474" y="319"/>
                  </a:lnTo>
                  <a:lnTo>
                    <a:pt x="15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9F795306-DBD9-4ADE-ABE2-F6EA930F2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4759325"/>
              <a:ext cx="503238" cy="754063"/>
            </a:xfrm>
            <a:custGeom>
              <a:avLst/>
              <a:gdLst>
                <a:gd name="T0" fmla="*/ 0 w 317"/>
                <a:gd name="T1" fmla="*/ 0 h 475"/>
                <a:gd name="T2" fmla="*/ 0 w 317"/>
                <a:gd name="T3" fmla="*/ 156 h 475"/>
                <a:gd name="T4" fmla="*/ 317 w 317"/>
                <a:gd name="T5" fmla="*/ 475 h 475"/>
                <a:gd name="T6" fmla="*/ 317 w 317"/>
                <a:gd name="T7" fmla="*/ 319 h 475"/>
                <a:gd name="T8" fmla="*/ 0 w 317"/>
                <a:gd name="T9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475">
                  <a:moveTo>
                    <a:pt x="0" y="0"/>
                  </a:moveTo>
                  <a:lnTo>
                    <a:pt x="0" y="156"/>
                  </a:lnTo>
                  <a:lnTo>
                    <a:pt x="317" y="475"/>
                  </a:lnTo>
                  <a:lnTo>
                    <a:pt x="317" y="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EAD7EA-AD23-47A0-AAA6-0E1983F2DA02}"/>
              </a:ext>
            </a:extLst>
          </p:cNvPr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15" name="Freeform 69">
            <a:extLst>
              <a:ext uri="{FF2B5EF4-FFF2-40B4-BE49-F238E27FC236}">
                <a16:creationId xmlns:a16="http://schemas.microsoft.com/office/drawing/2014/main" id="{59F9BFCD-2E1B-4C60-8B05-899C4AF4EB67}"/>
              </a:ext>
            </a:extLst>
          </p:cNvPr>
          <p:cNvSpPr>
            <a:spLocks noEditPoints="1"/>
          </p:cNvSpPr>
          <p:nvPr/>
        </p:nvSpPr>
        <p:spPr bwMode="auto">
          <a:xfrm rot="2802354">
            <a:off x="-542634" y="1329432"/>
            <a:ext cx="6763740" cy="5587437"/>
          </a:xfrm>
          <a:custGeom>
            <a:avLst/>
            <a:gdLst>
              <a:gd name="T0" fmla="*/ 333 w 456"/>
              <a:gd name="T1" fmla="*/ 83 h 377"/>
              <a:gd name="T2" fmla="*/ 133 w 456"/>
              <a:gd name="T3" fmla="*/ 86 h 377"/>
              <a:gd name="T4" fmla="*/ 0 w 456"/>
              <a:gd name="T5" fmla="*/ 185 h 377"/>
              <a:gd name="T6" fmla="*/ 148 w 456"/>
              <a:gd name="T7" fmla="*/ 288 h 377"/>
              <a:gd name="T8" fmla="*/ 152 w 456"/>
              <a:gd name="T9" fmla="*/ 301 h 377"/>
              <a:gd name="T10" fmla="*/ 182 w 456"/>
              <a:gd name="T11" fmla="*/ 297 h 377"/>
              <a:gd name="T12" fmla="*/ 183 w 456"/>
              <a:gd name="T13" fmla="*/ 265 h 377"/>
              <a:gd name="T14" fmla="*/ 148 w 456"/>
              <a:gd name="T15" fmla="*/ 207 h 377"/>
              <a:gd name="T16" fmla="*/ 308 w 456"/>
              <a:gd name="T17" fmla="*/ 207 h 377"/>
              <a:gd name="T18" fmla="*/ 273 w 456"/>
              <a:gd name="T19" fmla="*/ 266 h 377"/>
              <a:gd name="T20" fmla="*/ 353 w 456"/>
              <a:gd name="T21" fmla="*/ 288 h 377"/>
              <a:gd name="T22" fmla="*/ 353 w 456"/>
              <a:gd name="T23" fmla="*/ 81 h 377"/>
              <a:gd name="T24" fmla="*/ 209 w 456"/>
              <a:gd name="T25" fmla="*/ 235 h 377"/>
              <a:gd name="T26" fmla="*/ 205 w 456"/>
              <a:gd name="T27" fmla="*/ 272 h 377"/>
              <a:gd name="T28" fmla="*/ 242 w 456"/>
              <a:gd name="T29" fmla="*/ 276 h 377"/>
              <a:gd name="T30" fmla="*/ 246 w 456"/>
              <a:gd name="T31" fmla="*/ 238 h 377"/>
              <a:gd name="T32" fmla="*/ 235 w 456"/>
              <a:gd name="T33" fmla="*/ 297 h 377"/>
              <a:gd name="T34" fmla="*/ 204 w 456"/>
              <a:gd name="T35" fmla="*/ 300 h 377"/>
              <a:gd name="T36" fmla="*/ 208 w 456"/>
              <a:gd name="T37" fmla="*/ 331 h 377"/>
              <a:gd name="T38" fmla="*/ 238 w 456"/>
              <a:gd name="T39" fmla="*/ 328 h 377"/>
              <a:gd name="T40" fmla="*/ 235 w 456"/>
              <a:gd name="T41" fmla="*/ 297 h 377"/>
              <a:gd name="T42" fmla="*/ 164 w 456"/>
              <a:gd name="T43" fmla="*/ 322 h 377"/>
              <a:gd name="T44" fmla="*/ 162 w 456"/>
              <a:gd name="T45" fmla="*/ 345 h 377"/>
              <a:gd name="T46" fmla="*/ 185 w 456"/>
              <a:gd name="T47" fmla="*/ 348 h 377"/>
              <a:gd name="T48" fmla="*/ 188 w 456"/>
              <a:gd name="T49" fmla="*/ 324 h 377"/>
              <a:gd name="T50" fmla="*/ 223 w 456"/>
              <a:gd name="T51" fmla="*/ 358 h 377"/>
              <a:gd name="T52" fmla="*/ 205 w 456"/>
              <a:gd name="T53" fmla="*/ 360 h 377"/>
              <a:gd name="T54" fmla="*/ 207 w 456"/>
              <a:gd name="T55" fmla="*/ 377 h 377"/>
              <a:gd name="T56" fmla="*/ 224 w 456"/>
              <a:gd name="T57" fmla="*/ 375 h 377"/>
              <a:gd name="T58" fmla="*/ 223 w 456"/>
              <a:gd name="T59" fmla="*/ 358 h 377"/>
              <a:gd name="T60" fmla="*/ 283 w 456"/>
              <a:gd name="T61" fmla="*/ 303 h 377"/>
              <a:gd name="T62" fmla="*/ 281 w 456"/>
              <a:gd name="T63" fmla="*/ 321 h 377"/>
              <a:gd name="T64" fmla="*/ 299 w 456"/>
              <a:gd name="T65" fmla="*/ 323 h 377"/>
              <a:gd name="T66" fmla="*/ 300 w 456"/>
              <a:gd name="T67" fmla="*/ 305 h 377"/>
              <a:gd name="T68" fmla="*/ 276 w 456"/>
              <a:gd name="T69" fmla="*/ 332 h 377"/>
              <a:gd name="T70" fmla="*/ 252 w 456"/>
              <a:gd name="T71" fmla="*/ 334 h 377"/>
              <a:gd name="T72" fmla="*/ 255 w 456"/>
              <a:gd name="T73" fmla="*/ 358 h 377"/>
              <a:gd name="T74" fmla="*/ 278 w 456"/>
              <a:gd name="T75" fmla="*/ 356 h 377"/>
              <a:gd name="T76" fmla="*/ 276 w 456"/>
              <a:gd name="T77" fmla="*/ 332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56" h="377">
                <a:moveTo>
                  <a:pt x="353" y="81"/>
                </a:moveTo>
                <a:cubicBezTo>
                  <a:pt x="346" y="81"/>
                  <a:pt x="339" y="82"/>
                  <a:pt x="333" y="83"/>
                </a:cubicBezTo>
                <a:cubicBezTo>
                  <a:pt x="324" y="36"/>
                  <a:pt x="283" y="0"/>
                  <a:pt x="233" y="0"/>
                </a:cubicBezTo>
                <a:cubicBezTo>
                  <a:pt x="182" y="0"/>
                  <a:pt x="140" y="37"/>
                  <a:pt x="133" y="86"/>
                </a:cubicBezTo>
                <a:cubicBezTo>
                  <a:pt x="123" y="83"/>
                  <a:pt x="113" y="81"/>
                  <a:pt x="103" y="81"/>
                </a:cubicBezTo>
                <a:cubicBezTo>
                  <a:pt x="46" y="81"/>
                  <a:pt x="0" y="128"/>
                  <a:pt x="0" y="185"/>
                </a:cubicBezTo>
                <a:cubicBezTo>
                  <a:pt x="0" y="242"/>
                  <a:pt x="46" y="288"/>
                  <a:pt x="103" y="288"/>
                </a:cubicBezTo>
                <a:cubicBezTo>
                  <a:pt x="148" y="288"/>
                  <a:pt x="148" y="288"/>
                  <a:pt x="148" y="288"/>
                </a:cubicBezTo>
                <a:cubicBezTo>
                  <a:pt x="148" y="297"/>
                  <a:pt x="148" y="297"/>
                  <a:pt x="148" y="297"/>
                </a:cubicBezTo>
                <a:cubicBezTo>
                  <a:pt x="148" y="299"/>
                  <a:pt x="150" y="301"/>
                  <a:pt x="152" y="301"/>
                </a:cubicBezTo>
                <a:cubicBezTo>
                  <a:pt x="179" y="301"/>
                  <a:pt x="179" y="301"/>
                  <a:pt x="179" y="301"/>
                </a:cubicBezTo>
                <a:cubicBezTo>
                  <a:pt x="181" y="301"/>
                  <a:pt x="182" y="299"/>
                  <a:pt x="182" y="297"/>
                </a:cubicBezTo>
                <a:cubicBezTo>
                  <a:pt x="182" y="270"/>
                  <a:pt x="182" y="270"/>
                  <a:pt x="182" y="270"/>
                </a:cubicBezTo>
                <a:cubicBezTo>
                  <a:pt x="183" y="268"/>
                  <a:pt x="183" y="267"/>
                  <a:pt x="183" y="265"/>
                </a:cubicBezTo>
                <a:cubicBezTo>
                  <a:pt x="183" y="207"/>
                  <a:pt x="183" y="207"/>
                  <a:pt x="183" y="207"/>
                </a:cubicBezTo>
                <a:cubicBezTo>
                  <a:pt x="148" y="207"/>
                  <a:pt x="148" y="207"/>
                  <a:pt x="148" y="207"/>
                </a:cubicBezTo>
                <a:cubicBezTo>
                  <a:pt x="228" y="113"/>
                  <a:pt x="228" y="113"/>
                  <a:pt x="228" y="113"/>
                </a:cubicBezTo>
                <a:cubicBezTo>
                  <a:pt x="308" y="207"/>
                  <a:pt x="308" y="207"/>
                  <a:pt x="308" y="207"/>
                </a:cubicBezTo>
                <a:cubicBezTo>
                  <a:pt x="273" y="207"/>
                  <a:pt x="273" y="207"/>
                  <a:pt x="273" y="207"/>
                </a:cubicBezTo>
                <a:cubicBezTo>
                  <a:pt x="273" y="266"/>
                  <a:pt x="273" y="266"/>
                  <a:pt x="273" y="266"/>
                </a:cubicBezTo>
                <a:cubicBezTo>
                  <a:pt x="273" y="278"/>
                  <a:pt x="279" y="288"/>
                  <a:pt x="291" y="288"/>
                </a:cubicBezTo>
                <a:cubicBezTo>
                  <a:pt x="353" y="288"/>
                  <a:pt x="353" y="288"/>
                  <a:pt x="353" y="288"/>
                </a:cubicBezTo>
                <a:cubicBezTo>
                  <a:pt x="410" y="288"/>
                  <a:pt x="456" y="242"/>
                  <a:pt x="456" y="185"/>
                </a:cubicBezTo>
                <a:cubicBezTo>
                  <a:pt x="456" y="128"/>
                  <a:pt x="410" y="81"/>
                  <a:pt x="353" y="81"/>
                </a:cubicBezTo>
                <a:close/>
                <a:moveTo>
                  <a:pt x="242" y="235"/>
                </a:moveTo>
                <a:cubicBezTo>
                  <a:pt x="209" y="235"/>
                  <a:pt x="209" y="235"/>
                  <a:pt x="209" y="235"/>
                </a:cubicBezTo>
                <a:cubicBezTo>
                  <a:pt x="207" y="235"/>
                  <a:pt x="205" y="236"/>
                  <a:pt x="205" y="238"/>
                </a:cubicBezTo>
                <a:cubicBezTo>
                  <a:pt x="205" y="272"/>
                  <a:pt x="205" y="272"/>
                  <a:pt x="205" y="272"/>
                </a:cubicBezTo>
                <a:cubicBezTo>
                  <a:pt x="205" y="274"/>
                  <a:pt x="207" y="276"/>
                  <a:pt x="209" y="276"/>
                </a:cubicBezTo>
                <a:cubicBezTo>
                  <a:pt x="242" y="276"/>
                  <a:pt x="242" y="276"/>
                  <a:pt x="242" y="276"/>
                </a:cubicBezTo>
                <a:cubicBezTo>
                  <a:pt x="245" y="276"/>
                  <a:pt x="246" y="274"/>
                  <a:pt x="246" y="272"/>
                </a:cubicBezTo>
                <a:cubicBezTo>
                  <a:pt x="246" y="238"/>
                  <a:pt x="246" y="238"/>
                  <a:pt x="246" y="238"/>
                </a:cubicBezTo>
                <a:cubicBezTo>
                  <a:pt x="246" y="236"/>
                  <a:pt x="245" y="235"/>
                  <a:pt x="242" y="235"/>
                </a:cubicBezTo>
                <a:close/>
                <a:moveTo>
                  <a:pt x="235" y="297"/>
                </a:moveTo>
                <a:cubicBezTo>
                  <a:pt x="208" y="297"/>
                  <a:pt x="208" y="297"/>
                  <a:pt x="208" y="297"/>
                </a:cubicBezTo>
                <a:cubicBezTo>
                  <a:pt x="206" y="297"/>
                  <a:pt x="204" y="299"/>
                  <a:pt x="204" y="300"/>
                </a:cubicBezTo>
                <a:cubicBezTo>
                  <a:pt x="204" y="328"/>
                  <a:pt x="204" y="328"/>
                  <a:pt x="204" y="328"/>
                </a:cubicBezTo>
                <a:cubicBezTo>
                  <a:pt x="204" y="330"/>
                  <a:pt x="206" y="331"/>
                  <a:pt x="208" y="331"/>
                </a:cubicBezTo>
                <a:cubicBezTo>
                  <a:pt x="235" y="331"/>
                  <a:pt x="235" y="331"/>
                  <a:pt x="235" y="331"/>
                </a:cubicBezTo>
                <a:cubicBezTo>
                  <a:pt x="237" y="331"/>
                  <a:pt x="238" y="330"/>
                  <a:pt x="238" y="328"/>
                </a:cubicBezTo>
                <a:cubicBezTo>
                  <a:pt x="238" y="300"/>
                  <a:pt x="238" y="300"/>
                  <a:pt x="238" y="300"/>
                </a:cubicBezTo>
                <a:cubicBezTo>
                  <a:pt x="238" y="299"/>
                  <a:pt x="237" y="297"/>
                  <a:pt x="235" y="297"/>
                </a:cubicBezTo>
                <a:close/>
                <a:moveTo>
                  <a:pt x="185" y="322"/>
                </a:moveTo>
                <a:cubicBezTo>
                  <a:pt x="164" y="322"/>
                  <a:pt x="164" y="322"/>
                  <a:pt x="164" y="322"/>
                </a:cubicBezTo>
                <a:cubicBezTo>
                  <a:pt x="163" y="322"/>
                  <a:pt x="162" y="323"/>
                  <a:pt x="162" y="324"/>
                </a:cubicBezTo>
                <a:cubicBezTo>
                  <a:pt x="162" y="345"/>
                  <a:pt x="162" y="345"/>
                  <a:pt x="162" y="345"/>
                </a:cubicBezTo>
                <a:cubicBezTo>
                  <a:pt x="162" y="347"/>
                  <a:pt x="163" y="348"/>
                  <a:pt x="164" y="348"/>
                </a:cubicBezTo>
                <a:cubicBezTo>
                  <a:pt x="185" y="348"/>
                  <a:pt x="185" y="348"/>
                  <a:pt x="185" y="348"/>
                </a:cubicBezTo>
                <a:cubicBezTo>
                  <a:pt x="187" y="348"/>
                  <a:pt x="188" y="347"/>
                  <a:pt x="188" y="345"/>
                </a:cubicBezTo>
                <a:cubicBezTo>
                  <a:pt x="188" y="324"/>
                  <a:pt x="188" y="324"/>
                  <a:pt x="188" y="324"/>
                </a:cubicBezTo>
                <a:cubicBezTo>
                  <a:pt x="188" y="323"/>
                  <a:pt x="187" y="322"/>
                  <a:pt x="185" y="322"/>
                </a:cubicBezTo>
                <a:close/>
                <a:moveTo>
                  <a:pt x="223" y="358"/>
                </a:moveTo>
                <a:cubicBezTo>
                  <a:pt x="207" y="358"/>
                  <a:pt x="207" y="358"/>
                  <a:pt x="207" y="358"/>
                </a:cubicBezTo>
                <a:cubicBezTo>
                  <a:pt x="206" y="358"/>
                  <a:pt x="205" y="359"/>
                  <a:pt x="205" y="360"/>
                </a:cubicBezTo>
                <a:cubicBezTo>
                  <a:pt x="205" y="375"/>
                  <a:pt x="205" y="375"/>
                  <a:pt x="205" y="375"/>
                </a:cubicBezTo>
                <a:cubicBezTo>
                  <a:pt x="205" y="376"/>
                  <a:pt x="206" y="377"/>
                  <a:pt x="207" y="377"/>
                </a:cubicBezTo>
                <a:cubicBezTo>
                  <a:pt x="223" y="377"/>
                  <a:pt x="223" y="377"/>
                  <a:pt x="223" y="377"/>
                </a:cubicBezTo>
                <a:cubicBezTo>
                  <a:pt x="224" y="377"/>
                  <a:pt x="224" y="376"/>
                  <a:pt x="224" y="375"/>
                </a:cubicBezTo>
                <a:cubicBezTo>
                  <a:pt x="224" y="360"/>
                  <a:pt x="224" y="360"/>
                  <a:pt x="224" y="360"/>
                </a:cubicBezTo>
                <a:cubicBezTo>
                  <a:pt x="224" y="359"/>
                  <a:pt x="224" y="358"/>
                  <a:pt x="223" y="358"/>
                </a:cubicBezTo>
                <a:close/>
                <a:moveTo>
                  <a:pt x="299" y="303"/>
                </a:moveTo>
                <a:cubicBezTo>
                  <a:pt x="283" y="303"/>
                  <a:pt x="283" y="303"/>
                  <a:pt x="283" y="303"/>
                </a:cubicBezTo>
                <a:cubicBezTo>
                  <a:pt x="282" y="303"/>
                  <a:pt x="281" y="304"/>
                  <a:pt x="281" y="305"/>
                </a:cubicBezTo>
                <a:cubicBezTo>
                  <a:pt x="281" y="321"/>
                  <a:pt x="281" y="321"/>
                  <a:pt x="281" y="321"/>
                </a:cubicBezTo>
                <a:cubicBezTo>
                  <a:pt x="281" y="322"/>
                  <a:pt x="282" y="323"/>
                  <a:pt x="283" y="323"/>
                </a:cubicBezTo>
                <a:cubicBezTo>
                  <a:pt x="299" y="323"/>
                  <a:pt x="299" y="323"/>
                  <a:pt x="299" y="323"/>
                </a:cubicBezTo>
                <a:cubicBezTo>
                  <a:pt x="300" y="323"/>
                  <a:pt x="300" y="322"/>
                  <a:pt x="300" y="321"/>
                </a:cubicBezTo>
                <a:cubicBezTo>
                  <a:pt x="300" y="305"/>
                  <a:pt x="300" y="305"/>
                  <a:pt x="300" y="305"/>
                </a:cubicBezTo>
                <a:cubicBezTo>
                  <a:pt x="300" y="304"/>
                  <a:pt x="300" y="303"/>
                  <a:pt x="299" y="303"/>
                </a:cubicBezTo>
                <a:close/>
                <a:moveTo>
                  <a:pt x="276" y="332"/>
                </a:moveTo>
                <a:cubicBezTo>
                  <a:pt x="255" y="332"/>
                  <a:pt x="255" y="332"/>
                  <a:pt x="255" y="332"/>
                </a:cubicBezTo>
                <a:cubicBezTo>
                  <a:pt x="253" y="332"/>
                  <a:pt x="252" y="333"/>
                  <a:pt x="252" y="334"/>
                </a:cubicBezTo>
                <a:cubicBezTo>
                  <a:pt x="252" y="356"/>
                  <a:pt x="252" y="356"/>
                  <a:pt x="252" y="356"/>
                </a:cubicBezTo>
                <a:cubicBezTo>
                  <a:pt x="252" y="357"/>
                  <a:pt x="253" y="358"/>
                  <a:pt x="255" y="358"/>
                </a:cubicBezTo>
                <a:cubicBezTo>
                  <a:pt x="276" y="358"/>
                  <a:pt x="276" y="358"/>
                  <a:pt x="276" y="358"/>
                </a:cubicBezTo>
                <a:cubicBezTo>
                  <a:pt x="277" y="358"/>
                  <a:pt x="278" y="357"/>
                  <a:pt x="278" y="356"/>
                </a:cubicBezTo>
                <a:cubicBezTo>
                  <a:pt x="278" y="334"/>
                  <a:pt x="278" y="334"/>
                  <a:pt x="278" y="334"/>
                </a:cubicBezTo>
                <a:cubicBezTo>
                  <a:pt x="278" y="333"/>
                  <a:pt x="277" y="332"/>
                  <a:pt x="276" y="332"/>
                </a:cubicBezTo>
                <a:close/>
              </a:path>
            </a:pathLst>
          </a:custGeom>
          <a:solidFill>
            <a:srgbClr val="000000">
              <a:alpha val="22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1BFCC2ED-2EB6-491B-812A-17E70CB58CAD}"/>
              </a:ext>
            </a:extLst>
          </p:cNvPr>
          <p:cNvSpPr/>
          <p:nvPr/>
        </p:nvSpPr>
        <p:spPr>
          <a:xfrm>
            <a:off x="5244084" y="1637887"/>
            <a:ext cx="1625600" cy="16256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2DA64D4C-B3C3-42FD-A832-C0399989B070}"/>
              </a:ext>
            </a:extLst>
          </p:cNvPr>
          <p:cNvPicPr>
            <a:picLocks noGrp="1" noChangeAspect="1"/>
          </p:cNvPicPr>
          <p:nvPr>
            <p:ph type="pic" sz="quarter" idx="6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0" r="16570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95B2BA0-4515-4B66-8BE1-557AB5B3854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3600" b="1" dirty="0"/>
              <a:t>Welcome Message</a:t>
            </a: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D2483C2F-19DB-463E-9D6F-EBBEFC3497C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40BF769-03AA-4B7A-A0DF-1BF7ADF27154}"/>
              </a:ext>
            </a:extLst>
          </p:cNvPr>
          <p:cNvSpPr txBox="1"/>
          <p:nvPr/>
        </p:nvSpPr>
        <p:spPr>
          <a:xfrm>
            <a:off x="4518568" y="3459570"/>
            <a:ext cx="3231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JOHN DEO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CCF45B-DA4A-499D-9979-C41E4698339E}"/>
              </a:ext>
            </a:extLst>
          </p:cNvPr>
          <p:cNvSpPr/>
          <p:nvPr/>
        </p:nvSpPr>
        <p:spPr>
          <a:xfrm>
            <a:off x="5800271" y="3871828"/>
            <a:ext cx="667658" cy="580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1E54764-2B2E-4042-BB9F-7B56AD29356F}"/>
              </a:ext>
            </a:extLst>
          </p:cNvPr>
          <p:cNvSpPr/>
          <p:nvPr/>
        </p:nvSpPr>
        <p:spPr>
          <a:xfrm>
            <a:off x="2270170" y="5272772"/>
            <a:ext cx="76516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A6CFC15-86D5-4684-9823-9771E5C4236A}"/>
              </a:ext>
            </a:extLst>
          </p:cNvPr>
          <p:cNvSpPr/>
          <p:nvPr/>
        </p:nvSpPr>
        <p:spPr>
          <a:xfrm>
            <a:off x="2326521" y="4353228"/>
            <a:ext cx="7538959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of type and scrambled it to make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Placeholder 64">
            <a:extLst>
              <a:ext uri="{FF2B5EF4-FFF2-40B4-BE49-F238E27FC236}">
                <a16:creationId xmlns:a16="http://schemas.microsoft.com/office/drawing/2014/main" id="{AD0C204C-6417-47FE-80D9-29120A9DD4CD}"/>
              </a:ext>
            </a:extLst>
          </p:cNvPr>
          <p:cNvPicPr>
            <a:picLocks noGrp="1" noChangeAspect="1"/>
          </p:cNvPicPr>
          <p:nvPr>
            <p:ph type="pic" sz="quarter" idx="6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1" r="16921"/>
          <a:stretch>
            <a:fillRect/>
          </a:stretch>
        </p:blipFill>
        <p:spPr/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78E0CC67-AD05-471B-9C4F-0A08A689EC82}"/>
              </a:ext>
            </a:extLst>
          </p:cNvPr>
          <p:cNvPicPr>
            <a:picLocks noGrp="1" noChangeAspect="1"/>
          </p:cNvPicPr>
          <p:nvPr>
            <p:ph type="pic" sz="quarter" idx="6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30" b="10830"/>
          <a:stretch>
            <a:fillRect/>
          </a:stretch>
        </p:blipFill>
        <p:spPr/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C9187C89-A5C0-4A83-850C-A78342EDC3B3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8833510" cy="4630994"/>
          </a:xfrm>
          <a:custGeom>
            <a:avLst/>
            <a:gdLst>
              <a:gd name="T0" fmla="*/ 0 w 4068"/>
              <a:gd name="T1" fmla="*/ 0 h 2152"/>
              <a:gd name="T2" fmla="*/ 0 w 4068"/>
              <a:gd name="T3" fmla="*/ 2122 h 2152"/>
              <a:gd name="T4" fmla="*/ 3351 w 4068"/>
              <a:gd name="T5" fmla="*/ 2152 h 2152"/>
              <a:gd name="T6" fmla="*/ 4068 w 4068"/>
              <a:gd name="T7" fmla="*/ 1070 h 2152"/>
              <a:gd name="T8" fmla="*/ 3290 w 4068"/>
              <a:gd name="T9" fmla="*/ 0 h 2152"/>
              <a:gd name="T10" fmla="*/ 0 w 4068"/>
              <a:gd name="T11" fmla="*/ 0 h 2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68" h="2152">
                <a:moveTo>
                  <a:pt x="0" y="0"/>
                </a:moveTo>
                <a:lnTo>
                  <a:pt x="0" y="2122"/>
                </a:lnTo>
                <a:lnTo>
                  <a:pt x="3351" y="2152"/>
                </a:lnTo>
                <a:lnTo>
                  <a:pt x="4068" y="1070"/>
                </a:lnTo>
                <a:lnTo>
                  <a:pt x="329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50000"/>
              <a:alpha val="8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0F22F4CE-93E9-4DEF-BEFA-8CE0C6C8A260}"/>
              </a:ext>
            </a:extLst>
          </p:cNvPr>
          <p:cNvSpPr/>
          <p:nvPr/>
        </p:nvSpPr>
        <p:spPr>
          <a:xfrm>
            <a:off x="792813" y="590536"/>
            <a:ext cx="22477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A098895-3FEC-4255-938B-CA7870C14983}"/>
              </a:ext>
            </a:extLst>
          </p:cNvPr>
          <p:cNvSpPr/>
          <p:nvPr/>
        </p:nvSpPr>
        <p:spPr>
          <a:xfrm>
            <a:off x="792813" y="1305858"/>
            <a:ext cx="494226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and scrambled it to make a type specimen book</a:t>
            </a:r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CD27B194-F0D4-4EED-82BD-E39CEC76CAC6}"/>
              </a:ext>
            </a:extLst>
          </p:cNvPr>
          <p:cNvSpPr>
            <a:spLocks/>
          </p:cNvSpPr>
          <p:nvPr/>
        </p:nvSpPr>
        <p:spPr bwMode="auto">
          <a:xfrm>
            <a:off x="7913688" y="-28575"/>
            <a:ext cx="2430462" cy="5568950"/>
          </a:xfrm>
          <a:custGeom>
            <a:avLst/>
            <a:gdLst>
              <a:gd name="T0" fmla="*/ 710 w 866"/>
              <a:gd name="T1" fmla="*/ 0 h 1988"/>
              <a:gd name="T2" fmla="*/ 0 w 866"/>
              <a:gd name="T3" fmla="*/ 0 h 1988"/>
              <a:gd name="T4" fmla="*/ 0 w 866"/>
              <a:gd name="T5" fmla="*/ 0 h 1988"/>
              <a:gd name="T6" fmla="*/ 710 w 866"/>
              <a:gd name="T7" fmla="*/ 0 h 1988"/>
              <a:gd name="T8" fmla="*/ 860 w 866"/>
              <a:gd name="T9" fmla="*/ 879 h 1988"/>
              <a:gd name="T10" fmla="*/ 724 w 866"/>
              <a:gd name="T11" fmla="*/ 1988 h 1988"/>
              <a:gd name="T12" fmla="*/ 724 w 866"/>
              <a:gd name="T13" fmla="*/ 1988 h 1988"/>
              <a:gd name="T14" fmla="*/ 860 w 866"/>
              <a:gd name="T15" fmla="*/ 879 h 1988"/>
              <a:gd name="T16" fmla="*/ 710 w 866"/>
              <a:gd name="T17" fmla="*/ 0 h 1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6" h="1988">
                <a:moveTo>
                  <a:pt x="71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710" y="0"/>
                  <a:pt x="710" y="0"/>
                  <a:pt x="710" y="0"/>
                </a:cubicBezTo>
                <a:cubicBezTo>
                  <a:pt x="766" y="168"/>
                  <a:pt x="846" y="474"/>
                  <a:pt x="860" y="879"/>
                </a:cubicBezTo>
                <a:cubicBezTo>
                  <a:pt x="866" y="1473"/>
                  <a:pt x="725" y="1988"/>
                  <a:pt x="724" y="1988"/>
                </a:cubicBezTo>
                <a:cubicBezTo>
                  <a:pt x="724" y="1988"/>
                  <a:pt x="724" y="1988"/>
                  <a:pt x="724" y="1988"/>
                </a:cubicBezTo>
                <a:cubicBezTo>
                  <a:pt x="725" y="1988"/>
                  <a:pt x="866" y="1473"/>
                  <a:pt x="860" y="879"/>
                </a:cubicBezTo>
                <a:cubicBezTo>
                  <a:pt x="846" y="474"/>
                  <a:pt x="766" y="168"/>
                  <a:pt x="710" y="0"/>
                </a:cubicBezTo>
              </a:path>
            </a:pathLst>
          </a:custGeom>
          <a:solidFill>
            <a:srgbClr val="5AB1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C91C6DAC-9AAC-475D-89D6-0B430B10E5F9}"/>
              </a:ext>
            </a:extLst>
          </p:cNvPr>
          <p:cNvSpPr>
            <a:spLocks/>
          </p:cNvSpPr>
          <p:nvPr/>
        </p:nvSpPr>
        <p:spPr bwMode="auto">
          <a:xfrm>
            <a:off x="7373938" y="-1"/>
            <a:ext cx="4837113" cy="2157413"/>
          </a:xfrm>
          <a:custGeom>
            <a:avLst/>
            <a:gdLst>
              <a:gd name="T0" fmla="*/ 3047 w 3047"/>
              <a:gd name="T1" fmla="*/ 0 h 1377"/>
              <a:gd name="T2" fmla="*/ 0 w 3047"/>
              <a:gd name="T3" fmla="*/ 0 h 1377"/>
              <a:gd name="T4" fmla="*/ 1009 w 3047"/>
              <a:gd name="T5" fmla="*/ 1361 h 1377"/>
              <a:gd name="T6" fmla="*/ 3047 w 3047"/>
              <a:gd name="T7" fmla="*/ 1377 h 1377"/>
              <a:gd name="T8" fmla="*/ 3047 w 3047"/>
              <a:gd name="T9" fmla="*/ 0 h 1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7" h="1377">
                <a:moveTo>
                  <a:pt x="3047" y="0"/>
                </a:moveTo>
                <a:lnTo>
                  <a:pt x="0" y="0"/>
                </a:lnTo>
                <a:lnTo>
                  <a:pt x="1009" y="1361"/>
                </a:lnTo>
                <a:lnTo>
                  <a:pt x="3047" y="1377"/>
                </a:lnTo>
                <a:lnTo>
                  <a:pt x="3047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C61FAD2-6C21-451B-A886-721B44F2ACDC}"/>
              </a:ext>
            </a:extLst>
          </p:cNvPr>
          <p:cNvGrpSpPr/>
          <p:nvPr/>
        </p:nvGrpSpPr>
        <p:grpSpPr>
          <a:xfrm>
            <a:off x="2707191" y="2820329"/>
            <a:ext cx="1817587" cy="1704983"/>
            <a:chOff x="2707191" y="2878385"/>
            <a:chExt cx="1817587" cy="1704983"/>
          </a:xfrm>
        </p:grpSpPr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55ADEAA4-65CD-4E8D-98FE-3857CC4C531C}"/>
                </a:ext>
              </a:extLst>
            </p:cNvPr>
            <p:cNvSpPr/>
            <p:nvPr/>
          </p:nvSpPr>
          <p:spPr>
            <a:xfrm>
              <a:off x="2707191" y="2878385"/>
              <a:ext cx="1817587" cy="170498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93DBCD97-0AB2-42F6-A7EA-70CC5B103614}"/>
                </a:ext>
              </a:extLst>
            </p:cNvPr>
            <p:cNvSpPr txBox="1"/>
            <p:nvPr/>
          </p:nvSpPr>
          <p:spPr>
            <a:xfrm>
              <a:off x="3090571" y="3546266"/>
              <a:ext cx="10508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Charities</a:t>
              </a:r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B7C68F93-6E8F-46AF-BFB2-409DD8C57A44}"/>
                </a:ext>
              </a:extLst>
            </p:cNvPr>
            <p:cNvSpPr/>
            <p:nvPr/>
          </p:nvSpPr>
          <p:spPr>
            <a:xfrm>
              <a:off x="2830643" y="3794550"/>
              <a:ext cx="157068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142" name="Freeform 8">
              <a:extLst>
                <a:ext uri="{FF2B5EF4-FFF2-40B4-BE49-F238E27FC236}">
                  <a16:creationId xmlns:a16="http://schemas.microsoft.com/office/drawing/2014/main" id="{D7C3ADB8-0204-44A6-B37A-388B83F115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2402" y="3074733"/>
              <a:ext cx="427164" cy="399745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653D07A-D4D0-4549-B9A2-C654CA9B6F3B}"/>
              </a:ext>
            </a:extLst>
          </p:cNvPr>
          <p:cNvGrpSpPr/>
          <p:nvPr/>
        </p:nvGrpSpPr>
        <p:grpSpPr>
          <a:xfrm>
            <a:off x="4621569" y="2820329"/>
            <a:ext cx="1817587" cy="1704983"/>
            <a:chOff x="4621569" y="2878385"/>
            <a:chExt cx="1817587" cy="1704983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3D575F23-F071-4633-AD6A-17D873696678}"/>
                </a:ext>
              </a:extLst>
            </p:cNvPr>
            <p:cNvSpPr/>
            <p:nvPr/>
          </p:nvSpPr>
          <p:spPr>
            <a:xfrm>
              <a:off x="4621569" y="2878385"/>
              <a:ext cx="1817587" cy="170498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A6005024-55F6-4B0D-86ED-6C91222FADB7}"/>
                </a:ext>
              </a:extLst>
            </p:cNvPr>
            <p:cNvSpPr txBox="1"/>
            <p:nvPr/>
          </p:nvSpPr>
          <p:spPr>
            <a:xfrm>
              <a:off x="4862768" y="3554564"/>
              <a:ext cx="133519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2B2540D6-36B0-4697-91D4-CF1BA0CBC95A}"/>
                </a:ext>
              </a:extLst>
            </p:cNvPr>
            <p:cNvSpPr/>
            <p:nvPr/>
          </p:nvSpPr>
          <p:spPr>
            <a:xfrm>
              <a:off x="4731776" y="3802848"/>
              <a:ext cx="159717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146" name="Freeform 9">
              <a:extLst>
                <a:ext uri="{FF2B5EF4-FFF2-40B4-BE49-F238E27FC236}">
                  <a16:creationId xmlns:a16="http://schemas.microsoft.com/office/drawing/2014/main" id="{FD1AADA6-F5FF-4359-A1B5-83024BF498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18945" y="3066435"/>
              <a:ext cx="422835" cy="432936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14BA396-8383-4CCF-90AA-F234B37E63D6}"/>
              </a:ext>
            </a:extLst>
          </p:cNvPr>
          <p:cNvGrpSpPr/>
          <p:nvPr/>
        </p:nvGrpSpPr>
        <p:grpSpPr>
          <a:xfrm>
            <a:off x="792813" y="2820329"/>
            <a:ext cx="1817587" cy="1704983"/>
            <a:chOff x="792813" y="2878385"/>
            <a:chExt cx="1817587" cy="1704983"/>
          </a:xfrm>
        </p:grpSpPr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66905A51-63DC-42D2-87AE-D9684F08255A}"/>
                </a:ext>
              </a:extLst>
            </p:cNvPr>
            <p:cNvSpPr/>
            <p:nvPr/>
          </p:nvSpPr>
          <p:spPr>
            <a:xfrm>
              <a:off x="792813" y="2878385"/>
              <a:ext cx="1817587" cy="170498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515B5477-D3CF-4EF4-9859-F25F89666778}"/>
                </a:ext>
              </a:extLst>
            </p:cNvPr>
            <p:cNvGrpSpPr/>
            <p:nvPr/>
          </p:nvGrpSpPr>
          <p:grpSpPr>
            <a:xfrm>
              <a:off x="1532761" y="3070346"/>
              <a:ext cx="337690" cy="432936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149" name="Freeform 5">
                <a:extLst>
                  <a:ext uri="{FF2B5EF4-FFF2-40B4-BE49-F238E27FC236}">
                    <a16:creationId xmlns:a16="http://schemas.microsoft.com/office/drawing/2014/main" id="{7308F6BB-700E-4FCA-BB7D-7C796B7BF1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6">
                <a:extLst>
                  <a:ext uri="{FF2B5EF4-FFF2-40B4-BE49-F238E27FC236}">
                    <a16:creationId xmlns:a16="http://schemas.microsoft.com/office/drawing/2014/main" id="{7D65AA8C-99D7-4058-823A-7491FEEE2F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7">
                <a:extLst>
                  <a:ext uri="{FF2B5EF4-FFF2-40B4-BE49-F238E27FC236}">
                    <a16:creationId xmlns:a16="http://schemas.microsoft.com/office/drawing/2014/main" id="{7F43FB1D-EDCA-42B0-84D2-9C70D846CD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34ECEDD3-BF52-49B7-93CC-3CBE77FD45A4}"/>
                </a:ext>
              </a:extLst>
            </p:cNvPr>
            <p:cNvSpPr txBox="1"/>
            <p:nvPr/>
          </p:nvSpPr>
          <p:spPr>
            <a:xfrm>
              <a:off x="1038102" y="3558475"/>
              <a:ext cx="132700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598D32CB-06FE-4C7E-BABC-DB15AEE085FA}"/>
                </a:ext>
              </a:extLst>
            </p:cNvPr>
            <p:cNvSpPr/>
            <p:nvPr/>
          </p:nvSpPr>
          <p:spPr>
            <a:xfrm>
              <a:off x="914801" y="3806759"/>
              <a:ext cx="1573610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</p:grpSp>
      <p:pic>
        <p:nvPicPr>
          <p:cNvPr id="72" name="Picture 71">
            <a:extLst>
              <a:ext uri="{FF2B5EF4-FFF2-40B4-BE49-F238E27FC236}">
                <a16:creationId xmlns:a16="http://schemas.microsoft.com/office/drawing/2014/main" id="{91749711-F3AC-4CB3-8408-89CF32F07E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813" y="5012247"/>
            <a:ext cx="4699040" cy="1503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3DB4E9C-51A5-4585-B696-71C8328DB0AC}"/>
              </a:ext>
            </a:extLst>
          </p:cNvPr>
          <p:cNvGrpSpPr/>
          <p:nvPr/>
        </p:nvGrpSpPr>
        <p:grpSpPr>
          <a:xfrm>
            <a:off x="3889302" y="4256083"/>
            <a:ext cx="7560720" cy="1704983"/>
            <a:chOff x="1428750" y="9419427"/>
            <a:chExt cx="7560720" cy="1704983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3693203-C902-4FF7-9AC5-D58559E6E70F}"/>
                </a:ext>
              </a:extLst>
            </p:cNvPr>
            <p:cNvSpPr/>
            <p:nvPr/>
          </p:nvSpPr>
          <p:spPr>
            <a:xfrm>
              <a:off x="3343128" y="9419427"/>
              <a:ext cx="1817587" cy="170498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4FB80EE-37A5-48C7-8944-DB4B2A20B8E9}"/>
                </a:ext>
              </a:extLst>
            </p:cNvPr>
            <p:cNvSpPr txBox="1"/>
            <p:nvPr/>
          </p:nvSpPr>
          <p:spPr>
            <a:xfrm>
              <a:off x="3726508" y="10087308"/>
              <a:ext cx="10508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Charities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57A4510-4CFE-4E78-9208-CA41A25378A0}"/>
                </a:ext>
              </a:extLst>
            </p:cNvPr>
            <p:cNvSpPr/>
            <p:nvPr/>
          </p:nvSpPr>
          <p:spPr>
            <a:xfrm>
              <a:off x="3466580" y="10335592"/>
              <a:ext cx="157068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38" name="Freeform 8">
              <a:extLst>
                <a:ext uri="{FF2B5EF4-FFF2-40B4-BE49-F238E27FC236}">
                  <a16:creationId xmlns:a16="http://schemas.microsoft.com/office/drawing/2014/main" id="{F53B379F-EB68-45FA-9208-B697BD47F4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38339" y="9615775"/>
              <a:ext cx="427164" cy="399745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F96DB62-4DD6-43F5-8841-71C30BA3B715}"/>
                </a:ext>
              </a:extLst>
            </p:cNvPr>
            <p:cNvSpPr/>
            <p:nvPr/>
          </p:nvSpPr>
          <p:spPr>
            <a:xfrm>
              <a:off x="5257506" y="9419427"/>
              <a:ext cx="1817587" cy="170498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A51B044-1069-4E91-AEB7-C6CAC8149400}"/>
                </a:ext>
              </a:extLst>
            </p:cNvPr>
            <p:cNvSpPr txBox="1"/>
            <p:nvPr/>
          </p:nvSpPr>
          <p:spPr>
            <a:xfrm>
              <a:off x="5498705" y="10095606"/>
              <a:ext cx="133519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04A0D21-8C24-4EBC-AA24-621B66CCAB6A}"/>
                </a:ext>
              </a:extLst>
            </p:cNvPr>
            <p:cNvSpPr/>
            <p:nvPr/>
          </p:nvSpPr>
          <p:spPr>
            <a:xfrm>
              <a:off x="5367713" y="10343890"/>
              <a:ext cx="159717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28690A4A-3D9F-4120-9103-A66CF228FC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4882" y="9607477"/>
              <a:ext cx="422835" cy="432936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2844B740-8446-4384-B50F-E1208B3018A2}"/>
                </a:ext>
              </a:extLst>
            </p:cNvPr>
            <p:cNvSpPr/>
            <p:nvPr/>
          </p:nvSpPr>
          <p:spPr>
            <a:xfrm>
              <a:off x="1428750" y="9419427"/>
              <a:ext cx="1817587" cy="170498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686253EB-A1CC-44C3-B7AE-0C053F785FF7}"/>
                </a:ext>
              </a:extLst>
            </p:cNvPr>
            <p:cNvGrpSpPr/>
            <p:nvPr/>
          </p:nvGrpSpPr>
          <p:grpSpPr>
            <a:xfrm>
              <a:off x="2168698" y="9611388"/>
              <a:ext cx="337690" cy="432936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49" name="Freeform 5">
                <a:extLst>
                  <a:ext uri="{FF2B5EF4-FFF2-40B4-BE49-F238E27FC236}">
                    <a16:creationId xmlns:a16="http://schemas.microsoft.com/office/drawing/2014/main" id="{3693DFA6-1A7B-4F1E-8133-CB8FCCE50B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6">
                <a:extLst>
                  <a:ext uri="{FF2B5EF4-FFF2-40B4-BE49-F238E27FC236}">
                    <a16:creationId xmlns:a16="http://schemas.microsoft.com/office/drawing/2014/main" id="{03056586-8545-44C0-A72D-FE0854583A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7">
                <a:extLst>
                  <a:ext uri="{FF2B5EF4-FFF2-40B4-BE49-F238E27FC236}">
                    <a16:creationId xmlns:a16="http://schemas.microsoft.com/office/drawing/2014/main" id="{B44DB865-B807-4AE7-AC04-27505F8E557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659D8AE-806D-48B4-B28A-9F1570CC1AA6}"/>
                </a:ext>
              </a:extLst>
            </p:cNvPr>
            <p:cNvSpPr txBox="1"/>
            <p:nvPr/>
          </p:nvSpPr>
          <p:spPr>
            <a:xfrm>
              <a:off x="1674039" y="10099517"/>
              <a:ext cx="132700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67995C3C-5301-4409-A8AA-36D4419A0044}"/>
                </a:ext>
              </a:extLst>
            </p:cNvPr>
            <p:cNvSpPr/>
            <p:nvPr/>
          </p:nvSpPr>
          <p:spPr>
            <a:xfrm>
              <a:off x="1550738" y="10347801"/>
              <a:ext cx="1573610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3D953F39-11ED-409E-B898-79FDF74D635B}"/>
                </a:ext>
              </a:extLst>
            </p:cNvPr>
            <p:cNvSpPr/>
            <p:nvPr/>
          </p:nvSpPr>
          <p:spPr>
            <a:xfrm>
              <a:off x="7171883" y="9419427"/>
              <a:ext cx="1817587" cy="170498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3BB5E2E-C044-4251-8EB7-EEC5A05075A3}"/>
                </a:ext>
              </a:extLst>
            </p:cNvPr>
            <p:cNvSpPr txBox="1"/>
            <p:nvPr/>
          </p:nvSpPr>
          <p:spPr>
            <a:xfrm>
              <a:off x="7426407" y="10095606"/>
              <a:ext cx="12974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Individual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23637A81-6B73-4F1C-8955-62E62F2B9A1B}"/>
                </a:ext>
              </a:extLst>
            </p:cNvPr>
            <p:cNvSpPr/>
            <p:nvPr/>
          </p:nvSpPr>
          <p:spPr>
            <a:xfrm>
              <a:off x="7297817" y="10343890"/>
              <a:ext cx="1565718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56" name="Freeform 10">
              <a:extLst>
                <a:ext uri="{FF2B5EF4-FFF2-40B4-BE49-F238E27FC236}">
                  <a16:creationId xmlns:a16="http://schemas.microsoft.com/office/drawing/2014/main" id="{AD53DD69-B93C-40C5-AAFA-653C58A8D3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72145" y="9607477"/>
              <a:ext cx="417062" cy="432936"/>
            </a:xfrm>
            <a:custGeom>
              <a:avLst/>
              <a:gdLst>
                <a:gd name="T0" fmla="*/ 118 w 127"/>
                <a:gd name="T1" fmla="*/ 106 h 130"/>
                <a:gd name="T2" fmla="*/ 78 w 127"/>
                <a:gd name="T3" fmla="*/ 52 h 130"/>
                <a:gd name="T4" fmla="*/ 78 w 127"/>
                <a:gd name="T5" fmla="*/ 13 h 130"/>
                <a:gd name="T6" fmla="*/ 83 w 127"/>
                <a:gd name="T7" fmla="*/ 6 h 130"/>
                <a:gd name="T8" fmla="*/ 77 w 127"/>
                <a:gd name="T9" fmla="*/ 0 h 130"/>
                <a:gd name="T10" fmla="*/ 51 w 127"/>
                <a:gd name="T11" fmla="*/ 0 h 130"/>
                <a:gd name="T12" fmla="*/ 44 w 127"/>
                <a:gd name="T13" fmla="*/ 6 h 130"/>
                <a:gd name="T14" fmla="*/ 49 w 127"/>
                <a:gd name="T15" fmla="*/ 13 h 130"/>
                <a:gd name="T16" fmla="*/ 49 w 127"/>
                <a:gd name="T17" fmla="*/ 52 h 130"/>
                <a:gd name="T18" fmla="*/ 10 w 127"/>
                <a:gd name="T19" fmla="*/ 106 h 130"/>
                <a:gd name="T20" fmla="*/ 21 w 127"/>
                <a:gd name="T21" fmla="*/ 130 h 130"/>
                <a:gd name="T22" fmla="*/ 106 w 127"/>
                <a:gd name="T23" fmla="*/ 130 h 130"/>
                <a:gd name="T24" fmla="*/ 118 w 127"/>
                <a:gd name="T25" fmla="*/ 106 h 130"/>
                <a:gd name="T26" fmla="*/ 98 w 127"/>
                <a:gd name="T27" fmla="*/ 124 h 130"/>
                <a:gd name="T28" fmla="*/ 30 w 127"/>
                <a:gd name="T29" fmla="*/ 124 h 130"/>
                <a:gd name="T30" fmla="*/ 21 w 127"/>
                <a:gd name="T31" fmla="*/ 105 h 130"/>
                <a:gd name="T32" fmla="*/ 38 w 127"/>
                <a:gd name="T33" fmla="*/ 81 h 130"/>
                <a:gd name="T34" fmla="*/ 90 w 127"/>
                <a:gd name="T35" fmla="*/ 81 h 130"/>
                <a:gd name="T36" fmla="*/ 107 w 127"/>
                <a:gd name="T37" fmla="*/ 105 h 130"/>
                <a:gd name="T38" fmla="*/ 98 w 127"/>
                <a:gd name="T39" fmla="*/ 124 h 130"/>
                <a:gd name="T40" fmla="*/ 80 w 127"/>
                <a:gd name="T41" fmla="*/ 89 h 130"/>
                <a:gd name="T42" fmla="*/ 48 w 127"/>
                <a:gd name="T43" fmla="*/ 89 h 130"/>
                <a:gd name="T44" fmla="*/ 37 w 127"/>
                <a:gd name="T45" fmla="*/ 104 h 130"/>
                <a:gd name="T46" fmla="*/ 43 w 127"/>
                <a:gd name="T47" fmla="*/ 116 h 130"/>
                <a:gd name="T48" fmla="*/ 85 w 127"/>
                <a:gd name="T49" fmla="*/ 116 h 130"/>
                <a:gd name="T50" fmla="*/ 91 w 127"/>
                <a:gd name="T51" fmla="*/ 104 h 130"/>
                <a:gd name="T52" fmla="*/ 80 w 127"/>
                <a:gd name="T5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" h="130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264FE31F-ED5A-4B6C-93F1-7B972772386D}"/>
              </a:ext>
            </a:extLst>
          </p:cNvPr>
          <p:cNvSpPr/>
          <p:nvPr/>
        </p:nvSpPr>
        <p:spPr>
          <a:xfrm>
            <a:off x="7559451" y="1715718"/>
            <a:ext cx="3644129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BFDBB62-E685-46A8-B8C2-BDB4617B6B2A}"/>
              </a:ext>
            </a:extLst>
          </p:cNvPr>
          <p:cNvPicPr>
            <a:picLocks noGrp="1" noChangeAspect="1"/>
          </p:cNvPicPr>
          <p:nvPr>
            <p:ph type="pic" sz="quarter" idx="6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9" r="14759"/>
          <a:stretch>
            <a:fillRect/>
          </a:stretch>
        </p:blipFill>
        <p:spPr/>
      </p:pic>
      <p:sp>
        <p:nvSpPr>
          <p:cNvPr id="9" name="Freeform 6">
            <a:extLst>
              <a:ext uri="{FF2B5EF4-FFF2-40B4-BE49-F238E27FC236}">
                <a16:creationId xmlns:a16="http://schemas.microsoft.com/office/drawing/2014/main" id="{64848087-E45C-4A96-BA2F-9E2389D1779E}"/>
              </a:ext>
            </a:extLst>
          </p:cNvPr>
          <p:cNvSpPr>
            <a:spLocks/>
          </p:cNvSpPr>
          <p:nvPr/>
        </p:nvSpPr>
        <p:spPr bwMode="auto">
          <a:xfrm>
            <a:off x="-36513" y="3175"/>
            <a:ext cx="7038976" cy="6275388"/>
          </a:xfrm>
          <a:custGeom>
            <a:avLst/>
            <a:gdLst>
              <a:gd name="T0" fmla="*/ 0 w 4434"/>
              <a:gd name="T1" fmla="*/ 0 h 3953"/>
              <a:gd name="T2" fmla="*/ 0 w 4434"/>
              <a:gd name="T3" fmla="*/ 3953 h 3953"/>
              <a:gd name="T4" fmla="*/ 4434 w 4434"/>
              <a:gd name="T5" fmla="*/ 0 h 3953"/>
              <a:gd name="T6" fmla="*/ 0 w 4434"/>
              <a:gd name="T7" fmla="*/ 0 h 3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34" h="3953">
                <a:moveTo>
                  <a:pt x="0" y="0"/>
                </a:moveTo>
                <a:lnTo>
                  <a:pt x="0" y="3953"/>
                </a:lnTo>
                <a:lnTo>
                  <a:pt x="443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061F3481-6E41-49B9-B018-D7A511050119}"/>
              </a:ext>
            </a:extLst>
          </p:cNvPr>
          <p:cNvSpPr>
            <a:spLocks/>
          </p:cNvSpPr>
          <p:nvPr/>
        </p:nvSpPr>
        <p:spPr bwMode="auto">
          <a:xfrm>
            <a:off x="2241550" y="969963"/>
            <a:ext cx="5132388" cy="2674938"/>
          </a:xfrm>
          <a:custGeom>
            <a:avLst/>
            <a:gdLst>
              <a:gd name="connsiteX0" fmla="*/ 19050 w 5132388"/>
              <a:gd name="connsiteY0" fmla="*/ 0 h 2674938"/>
              <a:gd name="connsiteX1" fmla="*/ 3673475 w 5132388"/>
              <a:gd name="connsiteY1" fmla="*/ 0 h 2674938"/>
              <a:gd name="connsiteX2" fmla="*/ 5132388 w 5132388"/>
              <a:gd name="connsiteY2" fmla="*/ 0 h 2674938"/>
              <a:gd name="connsiteX3" fmla="*/ 5132388 w 5132388"/>
              <a:gd name="connsiteY3" fmla="*/ 1930401 h 2674938"/>
              <a:gd name="connsiteX4" fmla="*/ 1519238 w 5132388"/>
              <a:gd name="connsiteY4" fmla="*/ 1930401 h 2674938"/>
              <a:gd name="connsiteX5" fmla="*/ 1414463 w 5132388"/>
              <a:gd name="connsiteY5" fmla="*/ 2674938 h 2674938"/>
              <a:gd name="connsiteX6" fmla="*/ 965200 w 5132388"/>
              <a:gd name="connsiteY6" fmla="*/ 2417763 h 2674938"/>
              <a:gd name="connsiteX7" fmla="*/ 0 w 5132388"/>
              <a:gd name="connsiteY7" fmla="*/ 1860551 h 2674938"/>
              <a:gd name="connsiteX8" fmla="*/ 19050 w 5132388"/>
              <a:gd name="connsiteY8" fmla="*/ 0 h 2674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32388" h="2674938">
                <a:moveTo>
                  <a:pt x="19050" y="0"/>
                </a:moveTo>
                <a:lnTo>
                  <a:pt x="3673475" y="0"/>
                </a:lnTo>
                <a:lnTo>
                  <a:pt x="5132388" y="0"/>
                </a:lnTo>
                <a:lnTo>
                  <a:pt x="5132388" y="1930401"/>
                </a:lnTo>
                <a:lnTo>
                  <a:pt x="1519238" y="1930401"/>
                </a:lnTo>
                <a:lnTo>
                  <a:pt x="1414463" y="2674938"/>
                </a:lnTo>
                <a:lnTo>
                  <a:pt x="965200" y="2417763"/>
                </a:lnTo>
                <a:lnTo>
                  <a:pt x="0" y="1860551"/>
                </a:lnTo>
                <a:lnTo>
                  <a:pt x="19050" y="0"/>
                </a:lnTo>
                <a:close/>
              </a:path>
            </a:pathLst>
          </a:custGeom>
          <a:solidFill>
            <a:srgbClr val="2379B0">
              <a:alpha val="84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EE2D08F8-B21F-4BC8-817A-669FFA782302}"/>
              </a:ext>
            </a:extLst>
          </p:cNvPr>
          <p:cNvSpPr>
            <a:spLocks/>
          </p:cNvSpPr>
          <p:nvPr/>
        </p:nvSpPr>
        <p:spPr bwMode="auto">
          <a:xfrm>
            <a:off x="3206750" y="969963"/>
            <a:ext cx="4167188" cy="2674938"/>
          </a:xfrm>
          <a:custGeom>
            <a:avLst/>
            <a:gdLst>
              <a:gd name="T0" fmla="*/ 2625 w 2625"/>
              <a:gd name="T1" fmla="*/ 0 h 1685"/>
              <a:gd name="T2" fmla="*/ 1706 w 2625"/>
              <a:gd name="T3" fmla="*/ 0 h 1685"/>
              <a:gd name="T4" fmla="*/ 0 w 2625"/>
              <a:gd name="T5" fmla="*/ 1523 h 1685"/>
              <a:gd name="T6" fmla="*/ 283 w 2625"/>
              <a:gd name="T7" fmla="*/ 1685 h 1685"/>
              <a:gd name="T8" fmla="*/ 349 w 2625"/>
              <a:gd name="T9" fmla="*/ 1216 h 1685"/>
              <a:gd name="T10" fmla="*/ 2625 w 2625"/>
              <a:gd name="T11" fmla="*/ 1216 h 1685"/>
              <a:gd name="T12" fmla="*/ 2625 w 2625"/>
              <a:gd name="T13" fmla="*/ 0 h 1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25" h="1685">
                <a:moveTo>
                  <a:pt x="2625" y="0"/>
                </a:moveTo>
                <a:lnTo>
                  <a:pt x="1706" y="0"/>
                </a:lnTo>
                <a:lnTo>
                  <a:pt x="0" y="1523"/>
                </a:lnTo>
                <a:lnTo>
                  <a:pt x="283" y="1685"/>
                </a:lnTo>
                <a:lnTo>
                  <a:pt x="349" y="1216"/>
                </a:lnTo>
                <a:lnTo>
                  <a:pt x="2625" y="1216"/>
                </a:lnTo>
                <a:lnTo>
                  <a:pt x="262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73FA8737-FAD8-4CFC-B67D-F5E28D0BA5D4}"/>
              </a:ext>
            </a:extLst>
          </p:cNvPr>
          <p:cNvSpPr>
            <a:spLocks/>
          </p:cNvSpPr>
          <p:nvPr/>
        </p:nvSpPr>
        <p:spPr bwMode="auto">
          <a:xfrm>
            <a:off x="2241550" y="969963"/>
            <a:ext cx="3673475" cy="2417763"/>
          </a:xfrm>
          <a:custGeom>
            <a:avLst/>
            <a:gdLst>
              <a:gd name="T0" fmla="*/ 2314 w 2314"/>
              <a:gd name="T1" fmla="*/ 0 h 1523"/>
              <a:gd name="T2" fmla="*/ 12 w 2314"/>
              <a:gd name="T3" fmla="*/ 0 h 1523"/>
              <a:gd name="T4" fmla="*/ 0 w 2314"/>
              <a:gd name="T5" fmla="*/ 1172 h 1523"/>
              <a:gd name="T6" fmla="*/ 608 w 2314"/>
              <a:gd name="T7" fmla="*/ 1523 h 1523"/>
              <a:gd name="T8" fmla="*/ 2314 w 2314"/>
              <a:gd name="T9" fmla="*/ 0 h 1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4" h="1523">
                <a:moveTo>
                  <a:pt x="2314" y="0"/>
                </a:moveTo>
                <a:lnTo>
                  <a:pt x="12" y="0"/>
                </a:lnTo>
                <a:lnTo>
                  <a:pt x="0" y="1172"/>
                </a:lnTo>
                <a:lnTo>
                  <a:pt x="608" y="1523"/>
                </a:lnTo>
                <a:lnTo>
                  <a:pt x="231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C48102E6-960D-4C46-A0EF-EA9A4791817A}"/>
              </a:ext>
            </a:extLst>
          </p:cNvPr>
          <p:cNvSpPr>
            <a:spLocks/>
          </p:cNvSpPr>
          <p:nvPr/>
        </p:nvSpPr>
        <p:spPr bwMode="auto">
          <a:xfrm>
            <a:off x="-36513" y="3375025"/>
            <a:ext cx="3692525" cy="3467100"/>
          </a:xfrm>
          <a:custGeom>
            <a:avLst/>
            <a:gdLst>
              <a:gd name="T0" fmla="*/ 2326 w 2326"/>
              <a:gd name="T1" fmla="*/ 162 h 2184"/>
              <a:gd name="T2" fmla="*/ 2043 w 2326"/>
              <a:gd name="T3" fmla="*/ 0 h 2184"/>
              <a:gd name="T4" fmla="*/ 0 w 2326"/>
              <a:gd name="T5" fmla="*/ 1821 h 2184"/>
              <a:gd name="T6" fmla="*/ 19 w 2326"/>
              <a:gd name="T7" fmla="*/ 2184 h 2184"/>
              <a:gd name="T8" fmla="*/ 2326 w 2326"/>
              <a:gd name="T9" fmla="*/ 162 h 2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6" h="2184">
                <a:moveTo>
                  <a:pt x="2326" y="162"/>
                </a:moveTo>
                <a:lnTo>
                  <a:pt x="2043" y="0"/>
                </a:lnTo>
                <a:lnTo>
                  <a:pt x="0" y="1821"/>
                </a:lnTo>
                <a:lnTo>
                  <a:pt x="19" y="2184"/>
                </a:lnTo>
                <a:lnTo>
                  <a:pt x="2326" y="162"/>
                </a:lnTo>
                <a:close/>
              </a:path>
            </a:pathLst>
          </a:custGeom>
          <a:solidFill>
            <a:srgbClr val="0080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3593C50-3D9E-4B60-84A0-0D0D85E829B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559451" y="1116032"/>
            <a:ext cx="2755900" cy="576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3500" b="1" dirty="0"/>
              <a:t>Our Services</a:t>
            </a: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660CB82C-2A8D-41EE-BFC5-AC4F8C7C0116}"/>
              </a:ext>
            </a:extLst>
          </p:cNvPr>
          <p:cNvPicPr>
            <a:picLocks noGrp="1" noChangeAspect="1"/>
          </p:cNvPicPr>
          <p:nvPr>
            <p:ph type="pic" sz="quarter" idx="6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9" r="6759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771AB0A3-58CD-43E2-958E-9C9F2BAFD162}"/>
              </a:ext>
            </a:extLst>
          </p:cNvPr>
          <p:cNvPicPr>
            <a:picLocks noGrp="1" noChangeAspect="1"/>
          </p:cNvPicPr>
          <p:nvPr>
            <p:ph type="pic" sz="quarter" idx="6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0" r="6510"/>
          <a:stretch>
            <a:fillRect/>
          </a:stretch>
        </p:blipFill>
        <p:spPr/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EC22A225-0E09-4BCD-B631-CAB64A2EB67E}"/>
              </a:ext>
            </a:extLst>
          </p:cNvPr>
          <p:cNvPicPr>
            <a:picLocks noGrp="1" noChangeAspect="1"/>
          </p:cNvPicPr>
          <p:nvPr>
            <p:ph type="pic" sz="quarter" idx="6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7" b="310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5D9FC5C8-32FB-4F8B-8F7B-56BA0C8591D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29D8F09-DD78-4718-A888-DBD8CB027231}"/>
              </a:ext>
            </a:extLst>
          </p:cNvPr>
          <p:cNvGrpSpPr/>
          <p:nvPr/>
        </p:nvGrpSpPr>
        <p:grpSpPr>
          <a:xfrm>
            <a:off x="1661886" y="4948499"/>
            <a:ext cx="2328657" cy="1101933"/>
            <a:chOff x="1153466" y="4900504"/>
            <a:chExt cx="2328657" cy="1101933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A046D913-E90D-422E-892F-C63B220514D3}"/>
                </a:ext>
              </a:extLst>
            </p:cNvPr>
            <p:cNvSpPr txBox="1"/>
            <p:nvPr/>
          </p:nvSpPr>
          <p:spPr>
            <a:xfrm>
              <a:off x="1153466" y="4900504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30E1D7B6-9374-4905-B7F3-35C0068F35DC}"/>
                </a:ext>
              </a:extLst>
            </p:cNvPr>
            <p:cNvSpPr/>
            <p:nvPr/>
          </p:nvSpPr>
          <p:spPr>
            <a:xfrm>
              <a:off x="1153466" y="5356106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ABB07C0C-41E7-4529-A0B4-43B85EEA7FF1}"/>
              </a:ext>
            </a:extLst>
          </p:cNvPr>
          <p:cNvGrpSpPr/>
          <p:nvPr/>
        </p:nvGrpSpPr>
        <p:grpSpPr>
          <a:xfrm>
            <a:off x="4942114" y="4948499"/>
            <a:ext cx="2328657" cy="1101933"/>
            <a:chOff x="1153466" y="7032268"/>
            <a:chExt cx="2328657" cy="1101933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2345AE37-4F90-4839-BEF1-FF152A07FFA8}"/>
                </a:ext>
              </a:extLst>
            </p:cNvPr>
            <p:cNvSpPr txBox="1"/>
            <p:nvPr/>
          </p:nvSpPr>
          <p:spPr>
            <a:xfrm>
              <a:off x="1153466" y="7032268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Selela</a:t>
              </a: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Gomez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BE8D4B5D-0FF8-40AD-816D-8736F694F8C3}"/>
                </a:ext>
              </a:extLst>
            </p:cNvPr>
            <p:cNvSpPr/>
            <p:nvPr/>
          </p:nvSpPr>
          <p:spPr>
            <a:xfrm>
              <a:off x="1153466" y="7487870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70E75A5-7518-4E1D-AF7B-D331D8B91A6E}"/>
              </a:ext>
            </a:extLst>
          </p:cNvPr>
          <p:cNvGrpSpPr/>
          <p:nvPr/>
        </p:nvGrpSpPr>
        <p:grpSpPr>
          <a:xfrm>
            <a:off x="8222342" y="4948499"/>
            <a:ext cx="2328657" cy="1101933"/>
            <a:chOff x="1153466" y="4900504"/>
            <a:chExt cx="2328657" cy="1101933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47818249-1A11-43E3-BED7-6EBC0C79E333}"/>
                </a:ext>
              </a:extLst>
            </p:cNvPr>
            <p:cNvSpPr txBox="1"/>
            <p:nvPr/>
          </p:nvSpPr>
          <p:spPr>
            <a:xfrm>
              <a:off x="1153466" y="4900504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28C07AB9-3E5C-4ED8-A035-F69821623B5A}"/>
                </a:ext>
              </a:extLst>
            </p:cNvPr>
            <p:cNvSpPr/>
            <p:nvPr/>
          </p:nvSpPr>
          <p:spPr>
            <a:xfrm>
              <a:off x="1153466" y="5356106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ADB927A-C07D-4571-BD94-E66B3B18B7EF}"/>
              </a:ext>
            </a:extLst>
          </p:cNvPr>
          <p:cNvCxnSpPr>
            <a:cxnSpLocks/>
          </p:cNvCxnSpPr>
          <p:nvPr/>
        </p:nvCxnSpPr>
        <p:spPr>
          <a:xfrm>
            <a:off x="838200" y="4214359"/>
            <a:ext cx="10515600" cy="0"/>
          </a:xfrm>
          <a:prstGeom prst="line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7842F63C-22E4-408B-8311-F4D638FABB0E}"/>
              </a:ext>
            </a:extLst>
          </p:cNvPr>
          <p:cNvSpPr/>
          <p:nvPr/>
        </p:nvSpPr>
        <p:spPr>
          <a:xfrm>
            <a:off x="2675095" y="4073682"/>
            <a:ext cx="281354" cy="28135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1568914-7E71-46C6-863B-092B0B1B0015}"/>
              </a:ext>
            </a:extLst>
          </p:cNvPr>
          <p:cNvSpPr/>
          <p:nvPr/>
        </p:nvSpPr>
        <p:spPr>
          <a:xfrm>
            <a:off x="5955323" y="4073681"/>
            <a:ext cx="281354" cy="28135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EFF55E6-6663-445F-B962-E5AC4F000D0F}"/>
              </a:ext>
            </a:extLst>
          </p:cNvPr>
          <p:cNvSpPr/>
          <p:nvPr/>
        </p:nvSpPr>
        <p:spPr>
          <a:xfrm>
            <a:off x="9235551" y="4073681"/>
            <a:ext cx="281354" cy="28135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Placeholder 47">
            <a:extLst>
              <a:ext uri="{FF2B5EF4-FFF2-40B4-BE49-F238E27FC236}">
                <a16:creationId xmlns:a16="http://schemas.microsoft.com/office/drawing/2014/main" id="{829E7858-D76E-4105-9343-288EC305EE95}"/>
              </a:ext>
            </a:extLst>
          </p:cNvPr>
          <p:cNvPicPr>
            <a:picLocks noGrp="1" noChangeAspect="1"/>
          </p:cNvPicPr>
          <p:nvPr>
            <p:ph type="pic" sz="quarter" idx="6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4" r="20644"/>
          <a:stretch>
            <a:fillRect/>
          </a:stretch>
        </p:blipFill>
        <p:spPr/>
      </p:pic>
      <p:pic>
        <p:nvPicPr>
          <p:cNvPr id="52" name="Picture Placeholder 51">
            <a:extLst>
              <a:ext uri="{FF2B5EF4-FFF2-40B4-BE49-F238E27FC236}">
                <a16:creationId xmlns:a16="http://schemas.microsoft.com/office/drawing/2014/main" id="{F1866628-AA44-42EB-973C-FD3F34AFE414}"/>
              </a:ext>
            </a:extLst>
          </p:cNvPr>
          <p:cNvPicPr>
            <a:picLocks noGrp="1" noChangeAspect="1"/>
          </p:cNvPicPr>
          <p:nvPr>
            <p:ph type="pic" sz="quarter" idx="6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47" r="27747"/>
          <a:stretch>
            <a:fillRect/>
          </a:stretch>
        </p:blipFill>
        <p:spPr/>
      </p:pic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05D1F5C7-E470-4098-B4E3-5CF83CADD3CD}"/>
              </a:ext>
            </a:extLst>
          </p:cNvPr>
          <p:cNvPicPr>
            <a:picLocks noGrp="1" noChangeAspect="1"/>
          </p:cNvPicPr>
          <p:nvPr>
            <p:ph type="pic" sz="quarter" idx="6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68" r="28368"/>
          <a:stretch>
            <a:fillRect/>
          </a:stretch>
        </p:blipFill>
        <p:spPr/>
      </p:pic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1856A227-8BB1-4D8D-B3CA-7BEA76C10082}"/>
              </a:ext>
            </a:extLst>
          </p:cNvPr>
          <p:cNvPicPr>
            <a:picLocks noGrp="1" noChangeAspect="1"/>
          </p:cNvPicPr>
          <p:nvPr>
            <p:ph type="pic" sz="quarter" idx="66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1" r="24491"/>
          <a:stretch>
            <a:fillRect/>
          </a:stretch>
        </p:blipFill>
        <p:spPr/>
      </p:pic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15FC1546-F20B-425F-9E4E-36C5920E04B2}"/>
              </a:ext>
            </a:extLst>
          </p:cNvPr>
          <p:cNvPicPr>
            <a:picLocks noGrp="1" noChangeAspect="1"/>
          </p:cNvPicPr>
          <p:nvPr>
            <p:ph type="pic" sz="quarter" idx="6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4" r="28454"/>
          <a:stretch>
            <a:fillRect/>
          </a:stretch>
        </p:blipFill>
        <p:spPr/>
      </p:pic>
      <p:pic>
        <p:nvPicPr>
          <p:cNvPr id="59" name="Picture Placeholder 58">
            <a:extLst>
              <a:ext uri="{FF2B5EF4-FFF2-40B4-BE49-F238E27FC236}">
                <a16:creationId xmlns:a16="http://schemas.microsoft.com/office/drawing/2014/main" id="{471651AD-3951-4C65-AAA1-CCDBFECCB661}"/>
              </a:ext>
            </a:extLst>
          </p:cNvPr>
          <p:cNvPicPr>
            <a:picLocks noGrp="1" noChangeAspect="1"/>
          </p:cNvPicPr>
          <p:nvPr>
            <p:ph type="pic" sz="quarter" idx="68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63" r="12763"/>
          <a:stretch>
            <a:fillRect/>
          </a:stretch>
        </p:blipFill>
        <p:spPr>
          <a:xfrm>
            <a:off x="2490788" y="3209925"/>
            <a:ext cx="4064000" cy="3644900"/>
          </a:xfrm>
        </p:spPr>
      </p:pic>
      <p:sp>
        <p:nvSpPr>
          <p:cNvPr id="20" name="Rectangle 6">
            <a:extLst>
              <a:ext uri="{FF2B5EF4-FFF2-40B4-BE49-F238E27FC236}">
                <a16:creationId xmlns:a16="http://schemas.microsoft.com/office/drawing/2014/main" id="{985826C8-F8F3-46C3-A1B5-F3048942C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0160" y="3209925"/>
            <a:ext cx="4064597" cy="3644900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1FD0175-AE55-49A7-ADA7-7800705A6CDB}"/>
              </a:ext>
            </a:extLst>
          </p:cNvPr>
          <p:cNvGrpSpPr/>
          <p:nvPr/>
        </p:nvGrpSpPr>
        <p:grpSpPr>
          <a:xfrm>
            <a:off x="2830858" y="3910797"/>
            <a:ext cx="3383201" cy="2243157"/>
            <a:chOff x="2703274" y="3713184"/>
            <a:chExt cx="3383201" cy="2243157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4D04E71E-6747-4E1B-93E2-1834CD4A8118}"/>
                </a:ext>
              </a:extLst>
            </p:cNvPr>
            <p:cNvSpPr/>
            <p:nvPr/>
          </p:nvSpPr>
          <p:spPr>
            <a:xfrm>
              <a:off x="2703274" y="4325125"/>
              <a:ext cx="3383201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22E00A0-7ECF-4448-A5F2-EE2E51A62578}"/>
                </a:ext>
              </a:extLst>
            </p:cNvPr>
            <p:cNvSpPr/>
            <p:nvPr/>
          </p:nvSpPr>
          <p:spPr>
            <a:xfrm>
              <a:off x="2703274" y="3713184"/>
              <a:ext cx="2515432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Our Port folio</a:t>
              </a:r>
              <a:endParaRPr lang="en-US" sz="3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C849D42F-3130-4CF5-8DED-BF069F4A868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71141" y="5131422"/>
            <a:ext cx="3726509" cy="119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4F5987D-55D8-49AC-A8B4-E94A6358D0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1A85149C-2A2D-446F-8CB1-8320BC41E0BA}"/>
              </a:ext>
            </a:extLst>
          </p:cNvPr>
          <p:cNvSpPr>
            <a:spLocks/>
          </p:cNvSpPr>
          <p:nvPr/>
        </p:nvSpPr>
        <p:spPr bwMode="auto">
          <a:xfrm>
            <a:off x="5959475" y="2373313"/>
            <a:ext cx="0" cy="5562600"/>
          </a:xfrm>
          <a:custGeom>
            <a:avLst/>
            <a:gdLst>
              <a:gd name="T0" fmla="*/ 0 h 3504"/>
              <a:gd name="T1" fmla="*/ 3504 h 3504"/>
              <a:gd name="T2" fmla="*/ 0 h 350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504">
                <a:moveTo>
                  <a:pt x="0" y="0"/>
                </a:moveTo>
                <a:lnTo>
                  <a:pt x="0" y="350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96C6335-BF77-4007-85E1-7DEF9B80A709}"/>
              </a:ext>
            </a:extLst>
          </p:cNvPr>
          <p:cNvGrpSpPr/>
          <p:nvPr/>
        </p:nvGrpSpPr>
        <p:grpSpPr>
          <a:xfrm>
            <a:off x="838200" y="2020416"/>
            <a:ext cx="2162175" cy="2157413"/>
            <a:chOff x="1568450" y="1951038"/>
            <a:chExt cx="2162175" cy="2157413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74621A84-A3AE-47A1-A27B-5DCEADEE9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8450" y="1982788"/>
              <a:ext cx="1292225" cy="2095500"/>
            </a:xfrm>
            <a:custGeom>
              <a:avLst/>
              <a:gdLst>
                <a:gd name="T0" fmla="*/ 359 w 564"/>
                <a:gd name="T1" fmla="*/ 0 h 917"/>
                <a:gd name="T2" fmla="*/ 0 w 564"/>
                <a:gd name="T3" fmla="*/ 458 h 917"/>
                <a:gd name="T4" fmla="*/ 362 w 564"/>
                <a:gd name="T5" fmla="*/ 917 h 917"/>
                <a:gd name="T6" fmla="*/ 564 w 564"/>
                <a:gd name="T7" fmla="*/ 404 h 917"/>
                <a:gd name="T8" fmla="*/ 359 w 564"/>
                <a:gd name="T9" fmla="*/ 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4" h="917">
                  <a:moveTo>
                    <a:pt x="359" y="0"/>
                  </a:moveTo>
                  <a:cubicBezTo>
                    <a:pt x="153" y="50"/>
                    <a:pt x="0" y="236"/>
                    <a:pt x="0" y="458"/>
                  </a:cubicBezTo>
                  <a:cubicBezTo>
                    <a:pt x="0" y="681"/>
                    <a:pt x="155" y="868"/>
                    <a:pt x="362" y="917"/>
                  </a:cubicBezTo>
                  <a:cubicBezTo>
                    <a:pt x="564" y="404"/>
                    <a:pt x="564" y="404"/>
                    <a:pt x="564" y="404"/>
                  </a:cubicBezTo>
                  <a:lnTo>
                    <a:pt x="359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0AD8B27C-0E54-4076-82AA-0570F42E4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0775" y="1951038"/>
              <a:ext cx="1339850" cy="2157413"/>
            </a:xfrm>
            <a:custGeom>
              <a:avLst/>
              <a:gdLst>
                <a:gd name="T0" fmla="*/ 585 w 585"/>
                <a:gd name="T1" fmla="*/ 472 h 944"/>
                <a:gd name="T2" fmla="*/ 113 w 585"/>
                <a:gd name="T3" fmla="*/ 0 h 944"/>
                <a:gd name="T4" fmla="*/ 0 w 585"/>
                <a:gd name="T5" fmla="*/ 14 h 944"/>
                <a:gd name="T6" fmla="*/ 205 w 585"/>
                <a:gd name="T7" fmla="*/ 418 h 944"/>
                <a:gd name="T8" fmla="*/ 3 w 585"/>
                <a:gd name="T9" fmla="*/ 931 h 944"/>
                <a:gd name="T10" fmla="*/ 113 w 585"/>
                <a:gd name="T11" fmla="*/ 944 h 944"/>
                <a:gd name="T12" fmla="*/ 585 w 585"/>
                <a:gd name="T13" fmla="*/ 472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5" h="944">
                  <a:moveTo>
                    <a:pt x="585" y="472"/>
                  </a:moveTo>
                  <a:cubicBezTo>
                    <a:pt x="585" y="211"/>
                    <a:pt x="374" y="0"/>
                    <a:pt x="113" y="0"/>
                  </a:cubicBezTo>
                  <a:cubicBezTo>
                    <a:pt x="74" y="0"/>
                    <a:pt x="36" y="5"/>
                    <a:pt x="0" y="14"/>
                  </a:cubicBezTo>
                  <a:cubicBezTo>
                    <a:pt x="205" y="418"/>
                    <a:pt x="205" y="418"/>
                    <a:pt x="205" y="418"/>
                  </a:cubicBezTo>
                  <a:cubicBezTo>
                    <a:pt x="3" y="931"/>
                    <a:pt x="3" y="931"/>
                    <a:pt x="3" y="931"/>
                  </a:cubicBezTo>
                  <a:cubicBezTo>
                    <a:pt x="38" y="940"/>
                    <a:pt x="75" y="944"/>
                    <a:pt x="113" y="944"/>
                  </a:cubicBezTo>
                  <a:cubicBezTo>
                    <a:pt x="374" y="944"/>
                    <a:pt x="585" y="733"/>
                    <a:pt x="585" y="4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D7D01935-E34D-46E7-9C12-5ADE2B358F2D}"/>
              </a:ext>
            </a:extLst>
          </p:cNvPr>
          <p:cNvGrpSpPr/>
          <p:nvPr/>
        </p:nvGrpSpPr>
        <p:grpSpPr>
          <a:xfrm>
            <a:off x="3622675" y="2020416"/>
            <a:ext cx="2162175" cy="2157413"/>
            <a:chOff x="1568450" y="1951038"/>
            <a:chExt cx="2162175" cy="2157413"/>
          </a:xfrm>
        </p:grpSpPr>
        <p:sp>
          <p:nvSpPr>
            <p:cNvPr id="104" name="Freeform 5">
              <a:extLst>
                <a:ext uri="{FF2B5EF4-FFF2-40B4-BE49-F238E27FC236}">
                  <a16:creationId xmlns:a16="http://schemas.microsoft.com/office/drawing/2014/main" id="{81A83168-5FE2-444B-8E88-5712CA6AD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8450" y="1982788"/>
              <a:ext cx="1292225" cy="2095500"/>
            </a:xfrm>
            <a:custGeom>
              <a:avLst/>
              <a:gdLst>
                <a:gd name="T0" fmla="*/ 359 w 564"/>
                <a:gd name="T1" fmla="*/ 0 h 917"/>
                <a:gd name="T2" fmla="*/ 0 w 564"/>
                <a:gd name="T3" fmla="*/ 458 h 917"/>
                <a:gd name="T4" fmla="*/ 362 w 564"/>
                <a:gd name="T5" fmla="*/ 917 h 917"/>
                <a:gd name="T6" fmla="*/ 564 w 564"/>
                <a:gd name="T7" fmla="*/ 404 h 917"/>
                <a:gd name="T8" fmla="*/ 359 w 564"/>
                <a:gd name="T9" fmla="*/ 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4" h="917">
                  <a:moveTo>
                    <a:pt x="359" y="0"/>
                  </a:moveTo>
                  <a:cubicBezTo>
                    <a:pt x="153" y="50"/>
                    <a:pt x="0" y="236"/>
                    <a:pt x="0" y="458"/>
                  </a:cubicBezTo>
                  <a:cubicBezTo>
                    <a:pt x="0" y="681"/>
                    <a:pt x="155" y="868"/>
                    <a:pt x="362" y="917"/>
                  </a:cubicBezTo>
                  <a:cubicBezTo>
                    <a:pt x="564" y="404"/>
                    <a:pt x="564" y="404"/>
                    <a:pt x="564" y="404"/>
                  </a:cubicBezTo>
                  <a:lnTo>
                    <a:pt x="359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6">
              <a:extLst>
                <a:ext uri="{FF2B5EF4-FFF2-40B4-BE49-F238E27FC236}">
                  <a16:creationId xmlns:a16="http://schemas.microsoft.com/office/drawing/2014/main" id="{99026AD8-8831-4FA3-BC4B-AD2E80B72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0775" y="1951038"/>
              <a:ext cx="1339850" cy="2157413"/>
            </a:xfrm>
            <a:custGeom>
              <a:avLst/>
              <a:gdLst>
                <a:gd name="T0" fmla="*/ 585 w 585"/>
                <a:gd name="T1" fmla="*/ 472 h 944"/>
                <a:gd name="T2" fmla="*/ 113 w 585"/>
                <a:gd name="T3" fmla="*/ 0 h 944"/>
                <a:gd name="T4" fmla="*/ 0 w 585"/>
                <a:gd name="T5" fmla="*/ 14 h 944"/>
                <a:gd name="T6" fmla="*/ 205 w 585"/>
                <a:gd name="T7" fmla="*/ 418 h 944"/>
                <a:gd name="T8" fmla="*/ 3 w 585"/>
                <a:gd name="T9" fmla="*/ 931 h 944"/>
                <a:gd name="T10" fmla="*/ 113 w 585"/>
                <a:gd name="T11" fmla="*/ 944 h 944"/>
                <a:gd name="T12" fmla="*/ 585 w 585"/>
                <a:gd name="T13" fmla="*/ 472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5" h="944">
                  <a:moveTo>
                    <a:pt x="585" y="472"/>
                  </a:moveTo>
                  <a:cubicBezTo>
                    <a:pt x="585" y="211"/>
                    <a:pt x="374" y="0"/>
                    <a:pt x="113" y="0"/>
                  </a:cubicBezTo>
                  <a:cubicBezTo>
                    <a:pt x="74" y="0"/>
                    <a:pt x="36" y="5"/>
                    <a:pt x="0" y="14"/>
                  </a:cubicBezTo>
                  <a:cubicBezTo>
                    <a:pt x="205" y="418"/>
                    <a:pt x="205" y="418"/>
                    <a:pt x="205" y="418"/>
                  </a:cubicBezTo>
                  <a:cubicBezTo>
                    <a:pt x="3" y="931"/>
                    <a:pt x="3" y="931"/>
                    <a:pt x="3" y="931"/>
                  </a:cubicBezTo>
                  <a:cubicBezTo>
                    <a:pt x="38" y="940"/>
                    <a:pt x="75" y="944"/>
                    <a:pt x="113" y="944"/>
                  </a:cubicBezTo>
                  <a:cubicBezTo>
                    <a:pt x="374" y="944"/>
                    <a:pt x="585" y="733"/>
                    <a:pt x="585" y="4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413F8733-05F4-428F-BF68-5829C42EA6C7}"/>
              </a:ext>
            </a:extLst>
          </p:cNvPr>
          <p:cNvGrpSpPr/>
          <p:nvPr/>
        </p:nvGrpSpPr>
        <p:grpSpPr>
          <a:xfrm>
            <a:off x="6407150" y="2020416"/>
            <a:ext cx="2162175" cy="2157413"/>
            <a:chOff x="1568450" y="1951038"/>
            <a:chExt cx="2162175" cy="2157413"/>
          </a:xfrm>
        </p:grpSpPr>
        <p:sp>
          <p:nvSpPr>
            <p:cNvPr id="107" name="Freeform 5">
              <a:extLst>
                <a:ext uri="{FF2B5EF4-FFF2-40B4-BE49-F238E27FC236}">
                  <a16:creationId xmlns:a16="http://schemas.microsoft.com/office/drawing/2014/main" id="{53DC6B52-F7AD-4896-9EB9-012EFA79A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8450" y="1982788"/>
              <a:ext cx="1292225" cy="2095500"/>
            </a:xfrm>
            <a:custGeom>
              <a:avLst/>
              <a:gdLst>
                <a:gd name="T0" fmla="*/ 359 w 564"/>
                <a:gd name="T1" fmla="*/ 0 h 917"/>
                <a:gd name="T2" fmla="*/ 0 w 564"/>
                <a:gd name="T3" fmla="*/ 458 h 917"/>
                <a:gd name="T4" fmla="*/ 362 w 564"/>
                <a:gd name="T5" fmla="*/ 917 h 917"/>
                <a:gd name="T6" fmla="*/ 564 w 564"/>
                <a:gd name="T7" fmla="*/ 404 h 917"/>
                <a:gd name="T8" fmla="*/ 359 w 564"/>
                <a:gd name="T9" fmla="*/ 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4" h="917">
                  <a:moveTo>
                    <a:pt x="359" y="0"/>
                  </a:moveTo>
                  <a:cubicBezTo>
                    <a:pt x="153" y="50"/>
                    <a:pt x="0" y="236"/>
                    <a:pt x="0" y="458"/>
                  </a:cubicBezTo>
                  <a:cubicBezTo>
                    <a:pt x="0" y="681"/>
                    <a:pt x="155" y="868"/>
                    <a:pt x="362" y="917"/>
                  </a:cubicBezTo>
                  <a:cubicBezTo>
                    <a:pt x="564" y="404"/>
                    <a:pt x="564" y="404"/>
                    <a:pt x="564" y="404"/>
                  </a:cubicBezTo>
                  <a:lnTo>
                    <a:pt x="359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6">
              <a:extLst>
                <a:ext uri="{FF2B5EF4-FFF2-40B4-BE49-F238E27FC236}">
                  <a16:creationId xmlns:a16="http://schemas.microsoft.com/office/drawing/2014/main" id="{1422BB7A-1E52-4E5B-9EB8-86CBECE3A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0775" y="1951038"/>
              <a:ext cx="1339850" cy="2157413"/>
            </a:xfrm>
            <a:custGeom>
              <a:avLst/>
              <a:gdLst>
                <a:gd name="T0" fmla="*/ 585 w 585"/>
                <a:gd name="T1" fmla="*/ 472 h 944"/>
                <a:gd name="T2" fmla="*/ 113 w 585"/>
                <a:gd name="T3" fmla="*/ 0 h 944"/>
                <a:gd name="T4" fmla="*/ 0 w 585"/>
                <a:gd name="T5" fmla="*/ 14 h 944"/>
                <a:gd name="T6" fmla="*/ 205 w 585"/>
                <a:gd name="T7" fmla="*/ 418 h 944"/>
                <a:gd name="T8" fmla="*/ 3 w 585"/>
                <a:gd name="T9" fmla="*/ 931 h 944"/>
                <a:gd name="T10" fmla="*/ 113 w 585"/>
                <a:gd name="T11" fmla="*/ 944 h 944"/>
                <a:gd name="T12" fmla="*/ 585 w 585"/>
                <a:gd name="T13" fmla="*/ 472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5" h="944">
                  <a:moveTo>
                    <a:pt x="585" y="472"/>
                  </a:moveTo>
                  <a:cubicBezTo>
                    <a:pt x="585" y="211"/>
                    <a:pt x="374" y="0"/>
                    <a:pt x="113" y="0"/>
                  </a:cubicBezTo>
                  <a:cubicBezTo>
                    <a:pt x="74" y="0"/>
                    <a:pt x="36" y="5"/>
                    <a:pt x="0" y="14"/>
                  </a:cubicBezTo>
                  <a:cubicBezTo>
                    <a:pt x="205" y="418"/>
                    <a:pt x="205" y="418"/>
                    <a:pt x="205" y="418"/>
                  </a:cubicBezTo>
                  <a:cubicBezTo>
                    <a:pt x="3" y="931"/>
                    <a:pt x="3" y="931"/>
                    <a:pt x="3" y="931"/>
                  </a:cubicBezTo>
                  <a:cubicBezTo>
                    <a:pt x="38" y="940"/>
                    <a:pt x="75" y="944"/>
                    <a:pt x="113" y="944"/>
                  </a:cubicBezTo>
                  <a:cubicBezTo>
                    <a:pt x="374" y="944"/>
                    <a:pt x="585" y="733"/>
                    <a:pt x="585" y="47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F8902F6D-3E2F-460E-BB84-BD170E05D9C9}"/>
              </a:ext>
            </a:extLst>
          </p:cNvPr>
          <p:cNvGrpSpPr/>
          <p:nvPr/>
        </p:nvGrpSpPr>
        <p:grpSpPr>
          <a:xfrm>
            <a:off x="9191625" y="2020416"/>
            <a:ext cx="2162175" cy="2157413"/>
            <a:chOff x="1568450" y="1951038"/>
            <a:chExt cx="2162175" cy="2157413"/>
          </a:xfrm>
        </p:grpSpPr>
        <p:sp>
          <p:nvSpPr>
            <p:cNvPr id="110" name="Freeform 5">
              <a:extLst>
                <a:ext uri="{FF2B5EF4-FFF2-40B4-BE49-F238E27FC236}">
                  <a16:creationId xmlns:a16="http://schemas.microsoft.com/office/drawing/2014/main" id="{C8668069-601C-4EE4-9BCB-D892E5FDC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8450" y="1982788"/>
              <a:ext cx="1292225" cy="2095500"/>
            </a:xfrm>
            <a:custGeom>
              <a:avLst/>
              <a:gdLst>
                <a:gd name="T0" fmla="*/ 359 w 564"/>
                <a:gd name="T1" fmla="*/ 0 h 917"/>
                <a:gd name="T2" fmla="*/ 0 w 564"/>
                <a:gd name="T3" fmla="*/ 458 h 917"/>
                <a:gd name="T4" fmla="*/ 362 w 564"/>
                <a:gd name="T5" fmla="*/ 917 h 917"/>
                <a:gd name="T6" fmla="*/ 564 w 564"/>
                <a:gd name="T7" fmla="*/ 404 h 917"/>
                <a:gd name="T8" fmla="*/ 359 w 564"/>
                <a:gd name="T9" fmla="*/ 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4" h="917">
                  <a:moveTo>
                    <a:pt x="359" y="0"/>
                  </a:moveTo>
                  <a:cubicBezTo>
                    <a:pt x="153" y="50"/>
                    <a:pt x="0" y="236"/>
                    <a:pt x="0" y="458"/>
                  </a:cubicBezTo>
                  <a:cubicBezTo>
                    <a:pt x="0" y="681"/>
                    <a:pt x="155" y="868"/>
                    <a:pt x="362" y="917"/>
                  </a:cubicBezTo>
                  <a:cubicBezTo>
                    <a:pt x="564" y="404"/>
                    <a:pt x="564" y="404"/>
                    <a:pt x="564" y="404"/>
                  </a:cubicBezTo>
                  <a:lnTo>
                    <a:pt x="359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6">
              <a:extLst>
                <a:ext uri="{FF2B5EF4-FFF2-40B4-BE49-F238E27FC236}">
                  <a16:creationId xmlns:a16="http://schemas.microsoft.com/office/drawing/2014/main" id="{5DE8A432-4FF0-4860-BC66-374568407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0775" y="1951038"/>
              <a:ext cx="1339850" cy="2157413"/>
            </a:xfrm>
            <a:custGeom>
              <a:avLst/>
              <a:gdLst>
                <a:gd name="T0" fmla="*/ 585 w 585"/>
                <a:gd name="T1" fmla="*/ 472 h 944"/>
                <a:gd name="T2" fmla="*/ 113 w 585"/>
                <a:gd name="T3" fmla="*/ 0 h 944"/>
                <a:gd name="T4" fmla="*/ 0 w 585"/>
                <a:gd name="T5" fmla="*/ 14 h 944"/>
                <a:gd name="T6" fmla="*/ 205 w 585"/>
                <a:gd name="T7" fmla="*/ 418 h 944"/>
                <a:gd name="T8" fmla="*/ 3 w 585"/>
                <a:gd name="T9" fmla="*/ 931 h 944"/>
                <a:gd name="T10" fmla="*/ 113 w 585"/>
                <a:gd name="T11" fmla="*/ 944 h 944"/>
                <a:gd name="T12" fmla="*/ 585 w 585"/>
                <a:gd name="T13" fmla="*/ 472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5" h="944">
                  <a:moveTo>
                    <a:pt x="585" y="472"/>
                  </a:moveTo>
                  <a:cubicBezTo>
                    <a:pt x="585" y="211"/>
                    <a:pt x="374" y="0"/>
                    <a:pt x="113" y="0"/>
                  </a:cubicBezTo>
                  <a:cubicBezTo>
                    <a:pt x="74" y="0"/>
                    <a:pt x="36" y="5"/>
                    <a:pt x="0" y="14"/>
                  </a:cubicBezTo>
                  <a:cubicBezTo>
                    <a:pt x="205" y="418"/>
                    <a:pt x="205" y="418"/>
                    <a:pt x="205" y="418"/>
                  </a:cubicBezTo>
                  <a:cubicBezTo>
                    <a:pt x="3" y="931"/>
                    <a:pt x="3" y="931"/>
                    <a:pt x="3" y="931"/>
                  </a:cubicBezTo>
                  <a:cubicBezTo>
                    <a:pt x="38" y="940"/>
                    <a:pt x="75" y="944"/>
                    <a:pt x="113" y="944"/>
                  </a:cubicBezTo>
                  <a:cubicBezTo>
                    <a:pt x="374" y="944"/>
                    <a:pt x="585" y="733"/>
                    <a:pt x="585" y="47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5CCD3CCD-C6E9-485E-A306-DC735FE9A491}"/>
              </a:ext>
            </a:extLst>
          </p:cNvPr>
          <p:cNvSpPr txBox="1"/>
          <p:nvPr/>
        </p:nvSpPr>
        <p:spPr>
          <a:xfrm>
            <a:off x="1326676" y="2822123"/>
            <a:ext cx="11852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968421DD-FF60-4DA9-BCD0-7CE2F69FC9B6}"/>
              </a:ext>
            </a:extLst>
          </p:cNvPr>
          <p:cNvSpPr txBox="1"/>
          <p:nvPr/>
        </p:nvSpPr>
        <p:spPr>
          <a:xfrm>
            <a:off x="4111151" y="2822123"/>
            <a:ext cx="11852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68389C51-ED93-4F3C-8E16-DA9D06E87FFA}"/>
              </a:ext>
            </a:extLst>
          </p:cNvPr>
          <p:cNvSpPr txBox="1"/>
          <p:nvPr/>
        </p:nvSpPr>
        <p:spPr>
          <a:xfrm>
            <a:off x="6895626" y="2822123"/>
            <a:ext cx="11852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8BE2592-1B1F-40C9-A3DD-C81A2AABF942}"/>
              </a:ext>
            </a:extLst>
          </p:cNvPr>
          <p:cNvSpPr txBox="1"/>
          <p:nvPr/>
        </p:nvSpPr>
        <p:spPr>
          <a:xfrm>
            <a:off x="9680101" y="2822123"/>
            <a:ext cx="11852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2017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D8D7EAD-6C2E-4E47-84B3-5F2F4B5C8285}"/>
              </a:ext>
            </a:extLst>
          </p:cNvPr>
          <p:cNvGrpSpPr/>
          <p:nvPr/>
        </p:nvGrpSpPr>
        <p:grpSpPr>
          <a:xfrm>
            <a:off x="1070601" y="4679912"/>
            <a:ext cx="1697372" cy="1294490"/>
            <a:chOff x="823159" y="4679912"/>
            <a:chExt cx="1697372" cy="1294490"/>
          </a:xfrm>
        </p:grpSpPr>
        <p:sp>
          <p:nvSpPr>
            <p:cNvPr id="117" name="AutoShape 62">
              <a:extLst>
                <a:ext uri="{FF2B5EF4-FFF2-40B4-BE49-F238E27FC236}">
                  <a16:creationId xmlns:a16="http://schemas.microsoft.com/office/drawing/2014/main" id="{CE0758B6-5888-49A8-B985-949437F49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378" y="467991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119" name="Rectangle 17">
              <a:extLst>
                <a:ext uri="{FF2B5EF4-FFF2-40B4-BE49-F238E27FC236}">
                  <a16:creationId xmlns:a16="http://schemas.microsoft.com/office/drawing/2014/main" id="{D6B8FFAF-98F5-4730-8A4F-D9F81A646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159" y="555260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FE487E8D-458D-4D79-92AB-8C3A26FE036A}"/>
                </a:ext>
              </a:extLst>
            </p:cNvPr>
            <p:cNvSpPr txBox="1"/>
            <p:nvPr/>
          </p:nvSpPr>
          <p:spPr>
            <a:xfrm>
              <a:off x="919801" y="5201880"/>
              <a:ext cx="150408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4F1B7FA-251C-4710-9BD6-880E2EC2E416}"/>
              </a:ext>
            </a:extLst>
          </p:cNvPr>
          <p:cNvGrpSpPr/>
          <p:nvPr/>
        </p:nvGrpSpPr>
        <p:grpSpPr>
          <a:xfrm>
            <a:off x="3855076" y="4631023"/>
            <a:ext cx="1697372" cy="1343379"/>
            <a:chOff x="3989452" y="4631023"/>
            <a:chExt cx="1697372" cy="1343379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71DE7E48-AADF-4F96-8CD4-F95EE5371089}"/>
                </a:ext>
              </a:extLst>
            </p:cNvPr>
            <p:cNvSpPr txBox="1"/>
            <p:nvPr/>
          </p:nvSpPr>
          <p:spPr>
            <a:xfrm>
              <a:off x="4086094" y="5206955"/>
              <a:ext cx="150408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  <p:sp>
          <p:nvSpPr>
            <p:cNvPr id="121" name="AutoShape 9">
              <a:extLst>
                <a:ext uri="{FF2B5EF4-FFF2-40B4-BE49-F238E27FC236}">
                  <a16:creationId xmlns:a16="http://schemas.microsoft.com/office/drawing/2014/main" id="{61142FF2-3279-42D9-87A6-999D43350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2684" y="4631023"/>
              <a:ext cx="470909" cy="4907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5" name="Rectangle 17">
              <a:extLst>
                <a:ext uri="{FF2B5EF4-FFF2-40B4-BE49-F238E27FC236}">
                  <a16:creationId xmlns:a16="http://schemas.microsoft.com/office/drawing/2014/main" id="{924C92A7-EDC2-41D1-B2AD-7EED39F19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9452" y="555260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8042B4D6-1FE1-4F3F-90EF-6497A140F8CA}"/>
              </a:ext>
            </a:extLst>
          </p:cNvPr>
          <p:cNvGrpSpPr/>
          <p:nvPr/>
        </p:nvGrpSpPr>
        <p:grpSpPr>
          <a:xfrm>
            <a:off x="6639551" y="4679912"/>
            <a:ext cx="1697372" cy="1294490"/>
            <a:chOff x="823159" y="4679912"/>
            <a:chExt cx="1697372" cy="1294490"/>
          </a:xfrm>
        </p:grpSpPr>
        <p:sp>
          <p:nvSpPr>
            <p:cNvPr id="140" name="AutoShape 62">
              <a:extLst>
                <a:ext uri="{FF2B5EF4-FFF2-40B4-BE49-F238E27FC236}">
                  <a16:creationId xmlns:a16="http://schemas.microsoft.com/office/drawing/2014/main" id="{21C3024A-D043-4987-A3C5-9E8F82A76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378" y="467991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141" name="Rectangle 17">
              <a:extLst>
                <a:ext uri="{FF2B5EF4-FFF2-40B4-BE49-F238E27FC236}">
                  <a16:creationId xmlns:a16="http://schemas.microsoft.com/office/drawing/2014/main" id="{AF865F59-9FB0-4BBD-8723-F535A215E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159" y="555260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8F0E3C2F-EF37-4198-9465-CF6DD763A55A}"/>
                </a:ext>
              </a:extLst>
            </p:cNvPr>
            <p:cNvSpPr txBox="1"/>
            <p:nvPr/>
          </p:nvSpPr>
          <p:spPr>
            <a:xfrm>
              <a:off x="919801" y="5201880"/>
              <a:ext cx="150408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C71B562E-2F45-4B3C-A390-1D7C7793A0B7}"/>
              </a:ext>
            </a:extLst>
          </p:cNvPr>
          <p:cNvGrpSpPr/>
          <p:nvPr/>
        </p:nvGrpSpPr>
        <p:grpSpPr>
          <a:xfrm>
            <a:off x="9424026" y="4631023"/>
            <a:ext cx="1697372" cy="1343379"/>
            <a:chOff x="3989452" y="4631023"/>
            <a:chExt cx="1697372" cy="1343379"/>
          </a:xfrm>
        </p:grpSpPr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CC9E799C-0E99-45EF-B4EC-F4727A509103}"/>
                </a:ext>
              </a:extLst>
            </p:cNvPr>
            <p:cNvSpPr txBox="1"/>
            <p:nvPr/>
          </p:nvSpPr>
          <p:spPr>
            <a:xfrm>
              <a:off x="4086094" y="5206955"/>
              <a:ext cx="150408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  <p:sp>
          <p:nvSpPr>
            <p:cNvPr id="145" name="AutoShape 9">
              <a:extLst>
                <a:ext uri="{FF2B5EF4-FFF2-40B4-BE49-F238E27FC236}">
                  <a16:creationId xmlns:a16="http://schemas.microsoft.com/office/drawing/2014/main" id="{5E4D9194-4DD2-49ED-8F17-E3DF8C7D8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2684" y="4631023"/>
              <a:ext cx="470909" cy="4907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6" name="Rectangle 17">
              <a:extLst>
                <a:ext uri="{FF2B5EF4-FFF2-40B4-BE49-F238E27FC236}">
                  <a16:creationId xmlns:a16="http://schemas.microsoft.com/office/drawing/2014/main" id="{1AA6139A-3AD3-49FE-ACF1-84475A82C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9452" y="555260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0915650" y="63563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638D1F1-71A8-40CA-81A1-6B9EE5C3C805}"/>
              </a:ext>
            </a:extLst>
          </p:cNvPr>
          <p:cNvGrpSpPr/>
          <p:nvPr/>
        </p:nvGrpSpPr>
        <p:grpSpPr>
          <a:xfrm>
            <a:off x="7958513" y="2356404"/>
            <a:ext cx="4037670" cy="4501596"/>
            <a:chOff x="2108200" y="4065587"/>
            <a:chExt cx="2514600" cy="2803526"/>
          </a:xfrm>
        </p:grpSpPr>
        <p:sp>
          <p:nvSpPr>
            <p:cNvPr id="54" name="AutoShape 3">
              <a:extLst>
                <a:ext uri="{FF2B5EF4-FFF2-40B4-BE49-F238E27FC236}">
                  <a16:creationId xmlns:a16="http://schemas.microsoft.com/office/drawing/2014/main" id="{A4E6C187-DF7A-4045-97DC-6F7B4A53914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174875" y="4171950"/>
              <a:ext cx="2365375" cy="2697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">
              <a:extLst>
                <a:ext uri="{FF2B5EF4-FFF2-40B4-BE49-F238E27FC236}">
                  <a16:creationId xmlns:a16="http://schemas.microsoft.com/office/drawing/2014/main" id="{C6615704-5CA7-47B5-BEF1-8041DEA97F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08200" y="4065587"/>
              <a:ext cx="2514600" cy="2803526"/>
            </a:xfrm>
            <a:custGeom>
              <a:avLst/>
              <a:gdLst>
                <a:gd name="T0" fmla="*/ 535 w 829"/>
                <a:gd name="T1" fmla="*/ 41 h 926"/>
                <a:gd name="T2" fmla="*/ 24 w 829"/>
                <a:gd name="T3" fmla="*/ 578 h 926"/>
                <a:gd name="T4" fmla="*/ 77 w 829"/>
                <a:gd name="T5" fmla="*/ 673 h 926"/>
                <a:gd name="T6" fmla="*/ 91 w 829"/>
                <a:gd name="T7" fmla="*/ 722 h 926"/>
                <a:gd name="T8" fmla="*/ 216 w 829"/>
                <a:gd name="T9" fmla="*/ 855 h 926"/>
                <a:gd name="T10" fmla="*/ 335 w 829"/>
                <a:gd name="T11" fmla="*/ 926 h 926"/>
                <a:gd name="T12" fmla="*/ 637 w 829"/>
                <a:gd name="T13" fmla="*/ 709 h 926"/>
                <a:gd name="T14" fmla="*/ 677 w 829"/>
                <a:gd name="T15" fmla="*/ 431 h 926"/>
                <a:gd name="T16" fmla="*/ 551 w 829"/>
                <a:gd name="T17" fmla="*/ 415 h 926"/>
                <a:gd name="T18" fmla="*/ 677 w 829"/>
                <a:gd name="T19" fmla="*/ 380 h 926"/>
                <a:gd name="T20" fmla="*/ 673 w 829"/>
                <a:gd name="T21" fmla="*/ 129 h 926"/>
                <a:gd name="T22" fmla="*/ 673 w 829"/>
                <a:gd name="T23" fmla="*/ 252 h 926"/>
                <a:gd name="T24" fmla="*/ 637 w 829"/>
                <a:gd name="T25" fmla="*/ 217 h 926"/>
                <a:gd name="T26" fmla="*/ 655 w 829"/>
                <a:gd name="T27" fmla="*/ 146 h 926"/>
                <a:gd name="T28" fmla="*/ 637 w 829"/>
                <a:gd name="T29" fmla="*/ 98 h 926"/>
                <a:gd name="T30" fmla="*/ 599 w 829"/>
                <a:gd name="T31" fmla="*/ 245 h 926"/>
                <a:gd name="T32" fmla="*/ 580 w 829"/>
                <a:gd name="T33" fmla="*/ 179 h 926"/>
                <a:gd name="T34" fmla="*/ 572 w 829"/>
                <a:gd name="T35" fmla="*/ 88 h 926"/>
                <a:gd name="T36" fmla="*/ 418 w 829"/>
                <a:gd name="T37" fmla="*/ 164 h 926"/>
                <a:gd name="T38" fmla="*/ 503 w 829"/>
                <a:gd name="T39" fmla="*/ 85 h 926"/>
                <a:gd name="T40" fmla="*/ 517 w 829"/>
                <a:gd name="T41" fmla="*/ 143 h 926"/>
                <a:gd name="T42" fmla="*/ 558 w 829"/>
                <a:gd name="T43" fmla="*/ 191 h 926"/>
                <a:gd name="T44" fmla="*/ 545 w 829"/>
                <a:gd name="T45" fmla="*/ 267 h 926"/>
                <a:gd name="T46" fmla="*/ 465 w 829"/>
                <a:gd name="T47" fmla="*/ 258 h 926"/>
                <a:gd name="T48" fmla="*/ 435 w 829"/>
                <a:gd name="T49" fmla="*/ 297 h 926"/>
                <a:gd name="T50" fmla="*/ 343 w 829"/>
                <a:gd name="T51" fmla="*/ 275 h 926"/>
                <a:gd name="T52" fmla="*/ 398 w 829"/>
                <a:gd name="T53" fmla="*/ 245 h 926"/>
                <a:gd name="T54" fmla="*/ 386 w 829"/>
                <a:gd name="T55" fmla="*/ 213 h 926"/>
                <a:gd name="T56" fmla="*/ 465 w 829"/>
                <a:gd name="T57" fmla="*/ 213 h 926"/>
                <a:gd name="T58" fmla="*/ 418 w 829"/>
                <a:gd name="T59" fmla="*/ 164 h 926"/>
                <a:gd name="T60" fmla="*/ 348 w 829"/>
                <a:gd name="T61" fmla="*/ 194 h 926"/>
                <a:gd name="T62" fmla="*/ 304 w 829"/>
                <a:gd name="T63" fmla="*/ 134 h 926"/>
                <a:gd name="T64" fmla="*/ 396 w 829"/>
                <a:gd name="T65" fmla="*/ 154 h 926"/>
                <a:gd name="T66" fmla="*/ 376 w 829"/>
                <a:gd name="T67" fmla="*/ 181 h 926"/>
                <a:gd name="T68" fmla="*/ 261 w 829"/>
                <a:gd name="T69" fmla="*/ 258 h 926"/>
                <a:gd name="T70" fmla="*/ 263 w 829"/>
                <a:gd name="T71" fmla="*/ 275 h 926"/>
                <a:gd name="T72" fmla="*/ 389 w 829"/>
                <a:gd name="T73" fmla="*/ 323 h 926"/>
                <a:gd name="T74" fmla="*/ 263 w 829"/>
                <a:gd name="T75" fmla="*/ 275 h 926"/>
                <a:gd name="T76" fmla="*/ 366 w 829"/>
                <a:gd name="T77" fmla="*/ 345 h 926"/>
                <a:gd name="T78" fmla="*/ 456 w 829"/>
                <a:gd name="T79" fmla="*/ 358 h 926"/>
                <a:gd name="T80" fmla="*/ 501 w 829"/>
                <a:gd name="T81" fmla="*/ 351 h 926"/>
                <a:gd name="T82" fmla="*/ 453 w 829"/>
                <a:gd name="T83" fmla="*/ 296 h 926"/>
                <a:gd name="T84" fmla="*/ 599 w 829"/>
                <a:gd name="T85" fmla="*/ 258 h 926"/>
                <a:gd name="T86" fmla="*/ 740 w 829"/>
                <a:gd name="T87" fmla="*/ 226 h 926"/>
                <a:gd name="T88" fmla="*/ 686 w 829"/>
                <a:gd name="T89" fmla="*/ 298 h 926"/>
                <a:gd name="T90" fmla="*/ 713 w 829"/>
                <a:gd name="T91" fmla="*/ 344 h 926"/>
                <a:gd name="T92" fmla="*/ 690 w 829"/>
                <a:gd name="T93" fmla="*/ 309 h 926"/>
                <a:gd name="T94" fmla="*/ 766 w 829"/>
                <a:gd name="T95" fmla="*/ 378 h 926"/>
                <a:gd name="T96" fmla="*/ 655 w 829"/>
                <a:gd name="T97" fmla="*/ 349 h 926"/>
                <a:gd name="T98" fmla="*/ 567 w 829"/>
                <a:gd name="T99" fmla="*/ 366 h 926"/>
                <a:gd name="T100" fmla="*/ 526 w 829"/>
                <a:gd name="T101" fmla="*/ 331 h 926"/>
                <a:gd name="T102" fmla="*/ 530 w 829"/>
                <a:gd name="T103" fmla="*/ 416 h 926"/>
                <a:gd name="T104" fmla="*/ 366 w 829"/>
                <a:gd name="T105" fmla="*/ 389 h 926"/>
                <a:gd name="T106" fmla="*/ 492 w 829"/>
                <a:gd name="T107" fmla="*/ 439 h 926"/>
                <a:gd name="T108" fmla="*/ 601 w 829"/>
                <a:gd name="T109" fmla="*/ 494 h 926"/>
                <a:gd name="T110" fmla="*/ 562 w 829"/>
                <a:gd name="T111" fmla="*/ 512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29" h="926">
                  <a:moveTo>
                    <a:pt x="799" y="313"/>
                  </a:moveTo>
                  <a:cubicBezTo>
                    <a:pt x="784" y="239"/>
                    <a:pt x="793" y="83"/>
                    <a:pt x="535" y="41"/>
                  </a:cubicBezTo>
                  <a:cubicBezTo>
                    <a:pt x="277" y="0"/>
                    <a:pt x="44" y="131"/>
                    <a:pt x="103" y="417"/>
                  </a:cubicBezTo>
                  <a:cubicBezTo>
                    <a:pt x="103" y="470"/>
                    <a:pt x="0" y="551"/>
                    <a:pt x="24" y="578"/>
                  </a:cubicBezTo>
                  <a:cubicBezTo>
                    <a:pt x="49" y="605"/>
                    <a:pt x="92" y="606"/>
                    <a:pt x="92" y="606"/>
                  </a:cubicBezTo>
                  <a:cubicBezTo>
                    <a:pt x="92" y="606"/>
                    <a:pt x="64" y="659"/>
                    <a:pt x="77" y="673"/>
                  </a:cubicBezTo>
                  <a:cubicBezTo>
                    <a:pt x="89" y="687"/>
                    <a:pt x="123" y="681"/>
                    <a:pt x="123" y="681"/>
                  </a:cubicBezTo>
                  <a:cubicBezTo>
                    <a:pt x="123" y="681"/>
                    <a:pt x="91" y="704"/>
                    <a:pt x="91" y="722"/>
                  </a:cubicBezTo>
                  <a:cubicBezTo>
                    <a:pt x="91" y="740"/>
                    <a:pt x="145" y="764"/>
                    <a:pt x="145" y="764"/>
                  </a:cubicBezTo>
                  <a:cubicBezTo>
                    <a:pt x="145" y="764"/>
                    <a:pt x="135" y="862"/>
                    <a:pt x="216" y="855"/>
                  </a:cubicBezTo>
                  <a:cubicBezTo>
                    <a:pt x="297" y="849"/>
                    <a:pt x="311" y="826"/>
                    <a:pt x="311" y="826"/>
                  </a:cubicBezTo>
                  <a:cubicBezTo>
                    <a:pt x="335" y="926"/>
                    <a:pt x="335" y="926"/>
                    <a:pt x="335" y="926"/>
                  </a:cubicBezTo>
                  <a:cubicBezTo>
                    <a:pt x="648" y="926"/>
                    <a:pt x="648" y="926"/>
                    <a:pt x="648" y="926"/>
                  </a:cubicBezTo>
                  <a:cubicBezTo>
                    <a:pt x="637" y="709"/>
                    <a:pt x="637" y="709"/>
                    <a:pt x="637" y="709"/>
                  </a:cubicBezTo>
                  <a:cubicBezTo>
                    <a:pt x="637" y="709"/>
                    <a:pt x="829" y="500"/>
                    <a:pt x="799" y="313"/>
                  </a:cubicBezTo>
                  <a:close/>
                  <a:moveTo>
                    <a:pt x="677" y="431"/>
                  </a:moveTo>
                  <a:cubicBezTo>
                    <a:pt x="590" y="450"/>
                    <a:pt x="590" y="450"/>
                    <a:pt x="590" y="450"/>
                  </a:cubicBezTo>
                  <a:cubicBezTo>
                    <a:pt x="551" y="415"/>
                    <a:pt x="551" y="415"/>
                    <a:pt x="551" y="415"/>
                  </a:cubicBezTo>
                  <a:cubicBezTo>
                    <a:pt x="565" y="380"/>
                    <a:pt x="565" y="380"/>
                    <a:pt x="565" y="380"/>
                  </a:cubicBezTo>
                  <a:cubicBezTo>
                    <a:pt x="677" y="380"/>
                    <a:pt x="677" y="380"/>
                    <a:pt x="677" y="380"/>
                  </a:cubicBezTo>
                  <a:lnTo>
                    <a:pt x="677" y="431"/>
                  </a:lnTo>
                  <a:close/>
                  <a:moveTo>
                    <a:pt x="673" y="129"/>
                  </a:moveTo>
                  <a:cubicBezTo>
                    <a:pt x="737" y="198"/>
                    <a:pt x="737" y="198"/>
                    <a:pt x="737" y="198"/>
                  </a:cubicBezTo>
                  <a:cubicBezTo>
                    <a:pt x="673" y="252"/>
                    <a:pt x="673" y="252"/>
                    <a:pt x="673" y="252"/>
                  </a:cubicBezTo>
                  <a:cubicBezTo>
                    <a:pt x="637" y="252"/>
                    <a:pt x="637" y="252"/>
                    <a:pt x="637" y="252"/>
                  </a:cubicBezTo>
                  <a:cubicBezTo>
                    <a:pt x="637" y="217"/>
                    <a:pt x="637" y="217"/>
                    <a:pt x="637" y="217"/>
                  </a:cubicBezTo>
                  <a:cubicBezTo>
                    <a:pt x="657" y="191"/>
                    <a:pt x="657" y="191"/>
                    <a:pt x="657" y="191"/>
                  </a:cubicBezTo>
                  <a:cubicBezTo>
                    <a:pt x="655" y="146"/>
                    <a:pt x="655" y="146"/>
                    <a:pt x="655" y="146"/>
                  </a:cubicBezTo>
                  <a:lnTo>
                    <a:pt x="673" y="129"/>
                  </a:lnTo>
                  <a:close/>
                  <a:moveTo>
                    <a:pt x="637" y="98"/>
                  </a:moveTo>
                  <a:cubicBezTo>
                    <a:pt x="633" y="194"/>
                    <a:pt x="633" y="194"/>
                    <a:pt x="633" y="194"/>
                  </a:cubicBezTo>
                  <a:cubicBezTo>
                    <a:pt x="599" y="245"/>
                    <a:pt x="599" y="245"/>
                    <a:pt x="599" y="245"/>
                  </a:cubicBezTo>
                  <a:cubicBezTo>
                    <a:pt x="577" y="236"/>
                    <a:pt x="577" y="236"/>
                    <a:pt x="577" y="236"/>
                  </a:cubicBezTo>
                  <a:cubicBezTo>
                    <a:pt x="580" y="179"/>
                    <a:pt x="580" y="179"/>
                    <a:pt x="580" y="179"/>
                  </a:cubicBezTo>
                  <a:cubicBezTo>
                    <a:pt x="524" y="161"/>
                    <a:pt x="524" y="161"/>
                    <a:pt x="524" y="161"/>
                  </a:cubicBezTo>
                  <a:cubicBezTo>
                    <a:pt x="572" y="88"/>
                    <a:pt x="572" y="88"/>
                    <a:pt x="572" y="88"/>
                  </a:cubicBezTo>
                  <a:lnTo>
                    <a:pt x="637" y="98"/>
                  </a:lnTo>
                  <a:close/>
                  <a:moveTo>
                    <a:pt x="418" y="164"/>
                  </a:moveTo>
                  <a:cubicBezTo>
                    <a:pt x="419" y="85"/>
                    <a:pt x="419" y="85"/>
                    <a:pt x="419" y="85"/>
                  </a:cubicBezTo>
                  <a:cubicBezTo>
                    <a:pt x="503" y="85"/>
                    <a:pt x="503" y="85"/>
                    <a:pt x="503" y="85"/>
                  </a:cubicBezTo>
                  <a:cubicBezTo>
                    <a:pt x="542" y="103"/>
                    <a:pt x="542" y="103"/>
                    <a:pt x="542" y="103"/>
                  </a:cubicBezTo>
                  <a:cubicBezTo>
                    <a:pt x="517" y="143"/>
                    <a:pt x="517" y="143"/>
                    <a:pt x="517" y="143"/>
                  </a:cubicBezTo>
                  <a:cubicBezTo>
                    <a:pt x="496" y="172"/>
                    <a:pt x="496" y="172"/>
                    <a:pt x="496" y="172"/>
                  </a:cubicBezTo>
                  <a:cubicBezTo>
                    <a:pt x="558" y="191"/>
                    <a:pt x="558" y="191"/>
                    <a:pt x="558" y="191"/>
                  </a:cubicBezTo>
                  <a:cubicBezTo>
                    <a:pt x="558" y="231"/>
                    <a:pt x="558" y="231"/>
                    <a:pt x="558" y="231"/>
                  </a:cubicBezTo>
                  <a:cubicBezTo>
                    <a:pt x="545" y="267"/>
                    <a:pt x="545" y="267"/>
                    <a:pt x="545" y="267"/>
                  </a:cubicBezTo>
                  <a:cubicBezTo>
                    <a:pt x="465" y="273"/>
                    <a:pt x="465" y="273"/>
                    <a:pt x="465" y="273"/>
                  </a:cubicBezTo>
                  <a:cubicBezTo>
                    <a:pt x="465" y="258"/>
                    <a:pt x="465" y="258"/>
                    <a:pt x="465" y="258"/>
                  </a:cubicBezTo>
                  <a:cubicBezTo>
                    <a:pt x="450" y="252"/>
                    <a:pt x="450" y="252"/>
                    <a:pt x="450" y="252"/>
                  </a:cubicBezTo>
                  <a:cubicBezTo>
                    <a:pt x="435" y="297"/>
                    <a:pt x="435" y="297"/>
                    <a:pt x="435" y="297"/>
                  </a:cubicBezTo>
                  <a:cubicBezTo>
                    <a:pt x="396" y="313"/>
                    <a:pt x="396" y="313"/>
                    <a:pt x="396" y="313"/>
                  </a:cubicBezTo>
                  <a:cubicBezTo>
                    <a:pt x="343" y="275"/>
                    <a:pt x="343" y="275"/>
                    <a:pt x="343" y="275"/>
                  </a:cubicBezTo>
                  <a:cubicBezTo>
                    <a:pt x="366" y="235"/>
                    <a:pt x="366" y="235"/>
                    <a:pt x="366" y="235"/>
                  </a:cubicBezTo>
                  <a:cubicBezTo>
                    <a:pt x="398" y="245"/>
                    <a:pt x="398" y="245"/>
                    <a:pt x="398" y="245"/>
                  </a:cubicBezTo>
                  <a:cubicBezTo>
                    <a:pt x="403" y="226"/>
                    <a:pt x="403" y="226"/>
                    <a:pt x="403" y="226"/>
                  </a:cubicBezTo>
                  <a:cubicBezTo>
                    <a:pt x="386" y="213"/>
                    <a:pt x="386" y="213"/>
                    <a:pt x="386" y="213"/>
                  </a:cubicBezTo>
                  <a:cubicBezTo>
                    <a:pt x="398" y="191"/>
                    <a:pt x="398" y="191"/>
                    <a:pt x="398" y="191"/>
                  </a:cubicBezTo>
                  <a:cubicBezTo>
                    <a:pt x="465" y="213"/>
                    <a:pt x="465" y="213"/>
                    <a:pt x="465" y="213"/>
                  </a:cubicBezTo>
                  <a:cubicBezTo>
                    <a:pt x="485" y="204"/>
                    <a:pt x="485" y="204"/>
                    <a:pt x="485" y="204"/>
                  </a:cubicBezTo>
                  <a:lnTo>
                    <a:pt x="418" y="164"/>
                  </a:lnTo>
                  <a:close/>
                  <a:moveTo>
                    <a:pt x="269" y="194"/>
                  </a:moveTo>
                  <a:cubicBezTo>
                    <a:pt x="348" y="194"/>
                    <a:pt x="348" y="194"/>
                    <a:pt x="348" y="194"/>
                  </a:cubicBezTo>
                  <a:cubicBezTo>
                    <a:pt x="286" y="167"/>
                    <a:pt x="286" y="167"/>
                    <a:pt x="286" y="167"/>
                  </a:cubicBezTo>
                  <a:cubicBezTo>
                    <a:pt x="304" y="134"/>
                    <a:pt x="304" y="134"/>
                    <a:pt x="304" y="134"/>
                  </a:cubicBezTo>
                  <a:cubicBezTo>
                    <a:pt x="396" y="99"/>
                    <a:pt x="396" y="99"/>
                    <a:pt x="396" y="99"/>
                  </a:cubicBezTo>
                  <a:cubicBezTo>
                    <a:pt x="396" y="154"/>
                    <a:pt x="396" y="154"/>
                    <a:pt x="396" y="154"/>
                  </a:cubicBezTo>
                  <a:cubicBezTo>
                    <a:pt x="333" y="155"/>
                    <a:pt x="333" y="155"/>
                    <a:pt x="333" y="155"/>
                  </a:cubicBezTo>
                  <a:cubicBezTo>
                    <a:pt x="376" y="181"/>
                    <a:pt x="376" y="181"/>
                    <a:pt x="376" y="181"/>
                  </a:cubicBezTo>
                  <a:cubicBezTo>
                    <a:pt x="336" y="258"/>
                    <a:pt x="336" y="258"/>
                    <a:pt x="336" y="258"/>
                  </a:cubicBezTo>
                  <a:cubicBezTo>
                    <a:pt x="261" y="258"/>
                    <a:pt x="261" y="258"/>
                    <a:pt x="261" y="258"/>
                  </a:cubicBezTo>
                  <a:cubicBezTo>
                    <a:pt x="261" y="258"/>
                    <a:pt x="265" y="194"/>
                    <a:pt x="269" y="194"/>
                  </a:cubicBezTo>
                  <a:close/>
                  <a:moveTo>
                    <a:pt x="263" y="275"/>
                  </a:moveTo>
                  <a:cubicBezTo>
                    <a:pt x="318" y="275"/>
                    <a:pt x="318" y="275"/>
                    <a:pt x="318" y="275"/>
                  </a:cubicBezTo>
                  <a:cubicBezTo>
                    <a:pt x="389" y="323"/>
                    <a:pt x="389" y="323"/>
                    <a:pt x="389" y="323"/>
                  </a:cubicBezTo>
                  <a:cubicBezTo>
                    <a:pt x="343" y="341"/>
                    <a:pt x="343" y="341"/>
                    <a:pt x="343" y="341"/>
                  </a:cubicBezTo>
                  <a:lnTo>
                    <a:pt x="263" y="275"/>
                  </a:lnTo>
                  <a:close/>
                  <a:moveTo>
                    <a:pt x="366" y="389"/>
                  </a:moveTo>
                  <a:cubicBezTo>
                    <a:pt x="366" y="345"/>
                    <a:pt x="366" y="345"/>
                    <a:pt x="366" y="345"/>
                  </a:cubicBezTo>
                  <a:cubicBezTo>
                    <a:pt x="391" y="331"/>
                    <a:pt x="391" y="331"/>
                    <a:pt x="391" y="331"/>
                  </a:cubicBezTo>
                  <a:cubicBezTo>
                    <a:pt x="456" y="358"/>
                    <a:pt x="456" y="358"/>
                    <a:pt x="456" y="358"/>
                  </a:cubicBezTo>
                  <a:cubicBezTo>
                    <a:pt x="496" y="371"/>
                    <a:pt x="496" y="371"/>
                    <a:pt x="496" y="371"/>
                  </a:cubicBezTo>
                  <a:cubicBezTo>
                    <a:pt x="501" y="351"/>
                    <a:pt x="501" y="351"/>
                    <a:pt x="501" y="351"/>
                  </a:cubicBezTo>
                  <a:cubicBezTo>
                    <a:pt x="450" y="331"/>
                    <a:pt x="450" y="331"/>
                    <a:pt x="450" y="331"/>
                  </a:cubicBezTo>
                  <a:cubicBezTo>
                    <a:pt x="453" y="296"/>
                    <a:pt x="453" y="296"/>
                    <a:pt x="453" y="296"/>
                  </a:cubicBezTo>
                  <a:cubicBezTo>
                    <a:pt x="531" y="298"/>
                    <a:pt x="531" y="298"/>
                    <a:pt x="531" y="298"/>
                  </a:cubicBezTo>
                  <a:cubicBezTo>
                    <a:pt x="599" y="258"/>
                    <a:pt x="599" y="258"/>
                    <a:pt x="599" y="258"/>
                  </a:cubicBezTo>
                  <a:cubicBezTo>
                    <a:pt x="668" y="279"/>
                    <a:pt x="668" y="279"/>
                    <a:pt x="668" y="279"/>
                  </a:cubicBezTo>
                  <a:cubicBezTo>
                    <a:pt x="740" y="226"/>
                    <a:pt x="740" y="226"/>
                    <a:pt x="740" y="226"/>
                  </a:cubicBezTo>
                  <a:cubicBezTo>
                    <a:pt x="779" y="292"/>
                    <a:pt x="779" y="292"/>
                    <a:pt x="779" y="292"/>
                  </a:cubicBezTo>
                  <a:cubicBezTo>
                    <a:pt x="686" y="298"/>
                    <a:pt x="686" y="298"/>
                    <a:pt x="686" y="298"/>
                  </a:cubicBezTo>
                  <a:cubicBezTo>
                    <a:pt x="670" y="338"/>
                    <a:pt x="670" y="338"/>
                    <a:pt x="670" y="338"/>
                  </a:cubicBezTo>
                  <a:cubicBezTo>
                    <a:pt x="713" y="344"/>
                    <a:pt x="713" y="344"/>
                    <a:pt x="713" y="344"/>
                  </a:cubicBezTo>
                  <a:cubicBezTo>
                    <a:pt x="683" y="329"/>
                    <a:pt x="683" y="329"/>
                    <a:pt x="683" y="329"/>
                  </a:cubicBezTo>
                  <a:cubicBezTo>
                    <a:pt x="690" y="309"/>
                    <a:pt x="690" y="309"/>
                    <a:pt x="690" y="309"/>
                  </a:cubicBezTo>
                  <a:cubicBezTo>
                    <a:pt x="773" y="306"/>
                    <a:pt x="773" y="306"/>
                    <a:pt x="773" y="306"/>
                  </a:cubicBezTo>
                  <a:cubicBezTo>
                    <a:pt x="766" y="378"/>
                    <a:pt x="766" y="378"/>
                    <a:pt x="766" y="378"/>
                  </a:cubicBezTo>
                  <a:cubicBezTo>
                    <a:pt x="690" y="379"/>
                    <a:pt x="690" y="379"/>
                    <a:pt x="690" y="379"/>
                  </a:cubicBezTo>
                  <a:cubicBezTo>
                    <a:pt x="655" y="349"/>
                    <a:pt x="655" y="349"/>
                    <a:pt x="655" y="349"/>
                  </a:cubicBezTo>
                  <a:cubicBezTo>
                    <a:pt x="606" y="367"/>
                    <a:pt x="606" y="367"/>
                    <a:pt x="606" y="367"/>
                  </a:cubicBezTo>
                  <a:cubicBezTo>
                    <a:pt x="567" y="366"/>
                    <a:pt x="567" y="366"/>
                    <a:pt x="567" y="366"/>
                  </a:cubicBezTo>
                  <a:cubicBezTo>
                    <a:pt x="601" y="335"/>
                    <a:pt x="601" y="335"/>
                    <a:pt x="601" y="335"/>
                  </a:cubicBezTo>
                  <a:cubicBezTo>
                    <a:pt x="526" y="331"/>
                    <a:pt x="526" y="331"/>
                    <a:pt x="526" y="331"/>
                  </a:cubicBezTo>
                  <a:cubicBezTo>
                    <a:pt x="553" y="364"/>
                    <a:pt x="553" y="364"/>
                    <a:pt x="553" y="364"/>
                  </a:cubicBezTo>
                  <a:cubicBezTo>
                    <a:pt x="530" y="416"/>
                    <a:pt x="530" y="416"/>
                    <a:pt x="530" y="416"/>
                  </a:cubicBezTo>
                  <a:cubicBezTo>
                    <a:pt x="406" y="416"/>
                    <a:pt x="406" y="416"/>
                    <a:pt x="406" y="416"/>
                  </a:cubicBezTo>
                  <a:lnTo>
                    <a:pt x="366" y="389"/>
                  </a:lnTo>
                  <a:close/>
                  <a:moveTo>
                    <a:pt x="562" y="512"/>
                  </a:moveTo>
                  <a:cubicBezTo>
                    <a:pt x="492" y="439"/>
                    <a:pt x="492" y="439"/>
                    <a:pt x="492" y="439"/>
                  </a:cubicBezTo>
                  <a:cubicBezTo>
                    <a:pt x="501" y="439"/>
                    <a:pt x="541" y="427"/>
                    <a:pt x="541" y="427"/>
                  </a:cubicBezTo>
                  <a:cubicBezTo>
                    <a:pt x="601" y="494"/>
                    <a:pt x="601" y="494"/>
                    <a:pt x="601" y="494"/>
                  </a:cubicBezTo>
                  <a:lnTo>
                    <a:pt x="562" y="512"/>
                  </a:lnTo>
                  <a:close/>
                  <a:moveTo>
                    <a:pt x="562" y="512"/>
                  </a:moveTo>
                  <a:cubicBezTo>
                    <a:pt x="562" y="512"/>
                    <a:pt x="562" y="512"/>
                    <a:pt x="562" y="51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8D66AD42-AD1B-4849-8159-5DEF2BA21896}"/>
              </a:ext>
            </a:extLst>
          </p:cNvPr>
          <p:cNvSpPr/>
          <p:nvPr/>
        </p:nvSpPr>
        <p:spPr>
          <a:xfrm>
            <a:off x="838200" y="2601554"/>
            <a:ext cx="3196771" cy="209204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B03F614-DD8C-4307-B241-8C138E2E24F0}"/>
              </a:ext>
            </a:extLst>
          </p:cNvPr>
          <p:cNvSpPr/>
          <p:nvPr/>
        </p:nvSpPr>
        <p:spPr>
          <a:xfrm>
            <a:off x="4497614" y="2601554"/>
            <a:ext cx="3196771" cy="2092049"/>
          </a:xfrm>
          <a:prstGeom prst="rect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83F3155-03AA-475F-9AEA-746B6666DA21}"/>
              </a:ext>
            </a:extLst>
          </p:cNvPr>
          <p:cNvGrpSpPr/>
          <p:nvPr/>
        </p:nvGrpSpPr>
        <p:grpSpPr>
          <a:xfrm>
            <a:off x="922110" y="2903834"/>
            <a:ext cx="3028950" cy="1487488"/>
            <a:chOff x="-4945063" y="1270000"/>
            <a:chExt cx="3028950" cy="1487488"/>
          </a:xfrm>
          <a:solidFill>
            <a:schemeClr val="accent1"/>
          </a:solidFill>
        </p:grpSpPr>
        <p:sp>
          <p:nvSpPr>
            <p:cNvPr id="732" name="Freeform 182">
              <a:extLst>
                <a:ext uri="{FF2B5EF4-FFF2-40B4-BE49-F238E27FC236}">
                  <a16:creationId xmlns:a16="http://schemas.microsoft.com/office/drawing/2014/main" id="{F66FF5DF-64A4-4E43-AC47-928F12BF1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650" y="2374900"/>
              <a:ext cx="104775" cy="107950"/>
            </a:xfrm>
            <a:custGeom>
              <a:avLst/>
              <a:gdLst>
                <a:gd name="T0" fmla="*/ 11 w 29"/>
                <a:gd name="T1" fmla="*/ 29 h 30"/>
                <a:gd name="T2" fmla="*/ 12 w 29"/>
                <a:gd name="T3" fmla="*/ 28 h 30"/>
                <a:gd name="T4" fmla="*/ 13 w 29"/>
                <a:gd name="T5" fmla="*/ 29 h 30"/>
                <a:gd name="T6" fmla="*/ 16 w 29"/>
                <a:gd name="T7" fmla="*/ 29 h 30"/>
                <a:gd name="T8" fmla="*/ 18 w 29"/>
                <a:gd name="T9" fmla="*/ 28 h 30"/>
                <a:gd name="T10" fmla="*/ 18 w 29"/>
                <a:gd name="T11" fmla="*/ 13 h 30"/>
                <a:gd name="T12" fmla="*/ 20 w 29"/>
                <a:gd name="T13" fmla="*/ 12 h 30"/>
                <a:gd name="T14" fmla="*/ 20 w 29"/>
                <a:gd name="T15" fmla="*/ 4 h 30"/>
                <a:gd name="T16" fmla="*/ 22 w 29"/>
                <a:gd name="T17" fmla="*/ 3 h 30"/>
                <a:gd name="T18" fmla="*/ 25 w 29"/>
                <a:gd name="T19" fmla="*/ 3 h 30"/>
                <a:gd name="T20" fmla="*/ 26 w 29"/>
                <a:gd name="T21" fmla="*/ 4 h 30"/>
                <a:gd name="T22" fmla="*/ 28 w 29"/>
                <a:gd name="T23" fmla="*/ 3 h 30"/>
                <a:gd name="T24" fmla="*/ 29 w 29"/>
                <a:gd name="T25" fmla="*/ 2 h 30"/>
                <a:gd name="T26" fmla="*/ 29 w 29"/>
                <a:gd name="T27" fmla="*/ 2 h 30"/>
                <a:gd name="T28" fmla="*/ 24 w 29"/>
                <a:gd name="T29" fmla="*/ 2 h 30"/>
                <a:gd name="T30" fmla="*/ 21 w 29"/>
                <a:gd name="T31" fmla="*/ 2 h 30"/>
                <a:gd name="T32" fmla="*/ 15 w 29"/>
                <a:gd name="T33" fmla="*/ 2 h 30"/>
                <a:gd name="T34" fmla="*/ 15 w 29"/>
                <a:gd name="T35" fmla="*/ 1 h 30"/>
                <a:gd name="T36" fmla="*/ 7 w 29"/>
                <a:gd name="T37" fmla="*/ 1 h 30"/>
                <a:gd name="T38" fmla="*/ 4 w 29"/>
                <a:gd name="T39" fmla="*/ 1 h 30"/>
                <a:gd name="T40" fmla="*/ 2 w 29"/>
                <a:gd name="T41" fmla="*/ 1 h 30"/>
                <a:gd name="T42" fmla="*/ 1 w 29"/>
                <a:gd name="T43" fmla="*/ 0 h 30"/>
                <a:gd name="T44" fmla="*/ 0 w 29"/>
                <a:gd name="T45" fmla="*/ 1 h 30"/>
                <a:gd name="T46" fmla="*/ 0 w 29"/>
                <a:gd name="T47" fmla="*/ 1 h 30"/>
                <a:gd name="T48" fmla="*/ 1 w 29"/>
                <a:gd name="T49" fmla="*/ 4 h 30"/>
                <a:gd name="T50" fmla="*/ 3 w 29"/>
                <a:gd name="T51" fmla="*/ 9 h 30"/>
                <a:gd name="T52" fmla="*/ 6 w 29"/>
                <a:gd name="T53" fmla="*/ 14 h 30"/>
                <a:gd name="T54" fmla="*/ 6 w 29"/>
                <a:gd name="T55" fmla="*/ 18 h 30"/>
                <a:gd name="T56" fmla="*/ 7 w 29"/>
                <a:gd name="T57" fmla="*/ 21 h 30"/>
                <a:gd name="T58" fmla="*/ 8 w 29"/>
                <a:gd name="T59" fmla="*/ 27 h 30"/>
                <a:gd name="T60" fmla="*/ 10 w 29"/>
                <a:gd name="T61" fmla="*/ 29 h 30"/>
                <a:gd name="T62" fmla="*/ 11 w 29"/>
                <a:gd name="T63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" h="30">
                  <a:moveTo>
                    <a:pt x="11" y="29"/>
                  </a:moveTo>
                  <a:cubicBezTo>
                    <a:pt x="11" y="28"/>
                    <a:pt x="11" y="27"/>
                    <a:pt x="12" y="28"/>
                  </a:cubicBezTo>
                  <a:cubicBezTo>
                    <a:pt x="12" y="29"/>
                    <a:pt x="12" y="29"/>
                    <a:pt x="13" y="29"/>
                  </a:cubicBezTo>
                  <a:cubicBezTo>
                    <a:pt x="14" y="29"/>
                    <a:pt x="16" y="30"/>
                    <a:pt x="16" y="29"/>
                  </a:cubicBezTo>
                  <a:cubicBezTo>
                    <a:pt x="16" y="29"/>
                    <a:pt x="18" y="29"/>
                    <a:pt x="18" y="28"/>
                  </a:cubicBezTo>
                  <a:cubicBezTo>
                    <a:pt x="18" y="27"/>
                    <a:pt x="18" y="13"/>
                    <a:pt x="18" y="13"/>
                  </a:cubicBezTo>
                  <a:cubicBezTo>
                    <a:pt x="18" y="12"/>
                    <a:pt x="20" y="13"/>
                    <a:pt x="20" y="12"/>
                  </a:cubicBezTo>
                  <a:cubicBezTo>
                    <a:pt x="20" y="11"/>
                    <a:pt x="20" y="4"/>
                    <a:pt x="20" y="4"/>
                  </a:cubicBezTo>
                  <a:cubicBezTo>
                    <a:pt x="20" y="4"/>
                    <a:pt x="22" y="4"/>
                    <a:pt x="22" y="3"/>
                  </a:cubicBezTo>
                  <a:cubicBezTo>
                    <a:pt x="23" y="3"/>
                    <a:pt x="24" y="2"/>
                    <a:pt x="25" y="3"/>
                  </a:cubicBezTo>
                  <a:cubicBezTo>
                    <a:pt x="25" y="3"/>
                    <a:pt x="26" y="4"/>
                    <a:pt x="26" y="4"/>
                  </a:cubicBezTo>
                  <a:cubicBezTo>
                    <a:pt x="26" y="3"/>
                    <a:pt x="27" y="3"/>
                    <a:pt x="28" y="3"/>
                  </a:cubicBezTo>
                  <a:cubicBezTo>
                    <a:pt x="28" y="3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5" y="2"/>
                    <a:pt x="24" y="2"/>
                  </a:cubicBezTo>
                  <a:cubicBezTo>
                    <a:pt x="23" y="2"/>
                    <a:pt x="21" y="3"/>
                    <a:pt x="21" y="2"/>
                  </a:cubicBezTo>
                  <a:cubicBezTo>
                    <a:pt x="20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7" y="1"/>
                    <a:pt x="7" y="1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7"/>
                    <a:pt x="3" y="9"/>
                  </a:cubicBezTo>
                  <a:cubicBezTo>
                    <a:pt x="4" y="11"/>
                    <a:pt x="5" y="12"/>
                    <a:pt x="6" y="14"/>
                  </a:cubicBezTo>
                  <a:cubicBezTo>
                    <a:pt x="6" y="15"/>
                    <a:pt x="5" y="17"/>
                    <a:pt x="6" y="18"/>
                  </a:cubicBezTo>
                  <a:cubicBezTo>
                    <a:pt x="6" y="18"/>
                    <a:pt x="6" y="20"/>
                    <a:pt x="7" y="21"/>
                  </a:cubicBezTo>
                  <a:cubicBezTo>
                    <a:pt x="7" y="23"/>
                    <a:pt x="7" y="26"/>
                    <a:pt x="8" y="27"/>
                  </a:cubicBezTo>
                  <a:cubicBezTo>
                    <a:pt x="9" y="27"/>
                    <a:pt x="9" y="28"/>
                    <a:pt x="10" y="29"/>
                  </a:cubicBezTo>
                  <a:cubicBezTo>
                    <a:pt x="10" y="29"/>
                    <a:pt x="11" y="29"/>
                    <a:pt x="11" y="2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" name="Freeform 183">
              <a:extLst>
                <a:ext uri="{FF2B5EF4-FFF2-40B4-BE49-F238E27FC236}">
                  <a16:creationId xmlns:a16="http://schemas.microsoft.com/office/drawing/2014/main" id="{30B7C3F3-491B-492C-AD19-1346FEBBD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17875" y="2365375"/>
              <a:ext cx="68262" cy="57150"/>
            </a:xfrm>
            <a:custGeom>
              <a:avLst/>
              <a:gdLst>
                <a:gd name="T0" fmla="*/ 13 w 19"/>
                <a:gd name="T1" fmla="*/ 1 h 16"/>
                <a:gd name="T2" fmla="*/ 12 w 19"/>
                <a:gd name="T3" fmla="*/ 0 h 16"/>
                <a:gd name="T4" fmla="*/ 10 w 19"/>
                <a:gd name="T5" fmla="*/ 0 h 16"/>
                <a:gd name="T6" fmla="*/ 9 w 19"/>
                <a:gd name="T7" fmla="*/ 1 h 16"/>
                <a:gd name="T8" fmla="*/ 7 w 19"/>
                <a:gd name="T9" fmla="*/ 3 h 16"/>
                <a:gd name="T10" fmla="*/ 4 w 19"/>
                <a:gd name="T11" fmla="*/ 6 h 16"/>
                <a:gd name="T12" fmla="*/ 1 w 19"/>
                <a:gd name="T13" fmla="*/ 5 h 16"/>
                <a:gd name="T14" fmla="*/ 0 w 19"/>
                <a:gd name="T15" fmla="*/ 5 h 16"/>
                <a:gd name="T16" fmla="*/ 2 w 19"/>
                <a:gd name="T17" fmla="*/ 7 h 16"/>
                <a:gd name="T18" fmla="*/ 3 w 19"/>
                <a:gd name="T19" fmla="*/ 9 h 16"/>
                <a:gd name="T20" fmla="*/ 5 w 19"/>
                <a:gd name="T21" fmla="*/ 11 h 16"/>
                <a:gd name="T22" fmla="*/ 6 w 19"/>
                <a:gd name="T23" fmla="*/ 13 h 16"/>
                <a:gd name="T24" fmla="*/ 8 w 19"/>
                <a:gd name="T25" fmla="*/ 14 h 16"/>
                <a:gd name="T26" fmla="*/ 9 w 19"/>
                <a:gd name="T27" fmla="*/ 15 h 16"/>
                <a:gd name="T28" fmla="*/ 12 w 19"/>
                <a:gd name="T29" fmla="*/ 16 h 16"/>
                <a:gd name="T30" fmla="*/ 14 w 19"/>
                <a:gd name="T31" fmla="*/ 16 h 16"/>
                <a:gd name="T32" fmla="*/ 17 w 19"/>
                <a:gd name="T33" fmla="*/ 14 h 16"/>
                <a:gd name="T34" fmla="*/ 17 w 19"/>
                <a:gd name="T35" fmla="*/ 12 h 16"/>
                <a:gd name="T36" fmla="*/ 18 w 19"/>
                <a:gd name="T37" fmla="*/ 10 h 16"/>
                <a:gd name="T38" fmla="*/ 18 w 19"/>
                <a:gd name="T39" fmla="*/ 8 h 16"/>
                <a:gd name="T40" fmla="*/ 18 w 19"/>
                <a:gd name="T41" fmla="*/ 6 h 16"/>
                <a:gd name="T42" fmla="*/ 18 w 19"/>
                <a:gd name="T43" fmla="*/ 2 h 16"/>
                <a:gd name="T44" fmla="*/ 16 w 19"/>
                <a:gd name="T45" fmla="*/ 2 h 16"/>
                <a:gd name="T46" fmla="*/ 13 w 19"/>
                <a:gd name="T4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" h="16">
                  <a:moveTo>
                    <a:pt x="13" y="1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2"/>
                    <a:pt x="8" y="3"/>
                    <a:pt x="7" y="3"/>
                  </a:cubicBezTo>
                  <a:cubicBezTo>
                    <a:pt x="6" y="3"/>
                    <a:pt x="5" y="5"/>
                    <a:pt x="4" y="6"/>
                  </a:cubicBezTo>
                  <a:cubicBezTo>
                    <a:pt x="4" y="6"/>
                    <a:pt x="2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2" y="7"/>
                    <a:pt x="2" y="9"/>
                    <a:pt x="3" y="9"/>
                  </a:cubicBezTo>
                  <a:cubicBezTo>
                    <a:pt x="4" y="10"/>
                    <a:pt x="5" y="11"/>
                    <a:pt x="5" y="11"/>
                  </a:cubicBezTo>
                  <a:cubicBezTo>
                    <a:pt x="5" y="11"/>
                    <a:pt x="6" y="12"/>
                    <a:pt x="6" y="13"/>
                  </a:cubicBezTo>
                  <a:cubicBezTo>
                    <a:pt x="6" y="13"/>
                    <a:pt x="7" y="14"/>
                    <a:pt x="8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9" y="16"/>
                    <a:pt x="11" y="15"/>
                    <a:pt x="12" y="16"/>
                  </a:cubicBezTo>
                  <a:cubicBezTo>
                    <a:pt x="12" y="16"/>
                    <a:pt x="14" y="16"/>
                    <a:pt x="14" y="16"/>
                  </a:cubicBezTo>
                  <a:cubicBezTo>
                    <a:pt x="15" y="15"/>
                    <a:pt x="16" y="14"/>
                    <a:pt x="17" y="14"/>
                  </a:cubicBezTo>
                  <a:cubicBezTo>
                    <a:pt x="17" y="13"/>
                    <a:pt x="17" y="12"/>
                    <a:pt x="17" y="12"/>
                  </a:cubicBezTo>
                  <a:cubicBezTo>
                    <a:pt x="18" y="11"/>
                    <a:pt x="19" y="10"/>
                    <a:pt x="18" y="10"/>
                  </a:cubicBezTo>
                  <a:cubicBezTo>
                    <a:pt x="18" y="10"/>
                    <a:pt x="18" y="9"/>
                    <a:pt x="18" y="8"/>
                  </a:cubicBezTo>
                  <a:cubicBezTo>
                    <a:pt x="17" y="7"/>
                    <a:pt x="18" y="7"/>
                    <a:pt x="18" y="6"/>
                  </a:cubicBezTo>
                  <a:cubicBezTo>
                    <a:pt x="18" y="5"/>
                    <a:pt x="18" y="3"/>
                    <a:pt x="18" y="2"/>
                  </a:cubicBezTo>
                  <a:cubicBezTo>
                    <a:pt x="18" y="2"/>
                    <a:pt x="16" y="2"/>
                    <a:pt x="16" y="2"/>
                  </a:cubicBezTo>
                  <a:cubicBezTo>
                    <a:pt x="15" y="1"/>
                    <a:pt x="13" y="1"/>
                    <a:pt x="1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" name="Freeform 184">
              <a:extLst>
                <a:ext uri="{FF2B5EF4-FFF2-40B4-BE49-F238E27FC236}">
                  <a16:creationId xmlns:a16="http://schemas.microsoft.com/office/drawing/2014/main" id="{CAA9851A-FF0E-4587-BF7D-5D584AE1F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7563" y="2382838"/>
              <a:ext cx="71437" cy="82550"/>
            </a:xfrm>
            <a:custGeom>
              <a:avLst/>
              <a:gdLst>
                <a:gd name="T0" fmla="*/ 19 w 20"/>
                <a:gd name="T1" fmla="*/ 9 h 23"/>
                <a:gd name="T2" fmla="*/ 17 w 20"/>
                <a:gd name="T3" fmla="*/ 8 h 23"/>
                <a:gd name="T4" fmla="*/ 16 w 20"/>
                <a:gd name="T5" fmla="*/ 6 h 23"/>
                <a:gd name="T6" fmla="*/ 14 w 20"/>
                <a:gd name="T7" fmla="*/ 4 h 23"/>
                <a:gd name="T8" fmla="*/ 13 w 20"/>
                <a:gd name="T9" fmla="*/ 2 h 23"/>
                <a:gd name="T10" fmla="*/ 11 w 20"/>
                <a:gd name="T11" fmla="*/ 0 h 23"/>
                <a:gd name="T12" fmla="*/ 10 w 20"/>
                <a:gd name="T13" fmla="*/ 1 h 23"/>
                <a:gd name="T14" fmla="*/ 8 w 20"/>
                <a:gd name="T15" fmla="*/ 2 h 23"/>
                <a:gd name="T16" fmla="*/ 7 w 20"/>
                <a:gd name="T17" fmla="*/ 1 h 23"/>
                <a:gd name="T18" fmla="*/ 4 w 20"/>
                <a:gd name="T19" fmla="*/ 1 h 23"/>
                <a:gd name="T20" fmla="*/ 2 w 20"/>
                <a:gd name="T21" fmla="*/ 2 h 23"/>
                <a:gd name="T22" fmla="*/ 2 w 20"/>
                <a:gd name="T23" fmla="*/ 10 h 23"/>
                <a:gd name="T24" fmla="*/ 0 w 20"/>
                <a:gd name="T25" fmla="*/ 11 h 23"/>
                <a:gd name="T26" fmla="*/ 0 w 20"/>
                <a:gd name="T27" fmla="*/ 17 h 23"/>
                <a:gd name="T28" fmla="*/ 1 w 20"/>
                <a:gd name="T29" fmla="*/ 18 h 23"/>
                <a:gd name="T30" fmla="*/ 1 w 20"/>
                <a:gd name="T31" fmla="*/ 21 h 23"/>
                <a:gd name="T32" fmla="*/ 1 w 20"/>
                <a:gd name="T33" fmla="*/ 21 h 23"/>
                <a:gd name="T34" fmla="*/ 1 w 20"/>
                <a:gd name="T35" fmla="*/ 22 h 23"/>
                <a:gd name="T36" fmla="*/ 4 w 20"/>
                <a:gd name="T37" fmla="*/ 22 h 23"/>
                <a:gd name="T38" fmla="*/ 6 w 20"/>
                <a:gd name="T39" fmla="*/ 20 h 23"/>
                <a:gd name="T40" fmla="*/ 7 w 20"/>
                <a:gd name="T41" fmla="*/ 19 h 23"/>
                <a:gd name="T42" fmla="*/ 10 w 20"/>
                <a:gd name="T43" fmla="*/ 19 h 23"/>
                <a:gd name="T44" fmla="*/ 12 w 20"/>
                <a:gd name="T45" fmla="*/ 18 h 23"/>
                <a:gd name="T46" fmla="*/ 13 w 20"/>
                <a:gd name="T47" fmla="*/ 17 h 23"/>
                <a:gd name="T48" fmla="*/ 15 w 20"/>
                <a:gd name="T49" fmla="*/ 15 h 23"/>
                <a:gd name="T50" fmla="*/ 16 w 20"/>
                <a:gd name="T51" fmla="*/ 14 h 23"/>
                <a:gd name="T52" fmla="*/ 18 w 20"/>
                <a:gd name="T53" fmla="*/ 12 h 23"/>
                <a:gd name="T54" fmla="*/ 20 w 20"/>
                <a:gd name="T55" fmla="*/ 11 h 23"/>
                <a:gd name="T56" fmla="*/ 20 w 20"/>
                <a:gd name="T57" fmla="*/ 10 h 23"/>
                <a:gd name="T58" fmla="*/ 20 w 20"/>
                <a:gd name="T59" fmla="*/ 10 h 23"/>
                <a:gd name="T60" fmla="*/ 19 w 20"/>
                <a:gd name="T6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" h="23">
                  <a:moveTo>
                    <a:pt x="19" y="9"/>
                  </a:moveTo>
                  <a:cubicBezTo>
                    <a:pt x="18" y="9"/>
                    <a:pt x="17" y="8"/>
                    <a:pt x="17" y="8"/>
                  </a:cubicBezTo>
                  <a:cubicBezTo>
                    <a:pt x="17" y="7"/>
                    <a:pt x="16" y="6"/>
                    <a:pt x="16" y="6"/>
                  </a:cubicBezTo>
                  <a:cubicBezTo>
                    <a:pt x="16" y="6"/>
                    <a:pt x="15" y="5"/>
                    <a:pt x="14" y="4"/>
                  </a:cubicBezTo>
                  <a:cubicBezTo>
                    <a:pt x="13" y="4"/>
                    <a:pt x="13" y="2"/>
                    <a:pt x="13" y="2"/>
                  </a:cubicBezTo>
                  <a:cubicBezTo>
                    <a:pt x="12" y="2"/>
                    <a:pt x="12" y="1"/>
                    <a:pt x="11" y="0"/>
                  </a:cubicBezTo>
                  <a:cubicBezTo>
                    <a:pt x="11" y="0"/>
                    <a:pt x="10" y="1"/>
                    <a:pt x="10" y="1"/>
                  </a:cubicBezTo>
                  <a:cubicBezTo>
                    <a:pt x="9" y="1"/>
                    <a:pt x="8" y="1"/>
                    <a:pt x="8" y="2"/>
                  </a:cubicBezTo>
                  <a:cubicBezTo>
                    <a:pt x="8" y="2"/>
                    <a:pt x="7" y="1"/>
                    <a:pt x="7" y="1"/>
                  </a:cubicBezTo>
                  <a:cubicBezTo>
                    <a:pt x="6" y="0"/>
                    <a:pt x="5" y="1"/>
                    <a:pt x="4" y="1"/>
                  </a:cubicBezTo>
                  <a:cubicBezTo>
                    <a:pt x="4" y="2"/>
                    <a:pt x="2" y="2"/>
                    <a:pt x="2" y="2"/>
                  </a:cubicBezTo>
                  <a:cubicBezTo>
                    <a:pt x="2" y="2"/>
                    <a:pt x="2" y="9"/>
                    <a:pt x="2" y="10"/>
                  </a:cubicBezTo>
                  <a:cubicBezTo>
                    <a:pt x="2" y="11"/>
                    <a:pt x="0" y="10"/>
                    <a:pt x="0" y="11"/>
                  </a:cubicBezTo>
                  <a:cubicBezTo>
                    <a:pt x="0" y="11"/>
                    <a:pt x="0" y="14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" y="19"/>
                    <a:pt x="2" y="20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2"/>
                    <a:pt x="3" y="23"/>
                    <a:pt x="4" y="22"/>
                  </a:cubicBezTo>
                  <a:cubicBezTo>
                    <a:pt x="4" y="22"/>
                    <a:pt x="6" y="20"/>
                    <a:pt x="6" y="20"/>
                  </a:cubicBezTo>
                  <a:cubicBezTo>
                    <a:pt x="6" y="19"/>
                    <a:pt x="6" y="18"/>
                    <a:pt x="7" y="19"/>
                  </a:cubicBezTo>
                  <a:cubicBezTo>
                    <a:pt x="9" y="19"/>
                    <a:pt x="9" y="19"/>
                    <a:pt x="10" y="19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3" y="17"/>
                    <a:pt x="12" y="17"/>
                    <a:pt x="13" y="17"/>
                  </a:cubicBezTo>
                  <a:cubicBezTo>
                    <a:pt x="14" y="17"/>
                    <a:pt x="15" y="16"/>
                    <a:pt x="15" y="15"/>
                  </a:cubicBezTo>
                  <a:cubicBezTo>
                    <a:pt x="15" y="15"/>
                    <a:pt x="16" y="14"/>
                    <a:pt x="16" y="14"/>
                  </a:cubicBezTo>
                  <a:cubicBezTo>
                    <a:pt x="17" y="14"/>
                    <a:pt x="18" y="13"/>
                    <a:pt x="18" y="12"/>
                  </a:cubicBezTo>
                  <a:cubicBezTo>
                    <a:pt x="18" y="12"/>
                    <a:pt x="19" y="12"/>
                    <a:pt x="20" y="11"/>
                  </a:cubicBezTo>
                  <a:cubicBezTo>
                    <a:pt x="20" y="11"/>
                    <a:pt x="20" y="11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9"/>
                    <a:pt x="19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" name="Freeform 185">
              <a:extLst>
                <a:ext uri="{FF2B5EF4-FFF2-40B4-BE49-F238E27FC236}">
                  <a16:creationId xmlns:a16="http://schemas.microsoft.com/office/drawing/2014/main" id="{819658F5-6410-455D-89AB-03CBA1CEA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71838" y="2454275"/>
              <a:ext cx="11112" cy="11113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1 h 3"/>
                <a:gd name="T4" fmla="*/ 1 w 3"/>
                <a:gd name="T5" fmla="*/ 3 h 3"/>
                <a:gd name="T6" fmla="*/ 3 w 3"/>
                <a:gd name="T7" fmla="*/ 3 h 3"/>
                <a:gd name="T8" fmla="*/ 3 w 3"/>
                <a:gd name="T9" fmla="*/ 2 h 3"/>
                <a:gd name="T10" fmla="*/ 3 w 3"/>
                <a:gd name="T11" fmla="*/ 0 h 3"/>
                <a:gd name="T12" fmla="*/ 2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6" name="Freeform 186">
              <a:extLst>
                <a:ext uri="{FF2B5EF4-FFF2-40B4-BE49-F238E27FC236}">
                  <a16:creationId xmlns:a16="http://schemas.microsoft.com/office/drawing/2014/main" id="{83A72440-89E7-4690-BC10-3D620E4736E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00413" y="2476500"/>
              <a:ext cx="17462" cy="22225"/>
            </a:xfrm>
            <a:custGeom>
              <a:avLst/>
              <a:gdLst>
                <a:gd name="T0" fmla="*/ 3 w 5"/>
                <a:gd name="T1" fmla="*/ 1 h 6"/>
                <a:gd name="T2" fmla="*/ 1 w 5"/>
                <a:gd name="T3" fmla="*/ 2 h 6"/>
                <a:gd name="T4" fmla="*/ 0 w 5"/>
                <a:gd name="T5" fmla="*/ 4 h 6"/>
                <a:gd name="T6" fmla="*/ 1 w 5"/>
                <a:gd name="T7" fmla="*/ 6 h 6"/>
                <a:gd name="T8" fmla="*/ 2 w 5"/>
                <a:gd name="T9" fmla="*/ 6 h 6"/>
                <a:gd name="T10" fmla="*/ 3 w 5"/>
                <a:gd name="T11" fmla="*/ 5 h 6"/>
                <a:gd name="T12" fmla="*/ 4 w 5"/>
                <a:gd name="T13" fmla="*/ 4 h 6"/>
                <a:gd name="T14" fmla="*/ 5 w 5"/>
                <a:gd name="T15" fmla="*/ 3 h 6"/>
                <a:gd name="T16" fmla="*/ 3 w 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6">
                  <a:moveTo>
                    <a:pt x="3" y="1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1" y="2"/>
                    <a:pt x="0" y="4"/>
                    <a:pt x="0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3" y="5"/>
                  </a:cubicBezTo>
                  <a:cubicBezTo>
                    <a:pt x="3" y="4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5" y="2"/>
                    <a:pt x="4" y="1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" name="Freeform 187">
              <a:extLst>
                <a:ext uri="{FF2B5EF4-FFF2-40B4-BE49-F238E27FC236}">
                  <a16:creationId xmlns:a16="http://schemas.microsoft.com/office/drawing/2014/main" id="{57F87AA4-8540-4295-B0E8-F7717E0750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87725" y="2419350"/>
              <a:ext cx="134937" cy="119063"/>
            </a:xfrm>
            <a:custGeom>
              <a:avLst/>
              <a:gdLst>
                <a:gd name="T0" fmla="*/ 35 w 37"/>
                <a:gd name="T1" fmla="*/ 13 h 33"/>
                <a:gd name="T2" fmla="*/ 35 w 37"/>
                <a:gd name="T3" fmla="*/ 12 h 33"/>
                <a:gd name="T4" fmla="*/ 35 w 37"/>
                <a:gd name="T5" fmla="*/ 13 h 33"/>
                <a:gd name="T6" fmla="*/ 33 w 37"/>
                <a:gd name="T7" fmla="*/ 13 h 33"/>
                <a:gd name="T8" fmla="*/ 32 w 37"/>
                <a:gd name="T9" fmla="*/ 11 h 33"/>
                <a:gd name="T10" fmla="*/ 34 w 37"/>
                <a:gd name="T11" fmla="*/ 10 h 33"/>
                <a:gd name="T12" fmla="*/ 35 w 37"/>
                <a:gd name="T13" fmla="*/ 10 h 33"/>
                <a:gd name="T14" fmla="*/ 35 w 37"/>
                <a:gd name="T15" fmla="*/ 10 h 33"/>
                <a:gd name="T16" fmla="*/ 35 w 37"/>
                <a:gd name="T17" fmla="*/ 6 h 33"/>
                <a:gd name="T18" fmla="*/ 33 w 37"/>
                <a:gd name="T19" fmla="*/ 1 h 33"/>
                <a:gd name="T20" fmla="*/ 31 w 37"/>
                <a:gd name="T21" fmla="*/ 1 h 33"/>
                <a:gd name="T22" fmla="*/ 28 w 37"/>
                <a:gd name="T23" fmla="*/ 0 h 33"/>
                <a:gd name="T24" fmla="*/ 28 w 37"/>
                <a:gd name="T25" fmla="*/ 1 h 33"/>
                <a:gd name="T26" fmla="*/ 26 w 37"/>
                <a:gd name="T27" fmla="*/ 2 h 33"/>
                <a:gd name="T28" fmla="*/ 24 w 37"/>
                <a:gd name="T29" fmla="*/ 4 h 33"/>
                <a:gd name="T30" fmla="*/ 23 w 37"/>
                <a:gd name="T31" fmla="*/ 5 h 33"/>
                <a:gd name="T32" fmla="*/ 21 w 37"/>
                <a:gd name="T33" fmla="*/ 7 h 33"/>
                <a:gd name="T34" fmla="*/ 20 w 37"/>
                <a:gd name="T35" fmla="*/ 8 h 33"/>
                <a:gd name="T36" fmla="*/ 18 w 37"/>
                <a:gd name="T37" fmla="*/ 9 h 33"/>
                <a:gd name="T38" fmla="*/ 15 w 37"/>
                <a:gd name="T39" fmla="*/ 9 h 33"/>
                <a:gd name="T40" fmla="*/ 14 w 37"/>
                <a:gd name="T41" fmla="*/ 10 h 33"/>
                <a:gd name="T42" fmla="*/ 12 w 37"/>
                <a:gd name="T43" fmla="*/ 12 h 33"/>
                <a:gd name="T44" fmla="*/ 9 w 37"/>
                <a:gd name="T45" fmla="*/ 12 h 33"/>
                <a:gd name="T46" fmla="*/ 9 w 37"/>
                <a:gd name="T47" fmla="*/ 11 h 33"/>
                <a:gd name="T48" fmla="*/ 9 w 37"/>
                <a:gd name="T49" fmla="*/ 11 h 33"/>
                <a:gd name="T50" fmla="*/ 9 w 37"/>
                <a:gd name="T51" fmla="*/ 8 h 33"/>
                <a:gd name="T52" fmla="*/ 8 w 37"/>
                <a:gd name="T53" fmla="*/ 7 h 33"/>
                <a:gd name="T54" fmla="*/ 8 w 37"/>
                <a:gd name="T55" fmla="*/ 16 h 33"/>
                <a:gd name="T56" fmla="*/ 6 w 37"/>
                <a:gd name="T57" fmla="*/ 17 h 33"/>
                <a:gd name="T58" fmla="*/ 3 w 37"/>
                <a:gd name="T59" fmla="*/ 17 h 33"/>
                <a:gd name="T60" fmla="*/ 2 w 37"/>
                <a:gd name="T61" fmla="*/ 16 h 33"/>
                <a:gd name="T62" fmla="*/ 1 w 37"/>
                <a:gd name="T63" fmla="*/ 17 h 33"/>
                <a:gd name="T64" fmla="*/ 0 w 37"/>
                <a:gd name="T65" fmla="*/ 17 h 33"/>
                <a:gd name="T66" fmla="*/ 1 w 37"/>
                <a:gd name="T67" fmla="*/ 20 h 33"/>
                <a:gd name="T68" fmla="*/ 4 w 37"/>
                <a:gd name="T69" fmla="*/ 25 h 33"/>
                <a:gd name="T70" fmla="*/ 4 w 37"/>
                <a:gd name="T71" fmla="*/ 27 h 33"/>
                <a:gd name="T72" fmla="*/ 4 w 37"/>
                <a:gd name="T73" fmla="*/ 29 h 33"/>
                <a:gd name="T74" fmla="*/ 4 w 37"/>
                <a:gd name="T75" fmla="*/ 31 h 33"/>
                <a:gd name="T76" fmla="*/ 5 w 37"/>
                <a:gd name="T77" fmla="*/ 32 h 33"/>
                <a:gd name="T78" fmla="*/ 7 w 37"/>
                <a:gd name="T79" fmla="*/ 33 h 33"/>
                <a:gd name="T80" fmla="*/ 8 w 37"/>
                <a:gd name="T81" fmla="*/ 33 h 33"/>
                <a:gd name="T82" fmla="*/ 11 w 37"/>
                <a:gd name="T83" fmla="*/ 32 h 33"/>
                <a:gd name="T84" fmla="*/ 13 w 37"/>
                <a:gd name="T85" fmla="*/ 31 h 33"/>
                <a:gd name="T86" fmla="*/ 17 w 37"/>
                <a:gd name="T87" fmla="*/ 31 h 33"/>
                <a:gd name="T88" fmla="*/ 19 w 37"/>
                <a:gd name="T89" fmla="*/ 31 h 33"/>
                <a:gd name="T90" fmla="*/ 20 w 37"/>
                <a:gd name="T91" fmla="*/ 30 h 33"/>
                <a:gd name="T92" fmla="*/ 22 w 37"/>
                <a:gd name="T93" fmla="*/ 30 h 33"/>
                <a:gd name="T94" fmla="*/ 27 w 37"/>
                <a:gd name="T95" fmla="*/ 27 h 33"/>
                <a:gd name="T96" fmla="*/ 32 w 37"/>
                <a:gd name="T97" fmla="*/ 20 h 33"/>
                <a:gd name="T98" fmla="*/ 36 w 37"/>
                <a:gd name="T99" fmla="*/ 16 h 33"/>
                <a:gd name="T100" fmla="*/ 37 w 37"/>
                <a:gd name="T101" fmla="*/ 12 h 33"/>
                <a:gd name="T102" fmla="*/ 35 w 37"/>
                <a:gd name="T103" fmla="*/ 13 h 33"/>
                <a:gd name="T104" fmla="*/ 28 w 37"/>
                <a:gd name="T105" fmla="*/ 20 h 33"/>
                <a:gd name="T106" fmla="*/ 27 w 37"/>
                <a:gd name="T107" fmla="*/ 21 h 33"/>
                <a:gd name="T108" fmla="*/ 26 w 37"/>
                <a:gd name="T109" fmla="*/ 22 h 33"/>
                <a:gd name="T110" fmla="*/ 25 w 37"/>
                <a:gd name="T111" fmla="*/ 22 h 33"/>
                <a:gd name="T112" fmla="*/ 24 w 37"/>
                <a:gd name="T113" fmla="*/ 20 h 33"/>
                <a:gd name="T114" fmla="*/ 25 w 37"/>
                <a:gd name="T115" fmla="*/ 18 h 33"/>
                <a:gd name="T116" fmla="*/ 27 w 37"/>
                <a:gd name="T117" fmla="*/ 17 h 33"/>
                <a:gd name="T118" fmla="*/ 29 w 37"/>
                <a:gd name="T119" fmla="*/ 19 h 33"/>
                <a:gd name="T120" fmla="*/ 28 w 37"/>
                <a:gd name="T121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" h="33">
                  <a:moveTo>
                    <a:pt x="35" y="13"/>
                  </a:moveTo>
                  <a:cubicBezTo>
                    <a:pt x="35" y="13"/>
                    <a:pt x="35" y="12"/>
                    <a:pt x="35" y="12"/>
                  </a:cubicBezTo>
                  <a:cubicBezTo>
                    <a:pt x="35" y="12"/>
                    <a:pt x="35" y="13"/>
                    <a:pt x="35" y="13"/>
                  </a:cubicBezTo>
                  <a:cubicBezTo>
                    <a:pt x="35" y="13"/>
                    <a:pt x="34" y="13"/>
                    <a:pt x="33" y="13"/>
                  </a:cubicBezTo>
                  <a:cubicBezTo>
                    <a:pt x="33" y="13"/>
                    <a:pt x="32" y="12"/>
                    <a:pt x="32" y="11"/>
                  </a:cubicBezTo>
                  <a:cubicBezTo>
                    <a:pt x="32" y="11"/>
                    <a:pt x="33" y="10"/>
                    <a:pt x="34" y="10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5" y="6"/>
                    <a:pt x="35" y="6"/>
                  </a:cubicBezTo>
                  <a:cubicBezTo>
                    <a:pt x="34" y="5"/>
                    <a:pt x="33" y="2"/>
                    <a:pt x="33" y="1"/>
                  </a:cubicBezTo>
                  <a:cubicBezTo>
                    <a:pt x="33" y="1"/>
                    <a:pt x="31" y="1"/>
                    <a:pt x="31" y="1"/>
                  </a:cubicBezTo>
                  <a:cubicBezTo>
                    <a:pt x="30" y="0"/>
                    <a:pt x="28" y="1"/>
                    <a:pt x="28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2"/>
                    <a:pt x="26" y="2"/>
                    <a:pt x="26" y="2"/>
                  </a:cubicBezTo>
                  <a:cubicBezTo>
                    <a:pt x="26" y="3"/>
                    <a:pt x="25" y="4"/>
                    <a:pt x="24" y="4"/>
                  </a:cubicBezTo>
                  <a:cubicBezTo>
                    <a:pt x="24" y="4"/>
                    <a:pt x="23" y="5"/>
                    <a:pt x="23" y="5"/>
                  </a:cubicBezTo>
                  <a:cubicBezTo>
                    <a:pt x="23" y="6"/>
                    <a:pt x="22" y="7"/>
                    <a:pt x="21" y="7"/>
                  </a:cubicBezTo>
                  <a:cubicBezTo>
                    <a:pt x="20" y="7"/>
                    <a:pt x="21" y="7"/>
                    <a:pt x="20" y="8"/>
                  </a:cubicBezTo>
                  <a:cubicBezTo>
                    <a:pt x="20" y="9"/>
                    <a:pt x="20" y="9"/>
                    <a:pt x="18" y="9"/>
                  </a:cubicBezTo>
                  <a:cubicBezTo>
                    <a:pt x="17" y="9"/>
                    <a:pt x="17" y="9"/>
                    <a:pt x="15" y="9"/>
                  </a:cubicBezTo>
                  <a:cubicBezTo>
                    <a:pt x="14" y="8"/>
                    <a:pt x="14" y="9"/>
                    <a:pt x="14" y="10"/>
                  </a:cubicBezTo>
                  <a:cubicBezTo>
                    <a:pt x="14" y="10"/>
                    <a:pt x="12" y="12"/>
                    <a:pt x="12" y="12"/>
                  </a:cubicBezTo>
                  <a:cubicBezTo>
                    <a:pt x="11" y="13"/>
                    <a:pt x="10" y="12"/>
                    <a:pt x="9" y="12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10"/>
                    <a:pt x="9" y="9"/>
                    <a:pt x="9" y="8"/>
                  </a:cubicBezTo>
                  <a:cubicBezTo>
                    <a:pt x="9" y="8"/>
                    <a:pt x="8" y="8"/>
                    <a:pt x="8" y="7"/>
                  </a:cubicBezTo>
                  <a:cubicBezTo>
                    <a:pt x="8" y="11"/>
                    <a:pt x="8" y="15"/>
                    <a:pt x="8" y="16"/>
                  </a:cubicBezTo>
                  <a:cubicBezTo>
                    <a:pt x="8" y="17"/>
                    <a:pt x="6" y="17"/>
                    <a:pt x="6" y="17"/>
                  </a:cubicBezTo>
                  <a:cubicBezTo>
                    <a:pt x="6" y="18"/>
                    <a:pt x="4" y="17"/>
                    <a:pt x="3" y="17"/>
                  </a:cubicBezTo>
                  <a:cubicBezTo>
                    <a:pt x="2" y="17"/>
                    <a:pt x="2" y="17"/>
                    <a:pt x="2" y="16"/>
                  </a:cubicBezTo>
                  <a:cubicBezTo>
                    <a:pt x="1" y="15"/>
                    <a:pt x="1" y="16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9"/>
                    <a:pt x="1" y="20"/>
                  </a:cubicBezTo>
                  <a:cubicBezTo>
                    <a:pt x="2" y="22"/>
                    <a:pt x="3" y="24"/>
                    <a:pt x="4" y="25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3" y="27"/>
                    <a:pt x="3" y="28"/>
                    <a:pt x="4" y="29"/>
                  </a:cubicBezTo>
                  <a:cubicBezTo>
                    <a:pt x="4" y="30"/>
                    <a:pt x="4" y="31"/>
                    <a:pt x="4" y="31"/>
                  </a:cubicBezTo>
                  <a:cubicBezTo>
                    <a:pt x="5" y="31"/>
                    <a:pt x="5" y="32"/>
                    <a:pt x="5" y="32"/>
                  </a:cubicBezTo>
                  <a:cubicBezTo>
                    <a:pt x="6" y="32"/>
                    <a:pt x="6" y="32"/>
                    <a:pt x="7" y="33"/>
                  </a:cubicBezTo>
                  <a:cubicBezTo>
                    <a:pt x="7" y="33"/>
                    <a:pt x="8" y="33"/>
                    <a:pt x="8" y="33"/>
                  </a:cubicBezTo>
                  <a:cubicBezTo>
                    <a:pt x="8" y="32"/>
                    <a:pt x="10" y="32"/>
                    <a:pt x="11" y="32"/>
                  </a:cubicBezTo>
                  <a:cubicBezTo>
                    <a:pt x="12" y="32"/>
                    <a:pt x="12" y="31"/>
                    <a:pt x="13" y="31"/>
                  </a:cubicBezTo>
                  <a:cubicBezTo>
                    <a:pt x="14" y="31"/>
                    <a:pt x="16" y="31"/>
                    <a:pt x="17" y="31"/>
                  </a:cubicBezTo>
                  <a:cubicBezTo>
                    <a:pt x="18" y="31"/>
                    <a:pt x="18" y="31"/>
                    <a:pt x="19" y="31"/>
                  </a:cubicBezTo>
                  <a:cubicBezTo>
                    <a:pt x="19" y="30"/>
                    <a:pt x="20" y="31"/>
                    <a:pt x="20" y="30"/>
                  </a:cubicBezTo>
                  <a:cubicBezTo>
                    <a:pt x="20" y="30"/>
                    <a:pt x="21" y="30"/>
                    <a:pt x="22" y="30"/>
                  </a:cubicBezTo>
                  <a:cubicBezTo>
                    <a:pt x="23" y="30"/>
                    <a:pt x="25" y="28"/>
                    <a:pt x="27" y="27"/>
                  </a:cubicBezTo>
                  <a:cubicBezTo>
                    <a:pt x="29" y="25"/>
                    <a:pt x="32" y="22"/>
                    <a:pt x="32" y="20"/>
                  </a:cubicBezTo>
                  <a:cubicBezTo>
                    <a:pt x="33" y="18"/>
                    <a:pt x="35" y="17"/>
                    <a:pt x="36" y="16"/>
                  </a:cubicBezTo>
                  <a:cubicBezTo>
                    <a:pt x="36" y="16"/>
                    <a:pt x="37" y="14"/>
                    <a:pt x="37" y="12"/>
                  </a:cubicBezTo>
                  <a:cubicBezTo>
                    <a:pt x="36" y="12"/>
                    <a:pt x="35" y="13"/>
                    <a:pt x="35" y="13"/>
                  </a:cubicBezTo>
                  <a:close/>
                  <a:moveTo>
                    <a:pt x="28" y="20"/>
                  </a:moveTo>
                  <a:cubicBezTo>
                    <a:pt x="28" y="21"/>
                    <a:pt x="27" y="20"/>
                    <a:pt x="27" y="21"/>
                  </a:cubicBezTo>
                  <a:cubicBezTo>
                    <a:pt x="26" y="21"/>
                    <a:pt x="26" y="22"/>
                    <a:pt x="26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5" y="18"/>
                    <a:pt x="25" y="18"/>
                  </a:cubicBezTo>
                  <a:cubicBezTo>
                    <a:pt x="25" y="17"/>
                    <a:pt x="27" y="16"/>
                    <a:pt x="27" y="17"/>
                  </a:cubicBezTo>
                  <a:cubicBezTo>
                    <a:pt x="28" y="17"/>
                    <a:pt x="29" y="18"/>
                    <a:pt x="29" y="19"/>
                  </a:cubicBezTo>
                  <a:cubicBezTo>
                    <a:pt x="29" y="19"/>
                    <a:pt x="28" y="20"/>
                    <a:pt x="28" y="2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8" name="Freeform 188">
              <a:extLst>
                <a:ext uri="{FF2B5EF4-FFF2-40B4-BE49-F238E27FC236}">
                  <a16:creationId xmlns:a16="http://schemas.microsoft.com/office/drawing/2014/main" id="{17EEDFA1-B20B-4D17-A5BC-5A1FA5239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2650" y="2281238"/>
              <a:ext cx="96837" cy="104775"/>
            </a:xfrm>
            <a:custGeom>
              <a:avLst/>
              <a:gdLst>
                <a:gd name="T0" fmla="*/ 1 w 27"/>
                <a:gd name="T1" fmla="*/ 26 h 29"/>
                <a:gd name="T2" fmla="*/ 2 w 27"/>
                <a:gd name="T3" fmla="*/ 27 h 29"/>
                <a:gd name="T4" fmla="*/ 4 w 27"/>
                <a:gd name="T5" fmla="*/ 27 h 29"/>
                <a:gd name="T6" fmla="*/ 7 w 27"/>
                <a:gd name="T7" fmla="*/ 27 h 29"/>
                <a:gd name="T8" fmla="*/ 15 w 27"/>
                <a:gd name="T9" fmla="*/ 27 h 29"/>
                <a:gd name="T10" fmla="*/ 15 w 27"/>
                <a:gd name="T11" fmla="*/ 28 h 29"/>
                <a:gd name="T12" fmla="*/ 21 w 27"/>
                <a:gd name="T13" fmla="*/ 28 h 29"/>
                <a:gd name="T14" fmla="*/ 24 w 27"/>
                <a:gd name="T15" fmla="*/ 28 h 29"/>
                <a:gd name="T16" fmla="*/ 25 w 27"/>
                <a:gd name="T17" fmla="*/ 28 h 29"/>
                <a:gd name="T18" fmla="*/ 22 w 27"/>
                <a:gd name="T19" fmla="*/ 24 h 29"/>
                <a:gd name="T20" fmla="*/ 22 w 27"/>
                <a:gd name="T21" fmla="*/ 17 h 29"/>
                <a:gd name="T22" fmla="*/ 26 w 27"/>
                <a:gd name="T23" fmla="*/ 17 h 29"/>
                <a:gd name="T24" fmla="*/ 26 w 27"/>
                <a:gd name="T25" fmla="*/ 16 h 29"/>
                <a:gd name="T26" fmla="*/ 27 w 27"/>
                <a:gd name="T27" fmla="*/ 11 h 29"/>
                <a:gd name="T28" fmla="*/ 26 w 27"/>
                <a:gd name="T29" fmla="*/ 11 h 29"/>
                <a:gd name="T30" fmla="*/ 24 w 27"/>
                <a:gd name="T31" fmla="*/ 12 h 29"/>
                <a:gd name="T32" fmla="*/ 23 w 27"/>
                <a:gd name="T33" fmla="*/ 12 h 29"/>
                <a:gd name="T34" fmla="*/ 23 w 27"/>
                <a:gd name="T35" fmla="*/ 10 h 29"/>
                <a:gd name="T36" fmla="*/ 22 w 27"/>
                <a:gd name="T37" fmla="*/ 9 h 29"/>
                <a:gd name="T38" fmla="*/ 22 w 27"/>
                <a:gd name="T39" fmla="*/ 5 h 29"/>
                <a:gd name="T40" fmla="*/ 22 w 27"/>
                <a:gd name="T41" fmla="*/ 3 h 29"/>
                <a:gd name="T42" fmla="*/ 20 w 27"/>
                <a:gd name="T43" fmla="*/ 3 h 29"/>
                <a:gd name="T44" fmla="*/ 19 w 27"/>
                <a:gd name="T45" fmla="*/ 3 h 29"/>
                <a:gd name="T46" fmla="*/ 17 w 27"/>
                <a:gd name="T47" fmla="*/ 3 h 29"/>
                <a:gd name="T48" fmla="*/ 16 w 27"/>
                <a:gd name="T49" fmla="*/ 5 h 29"/>
                <a:gd name="T50" fmla="*/ 14 w 27"/>
                <a:gd name="T51" fmla="*/ 5 h 29"/>
                <a:gd name="T52" fmla="*/ 12 w 27"/>
                <a:gd name="T53" fmla="*/ 4 h 29"/>
                <a:gd name="T54" fmla="*/ 11 w 27"/>
                <a:gd name="T55" fmla="*/ 2 h 29"/>
                <a:gd name="T56" fmla="*/ 10 w 27"/>
                <a:gd name="T57" fmla="*/ 0 h 29"/>
                <a:gd name="T58" fmla="*/ 3 w 27"/>
                <a:gd name="T59" fmla="*/ 0 h 29"/>
                <a:gd name="T60" fmla="*/ 1 w 27"/>
                <a:gd name="T61" fmla="*/ 1 h 29"/>
                <a:gd name="T62" fmla="*/ 3 w 27"/>
                <a:gd name="T63" fmla="*/ 5 h 29"/>
                <a:gd name="T64" fmla="*/ 3 w 27"/>
                <a:gd name="T65" fmla="*/ 8 h 29"/>
                <a:gd name="T66" fmla="*/ 5 w 27"/>
                <a:gd name="T67" fmla="*/ 13 h 29"/>
                <a:gd name="T68" fmla="*/ 3 w 27"/>
                <a:gd name="T69" fmla="*/ 16 h 29"/>
                <a:gd name="T70" fmla="*/ 1 w 27"/>
                <a:gd name="T71" fmla="*/ 21 h 29"/>
                <a:gd name="T72" fmla="*/ 0 w 27"/>
                <a:gd name="T73" fmla="*/ 24 h 29"/>
                <a:gd name="T74" fmla="*/ 0 w 27"/>
                <a:gd name="T75" fmla="*/ 27 h 29"/>
                <a:gd name="T76" fmla="*/ 0 w 27"/>
                <a:gd name="T77" fmla="*/ 27 h 29"/>
                <a:gd name="T78" fmla="*/ 0 w 27"/>
                <a:gd name="T79" fmla="*/ 27 h 29"/>
                <a:gd name="T80" fmla="*/ 1 w 27"/>
                <a:gd name="T81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" h="29">
                  <a:moveTo>
                    <a:pt x="1" y="26"/>
                  </a:moveTo>
                  <a:cubicBezTo>
                    <a:pt x="2" y="26"/>
                    <a:pt x="1" y="27"/>
                    <a:pt x="2" y="27"/>
                  </a:cubicBezTo>
                  <a:cubicBezTo>
                    <a:pt x="3" y="26"/>
                    <a:pt x="4" y="26"/>
                    <a:pt x="4" y="27"/>
                  </a:cubicBezTo>
                  <a:cubicBezTo>
                    <a:pt x="5" y="27"/>
                    <a:pt x="6" y="27"/>
                    <a:pt x="7" y="27"/>
                  </a:cubicBezTo>
                  <a:cubicBezTo>
                    <a:pt x="7" y="27"/>
                    <a:pt x="15" y="27"/>
                    <a:pt x="15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20" y="28"/>
                    <a:pt x="21" y="28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4" y="28"/>
                    <a:pt x="24" y="28"/>
                    <a:pt x="25" y="28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6" y="11"/>
                  </a:cubicBezTo>
                  <a:cubicBezTo>
                    <a:pt x="26" y="12"/>
                    <a:pt x="25" y="12"/>
                    <a:pt x="24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3" y="10"/>
                    <a:pt x="22" y="9"/>
                    <a:pt x="22" y="9"/>
                  </a:cubicBezTo>
                  <a:cubicBezTo>
                    <a:pt x="21" y="8"/>
                    <a:pt x="22" y="6"/>
                    <a:pt x="22" y="5"/>
                  </a:cubicBezTo>
                  <a:cubicBezTo>
                    <a:pt x="22" y="5"/>
                    <a:pt x="22" y="4"/>
                    <a:pt x="22" y="3"/>
                  </a:cubicBezTo>
                  <a:cubicBezTo>
                    <a:pt x="22" y="3"/>
                    <a:pt x="21" y="3"/>
                    <a:pt x="20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2"/>
                    <a:pt x="17" y="3"/>
                  </a:cubicBezTo>
                  <a:cubicBezTo>
                    <a:pt x="17" y="3"/>
                    <a:pt x="17" y="5"/>
                    <a:pt x="16" y="5"/>
                  </a:cubicBezTo>
                  <a:cubicBezTo>
                    <a:pt x="16" y="5"/>
                    <a:pt x="15" y="5"/>
                    <a:pt x="14" y="5"/>
                  </a:cubicBezTo>
                  <a:cubicBezTo>
                    <a:pt x="13" y="5"/>
                    <a:pt x="12" y="5"/>
                    <a:pt x="12" y="4"/>
                  </a:cubicBezTo>
                  <a:cubicBezTo>
                    <a:pt x="11" y="2"/>
                    <a:pt x="10" y="3"/>
                    <a:pt x="11" y="2"/>
                  </a:cubicBezTo>
                  <a:cubicBezTo>
                    <a:pt x="11" y="1"/>
                    <a:pt x="10" y="0"/>
                    <a:pt x="10" y="0"/>
                  </a:cubicBezTo>
                  <a:cubicBezTo>
                    <a:pt x="10" y="0"/>
                    <a:pt x="3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2" y="2"/>
                    <a:pt x="3" y="5"/>
                    <a:pt x="3" y="5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3" y="9"/>
                    <a:pt x="4" y="11"/>
                    <a:pt x="5" y="13"/>
                  </a:cubicBezTo>
                  <a:cubicBezTo>
                    <a:pt x="5" y="14"/>
                    <a:pt x="4" y="15"/>
                    <a:pt x="3" y="16"/>
                  </a:cubicBezTo>
                  <a:cubicBezTo>
                    <a:pt x="2" y="17"/>
                    <a:pt x="1" y="19"/>
                    <a:pt x="1" y="21"/>
                  </a:cubicBezTo>
                  <a:cubicBezTo>
                    <a:pt x="1" y="22"/>
                    <a:pt x="0" y="23"/>
                    <a:pt x="0" y="24"/>
                  </a:cubicBezTo>
                  <a:cubicBezTo>
                    <a:pt x="0" y="24"/>
                    <a:pt x="0" y="26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1" y="26"/>
                    <a:pt x="1" y="2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" name="Freeform 189">
              <a:extLst>
                <a:ext uri="{FF2B5EF4-FFF2-40B4-BE49-F238E27FC236}">
                  <a16:creationId xmlns:a16="http://schemas.microsoft.com/office/drawing/2014/main" id="{24AE5087-4EE9-40E4-BFBD-B4AF4308E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3275" y="2300288"/>
              <a:ext cx="96837" cy="85725"/>
            </a:xfrm>
            <a:custGeom>
              <a:avLst/>
              <a:gdLst>
                <a:gd name="T0" fmla="*/ 21 w 27"/>
                <a:gd name="T1" fmla="*/ 1 h 24"/>
                <a:gd name="T2" fmla="*/ 19 w 27"/>
                <a:gd name="T3" fmla="*/ 0 h 24"/>
                <a:gd name="T4" fmla="*/ 16 w 27"/>
                <a:gd name="T5" fmla="*/ 1 h 24"/>
                <a:gd name="T6" fmla="*/ 16 w 27"/>
                <a:gd name="T7" fmla="*/ 2 h 24"/>
                <a:gd name="T8" fmla="*/ 15 w 27"/>
                <a:gd name="T9" fmla="*/ 3 h 24"/>
                <a:gd name="T10" fmla="*/ 15 w 27"/>
                <a:gd name="T11" fmla="*/ 6 h 24"/>
                <a:gd name="T12" fmla="*/ 15 w 27"/>
                <a:gd name="T13" fmla="*/ 8 h 24"/>
                <a:gd name="T14" fmla="*/ 16 w 27"/>
                <a:gd name="T15" fmla="*/ 10 h 24"/>
                <a:gd name="T16" fmla="*/ 18 w 27"/>
                <a:gd name="T17" fmla="*/ 10 h 24"/>
                <a:gd name="T18" fmla="*/ 18 w 27"/>
                <a:gd name="T19" fmla="*/ 11 h 24"/>
                <a:gd name="T20" fmla="*/ 18 w 27"/>
                <a:gd name="T21" fmla="*/ 12 h 24"/>
                <a:gd name="T22" fmla="*/ 16 w 27"/>
                <a:gd name="T23" fmla="*/ 12 h 24"/>
                <a:gd name="T24" fmla="*/ 15 w 27"/>
                <a:gd name="T25" fmla="*/ 10 h 24"/>
                <a:gd name="T26" fmla="*/ 13 w 27"/>
                <a:gd name="T27" fmla="*/ 10 h 24"/>
                <a:gd name="T28" fmla="*/ 12 w 27"/>
                <a:gd name="T29" fmla="*/ 8 h 24"/>
                <a:gd name="T30" fmla="*/ 11 w 27"/>
                <a:gd name="T31" fmla="*/ 9 h 24"/>
                <a:gd name="T32" fmla="*/ 10 w 27"/>
                <a:gd name="T33" fmla="*/ 9 h 24"/>
                <a:gd name="T34" fmla="*/ 8 w 27"/>
                <a:gd name="T35" fmla="*/ 9 h 24"/>
                <a:gd name="T36" fmla="*/ 8 w 27"/>
                <a:gd name="T37" fmla="*/ 7 h 24"/>
                <a:gd name="T38" fmla="*/ 6 w 27"/>
                <a:gd name="T39" fmla="*/ 8 h 24"/>
                <a:gd name="T40" fmla="*/ 6 w 27"/>
                <a:gd name="T41" fmla="*/ 7 h 24"/>
                <a:gd name="T42" fmla="*/ 5 w 27"/>
                <a:gd name="T43" fmla="*/ 6 h 24"/>
                <a:gd name="T44" fmla="*/ 4 w 27"/>
                <a:gd name="T45" fmla="*/ 11 h 24"/>
                <a:gd name="T46" fmla="*/ 4 w 27"/>
                <a:gd name="T47" fmla="*/ 12 h 24"/>
                <a:gd name="T48" fmla="*/ 0 w 27"/>
                <a:gd name="T49" fmla="*/ 12 h 24"/>
                <a:gd name="T50" fmla="*/ 0 w 27"/>
                <a:gd name="T51" fmla="*/ 19 h 24"/>
                <a:gd name="T52" fmla="*/ 3 w 27"/>
                <a:gd name="T53" fmla="*/ 23 h 24"/>
                <a:gd name="T54" fmla="*/ 7 w 27"/>
                <a:gd name="T55" fmla="*/ 23 h 24"/>
                <a:gd name="T56" fmla="*/ 7 w 27"/>
                <a:gd name="T57" fmla="*/ 23 h 24"/>
                <a:gd name="T58" fmla="*/ 8 w 27"/>
                <a:gd name="T59" fmla="*/ 23 h 24"/>
                <a:gd name="T60" fmla="*/ 11 w 27"/>
                <a:gd name="T61" fmla="*/ 24 h 24"/>
                <a:gd name="T62" fmla="*/ 14 w 27"/>
                <a:gd name="T63" fmla="*/ 21 h 24"/>
                <a:gd name="T64" fmla="*/ 16 w 27"/>
                <a:gd name="T65" fmla="*/ 19 h 24"/>
                <a:gd name="T66" fmla="*/ 17 w 27"/>
                <a:gd name="T67" fmla="*/ 18 h 24"/>
                <a:gd name="T68" fmla="*/ 19 w 27"/>
                <a:gd name="T69" fmla="*/ 18 h 24"/>
                <a:gd name="T70" fmla="*/ 19 w 27"/>
                <a:gd name="T71" fmla="*/ 18 h 24"/>
                <a:gd name="T72" fmla="*/ 19 w 27"/>
                <a:gd name="T73" fmla="*/ 16 h 24"/>
                <a:gd name="T74" fmla="*/ 25 w 27"/>
                <a:gd name="T75" fmla="*/ 14 h 24"/>
                <a:gd name="T76" fmla="*/ 25 w 27"/>
                <a:gd name="T77" fmla="*/ 13 h 24"/>
                <a:gd name="T78" fmla="*/ 25 w 27"/>
                <a:gd name="T79" fmla="*/ 11 h 24"/>
                <a:gd name="T80" fmla="*/ 26 w 27"/>
                <a:gd name="T81" fmla="*/ 10 h 24"/>
                <a:gd name="T82" fmla="*/ 26 w 27"/>
                <a:gd name="T83" fmla="*/ 6 h 24"/>
                <a:gd name="T84" fmla="*/ 27 w 27"/>
                <a:gd name="T85" fmla="*/ 6 h 24"/>
                <a:gd name="T86" fmla="*/ 26 w 27"/>
                <a:gd name="T87" fmla="*/ 3 h 24"/>
                <a:gd name="T88" fmla="*/ 23 w 27"/>
                <a:gd name="T89" fmla="*/ 2 h 24"/>
                <a:gd name="T90" fmla="*/ 21 w 27"/>
                <a:gd name="T9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" h="24">
                  <a:moveTo>
                    <a:pt x="21" y="1"/>
                  </a:moveTo>
                  <a:cubicBezTo>
                    <a:pt x="20" y="1"/>
                    <a:pt x="20" y="1"/>
                    <a:pt x="19" y="0"/>
                  </a:cubicBezTo>
                  <a:cubicBezTo>
                    <a:pt x="19" y="1"/>
                    <a:pt x="17" y="1"/>
                    <a:pt x="16" y="1"/>
                  </a:cubicBezTo>
                  <a:cubicBezTo>
                    <a:pt x="15" y="1"/>
                    <a:pt x="16" y="2"/>
                    <a:pt x="16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4"/>
                    <a:pt x="15" y="5"/>
                    <a:pt x="15" y="6"/>
                  </a:cubicBezTo>
                  <a:cubicBezTo>
                    <a:pt x="15" y="7"/>
                    <a:pt x="14" y="8"/>
                    <a:pt x="15" y="8"/>
                  </a:cubicBezTo>
                  <a:cubicBezTo>
                    <a:pt x="15" y="8"/>
                    <a:pt x="15" y="10"/>
                    <a:pt x="16" y="10"/>
                  </a:cubicBezTo>
                  <a:cubicBezTo>
                    <a:pt x="17" y="10"/>
                    <a:pt x="17" y="10"/>
                    <a:pt x="18" y="10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7" y="13"/>
                    <a:pt x="16" y="12"/>
                  </a:cubicBezTo>
                  <a:cubicBezTo>
                    <a:pt x="15" y="12"/>
                    <a:pt x="15" y="11"/>
                    <a:pt x="15" y="10"/>
                  </a:cubicBezTo>
                  <a:cubicBezTo>
                    <a:pt x="15" y="10"/>
                    <a:pt x="14" y="10"/>
                    <a:pt x="13" y="10"/>
                  </a:cubicBezTo>
                  <a:cubicBezTo>
                    <a:pt x="13" y="10"/>
                    <a:pt x="12" y="9"/>
                    <a:pt x="12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9" y="8"/>
                    <a:pt x="8" y="9"/>
                  </a:cubicBezTo>
                  <a:cubicBezTo>
                    <a:pt x="8" y="9"/>
                    <a:pt x="7" y="8"/>
                    <a:pt x="8" y="7"/>
                  </a:cubicBezTo>
                  <a:cubicBezTo>
                    <a:pt x="8" y="7"/>
                    <a:pt x="7" y="7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3"/>
                    <a:pt x="7" y="22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3"/>
                    <a:pt x="11" y="24"/>
                    <a:pt x="11" y="24"/>
                  </a:cubicBezTo>
                  <a:cubicBezTo>
                    <a:pt x="12" y="23"/>
                    <a:pt x="13" y="21"/>
                    <a:pt x="14" y="21"/>
                  </a:cubicBezTo>
                  <a:cubicBezTo>
                    <a:pt x="15" y="21"/>
                    <a:pt x="16" y="20"/>
                    <a:pt x="16" y="19"/>
                  </a:cubicBezTo>
                  <a:cubicBezTo>
                    <a:pt x="16" y="19"/>
                    <a:pt x="16" y="18"/>
                    <a:pt x="17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5" y="14"/>
                    <a:pt x="25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1"/>
                    <a:pt x="25" y="11"/>
                  </a:cubicBezTo>
                  <a:cubicBezTo>
                    <a:pt x="25" y="10"/>
                    <a:pt x="27" y="11"/>
                    <a:pt x="26" y="10"/>
                  </a:cubicBezTo>
                  <a:cubicBezTo>
                    <a:pt x="26" y="10"/>
                    <a:pt x="26" y="7"/>
                    <a:pt x="26" y="6"/>
                  </a:cubicBezTo>
                  <a:cubicBezTo>
                    <a:pt x="26" y="6"/>
                    <a:pt x="27" y="6"/>
                    <a:pt x="27" y="6"/>
                  </a:cubicBezTo>
                  <a:cubicBezTo>
                    <a:pt x="27" y="5"/>
                    <a:pt x="26" y="4"/>
                    <a:pt x="26" y="3"/>
                  </a:cubicBezTo>
                  <a:cubicBezTo>
                    <a:pt x="26" y="3"/>
                    <a:pt x="23" y="2"/>
                    <a:pt x="23" y="2"/>
                  </a:cubicBezTo>
                  <a:cubicBezTo>
                    <a:pt x="22" y="2"/>
                    <a:pt x="21" y="1"/>
                    <a:pt x="21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" name="Freeform 190">
              <a:extLst>
                <a:ext uri="{FF2B5EF4-FFF2-40B4-BE49-F238E27FC236}">
                  <a16:creationId xmlns:a16="http://schemas.microsoft.com/office/drawing/2014/main" id="{EAFF460E-F26A-4AD5-809E-5CE2C0439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86125" y="2241550"/>
              <a:ext cx="17462" cy="15875"/>
            </a:xfrm>
            <a:custGeom>
              <a:avLst/>
              <a:gdLst>
                <a:gd name="T0" fmla="*/ 4 w 5"/>
                <a:gd name="T1" fmla="*/ 0 h 4"/>
                <a:gd name="T2" fmla="*/ 2 w 5"/>
                <a:gd name="T3" fmla="*/ 0 h 4"/>
                <a:gd name="T4" fmla="*/ 1 w 5"/>
                <a:gd name="T5" fmla="*/ 0 h 4"/>
                <a:gd name="T6" fmla="*/ 1 w 5"/>
                <a:gd name="T7" fmla="*/ 0 h 4"/>
                <a:gd name="T8" fmla="*/ 1 w 5"/>
                <a:gd name="T9" fmla="*/ 2 h 4"/>
                <a:gd name="T10" fmla="*/ 0 w 5"/>
                <a:gd name="T11" fmla="*/ 3 h 4"/>
                <a:gd name="T12" fmla="*/ 0 w 5"/>
                <a:gd name="T13" fmla="*/ 3 h 4"/>
                <a:gd name="T14" fmla="*/ 1 w 5"/>
                <a:gd name="T15" fmla="*/ 3 h 4"/>
                <a:gd name="T16" fmla="*/ 2 w 5"/>
                <a:gd name="T17" fmla="*/ 3 h 4"/>
                <a:gd name="T18" fmla="*/ 4 w 5"/>
                <a:gd name="T19" fmla="*/ 2 h 4"/>
                <a:gd name="T20" fmla="*/ 4 w 5"/>
                <a:gd name="T21" fmla="*/ 1 h 4"/>
                <a:gd name="T22" fmla="*/ 4 w 5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4"/>
                    <a:pt x="2" y="3"/>
                    <a:pt x="2" y="3"/>
                  </a:cubicBezTo>
                  <a:cubicBezTo>
                    <a:pt x="2" y="3"/>
                    <a:pt x="4" y="3"/>
                    <a:pt x="4" y="2"/>
                  </a:cubicBezTo>
                  <a:cubicBezTo>
                    <a:pt x="5" y="1"/>
                    <a:pt x="4" y="1"/>
                    <a:pt x="4" y="1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" name="Freeform 191">
              <a:extLst>
                <a:ext uri="{FF2B5EF4-FFF2-40B4-BE49-F238E27FC236}">
                  <a16:creationId xmlns:a16="http://schemas.microsoft.com/office/drawing/2014/main" id="{3550C378-D095-4BB2-BBBE-EA9361DD4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84525" y="2127250"/>
              <a:ext cx="85725" cy="119063"/>
            </a:xfrm>
            <a:custGeom>
              <a:avLst/>
              <a:gdLst>
                <a:gd name="T0" fmla="*/ 6 w 24"/>
                <a:gd name="T1" fmla="*/ 6 h 33"/>
                <a:gd name="T2" fmla="*/ 7 w 24"/>
                <a:gd name="T3" fmla="*/ 8 h 33"/>
                <a:gd name="T4" fmla="*/ 12 w 24"/>
                <a:gd name="T5" fmla="*/ 9 h 33"/>
                <a:gd name="T6" fmla="*/ 15 w 24"/>
                <a:gd name="T7" fmla="*/ 10 h 33"/>
                <a:gd name="T8" fmla="*/ 16 w 24"/>
                <a:gd name="T9" fmla="*/ 11 h 33"/>
                <a:gd name="T10" fmla="*/ 10 w 24"/>
                <a:gd name="T11" fmla="*/ 17 h 33"/>
                <a:gd name="T12" fmla="*/ 7 w 24"/>
                <a:gd name="T13" fmla="*/ 17 h 33"/>
                <a:gd name="T14" fmla="*/ 4 w 24"/>
                <a:gd name="T15" fmla="*/ 19 h 33"/>
                <a:gd name="T16" fmla="*/ 2 w 24"/>
                <a:gd name="T17" fmla="*/ 19 h 33"/>
                <a:gd name="T18" fmla="*/ 1 w 24"/>
                <a:gd name="T19" fmla="*/ 21 h 33"/>
                <a:gd name="T20" fmla="*/ 0 w 24"/>
                <a:gd name="T21" fmla="*/ 23 h 33"/>
                <a:gd name="T22" fmla="*/ 0 w 24"/>
                <a:gd name="T23" fmla="*/ 31 h 33"/>
                <a:gd name="T24" fmla="*/ 1 w 24"/>
                <a:gd name="T25" fmla="*/ 33 h 33"/>
                <a:gd name="T26" fmla="*/ 6 w 24"/>
                <a:gd name="T27" fmla="*/ 27 h 33"/>
                <a:gd name="T28" fmla="*/ 10 w 24"/>
                <a:gd name="T29" fmla="*/ 24 h 33"/>
                <a:gd name="T30" fmla="*/ 16 w 24"/>
                <a:gd name="T31" fmla="*/ 18 h 33"/>
                <a:gd name="T32" fmla="*/ 19 w 24"/>
                <a:gd name="T33" fmla="*/ 14 h 33"/>
                <a:gd name="T34" fmla="*/ 21 w 24"/>
                <a:gd name="T35" fmla="*/ 11 h 33"/>
                <a:gd name="T36" fmla="*/ 23 w 24"/>
                <a:gd name="T37" fmla="*/ 6 h 33"/>
                <a:gd name="T38" fmla="*/ 24 w 24"/>
                <a:gd name="T39" fmla="*/ 2 h 33"/>
                <a:gd name="T40" fmla="*/ 22 w 24"/>
                <a:gd name="T41" fmla="*/ 1 h 33"/>
                <a:gd name="T42" fmla="*/ 17 w 24"/>
                <a:gd name="T43" fmla="*/ 3 h 33"/>
                <a:gd name="T44" fmla="*/ 14 w 24"/>
                <a:gd name="T45" fmla="*/ 3 h 33"/>
                <a:gd name="T46" fmla="*/ 11 w 24"/>
                <a:gd name="T47" fmla="*/ 4 h 33"/>
                <a:gd name="T48" fmla="*/ 7 w 24"/>
                <a:gd name="T49" fmla="*/ 4 h 33"/>
                <a:gd name="T50" fmla="*/ 5 w 24"/>
                <a:gd name="T51" fmla="*/ 2 h 33"/>
                <a:gd name="T52" fmla="*/ 4 w 24"/>
                <a:gd name="T53" fmla="*/ 4 h 33"/>
                <a:gd name="T54" fmla="*/ 6 w 24"/>
                <a:gd name="T5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" h="33">
                  <a:moveTo>
                    <a:pt x="6" y="6"/>
                  </a:moveTo>
                  <a:cubicBezTo>
                    <a:pt x="6" y="7"/>
                    <a:pt x="7" y="8"/>
                    <a:pt x="7" y="8"/>
                  </a:cubicBezTo>
                  <a:cubicBezTo>
                    <a:pt x="8" y="8"/>
                    <a:pt x="10" y="9"/>
                    <a:pt x="12" y="9"/>
                  </a:cubicBezTo>
                  <a:cubicBezTo>
                    <a:pt x="14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1"/>
                  </a:cubicBezTo>
                  <a:cubicBezTo>
                    <a:pt x="15" y="11"/>
                    <a:pt x="10" y="16"/>
                    <a:pt x="10" y="17"/>
                  </a:cubicBezTo>
                  <a:cubicBezTo>
                    <a:pt x="9" y="18"/>
                    <a:pt x="9" y="17"/>
                    <a:pt x="7" y="17"/>
                  </a:cubicBezTo>
                  <a:cubicBezTo>
                    <a:pt x="6" y="17"/>
                    <a:pt x="4" y="19"/>
                    <a:pt x="4" y="19"/>
                  </a:cubicBezTo>
                  <a:cubicBezTo>
                    <a:pt x="4" y="19"/>
                    <a:pt x="3" y="19"/>
                    <a:pt x="2" y="19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2" y="31"/>
                    <a:pt x="5" y="29"/>
                    <a:pt x="6" y="27"/>
                  </a:cubicBezTo>
                  <a:cubicBezTo>
                    <a:pt x="8" y="25"/>
                    <a:pt x="9" y="25"/>
                    <a:pt x="10" y="24"/>
                  </a:cubicBezTo>
                  <a:cubicBezTo>
                    <a:pt x="12" y="24"/>
                    <a:pt x="14" y="21"/>
                    <a:pt x="16" y="18"/>
                  </a:cubicBezTo>
                  <a:cubicBezTo>
                    <a:pt x="17" y="17"/>
                    <a:pt x="19" y="15"/>
                    <a:pt x="19" y="14"/>
                  </a:cubicBezTo>
                  <a:cubicBezTo>
                    <a:pt x="19" y="13"/>
                    <a:pt x="20" y="12"/>
                    <a:pt x="21" y="11"/>
                  </a:cubicBezTo>
                  <a:cubicBezTo>
                    <a:pt x="22" y="10"/>
                    <a:pt x="23" y="7"/>
                    <a:pt x="23" y="6"/>
                  </a:cubicBezTo>
                  <a:cubicBezTo>
                    <a:pt x="23" y="5"/>
                    <a:pt x="24" y="3"/>
                    <a:pt x="24" y="2"/>
                  </a:cubicBezTo>
                  <a:cubicBezTo>
                    <a:pt x="24" y="0"/>
                    <a:pt x="23" y="0"/>
                    <a:pt x="22" y="1"/>
                  </a:cubicBezTo>
                  <a:cubicBezTo>
                    <a:pt x="22" y="2"/>
                    <a:pt x="19" y="3"/>
                    <a:pt x="17" y="3"/>
                  </a:cubicBezTo>
                  <a:cubicBezTo>
                    <a:pt x="15" y="3"/>
                    <a:pt x="14" y="3"/>
                    <a:pt x="14" y="3"/>
                  </a:cubicBezTo>
                  <a:cubicBezTo>
                    <a:pt x="13" y="4"/>
                    <a:pt x="11" y="3"/>
                    <a:pt x="11" y="4"/>
                  </a:cubicBezTo>
                  <a:cubicBezTo>
                    <a:pt x="10" y="5"/>
                    <a:pt x="7" y="5"/>
                    <a:pt x="7" y="4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5"/>
                    <a:pt x="5" y="6"/>
                    <a:pt x="6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2" name="Freeform 192">
              <a:extLst>
                <a:ext uri="{FF2B5EF4-FFF2-40B4-BE49-F238E27FC236}">
                  <a16:creationId xmlns:a16="http://schemas.microsoft.com/office/drawing/2014/main" id="{659618A3-842F-4181-97CE-C879BBB44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32200" y="1914525"/>
              <a:ext cx="100012" cy="79375"/>
            </a:xfrm>
            <a:custGeom>
              <a:avLst/>
              <a:gdLst>
                <a:gd name="T0" fmla="*/ 10 w 28"/>
                <a:gd name="T1" fmla="*/ 22 h 22"/>
                <a:gd name="T2" fmla="*/ 10 w 28"/>
                <a:gd name="T3" fmla="*/ 19 h 22"/>
                <a:gd name="T4" fmla="*/ 14 w 28"/>
                <a:gd name="T5" fmla="*/ 17 h 22"/>
                <a:gd name="T6" fmla="*/ 15 w 28"/>
                <a:gd name="T7" fmla="*/ 16 h 22"/>
                <a:gd name="T8" fmla="*/ 17 w 28"/>
                <a:gd name="T9" fmla="*/ 16 h 22"/>
                <a:gd name="T10" fmla="*/ 19 w 28"/>
                <a:gd name="T11" fmla="*/ 15 h 22"/>
                <a:gd name="T12" fmla="*/ 20 w 28"/>
                <a:gd name="T13" fmla="*/ 14 h 22"/>
                <a:gd name="T14" fmla="*/ 21 w 28"/>
                <a:gd name="T15" fmla="*/ 13 h 22"/>
                <a:gd name="T16" fmla="*/ 22 w 28"/>
                <a:gd name="T17" fmla="*/ 12 h 22"/>
                <a:gd name="T18" fmla="*/ 22 w 28"/>
                <a:gd name="T19" fmla="*/ 11 h 22"/>
                <a:gd name="T20" fmla="*/ 24 w 28"/>
                <a:gd name="T21" fmla="*/ 10 h 22"/>
                <a:gd name="T22" fmla="*/ 27 w 28"/>
                <a:gd name="T23" fmla="*/ 10 h 22"/>
                <a:gd name="T24" fmla="*/ 28 w 28"/>
                <a:gd name="T25" fmla="*/ 9 h 22"/>
                <a:gd name="T26" fmla="*/ 27 w 28"/>
                <a:gd name="T27" fmla="*/ 8 h 22"/>
                <a:gd name="T28" fmla="*/ 27 w 28"/>
                <a:gd name="T29" fmla="*/ 6 h 22"/>
                <a:gd name="T30" fmla="*/ 26 w 28"/>
                <a:gd name="T31" fmla="*/ 3 h 22"/>
                <a:gd name="T32" fmla="*/ 26 w 28"/>
                <a:gd name="T33" fmla="*/ 3 h 22"/>
                <a:gd name="T34" fmla="*/ 23 w 28"/>
                <a:gd name="T35" fmla="*/ 2 h 22"/>
                <a:gd name="T36" fmla="*/ 19 w 28"/>
                <a:gd name="T37" fmla="*/ 1 h 22"/>
                <a:gd name="T38" fmla="*/ 17 w 28"/>
                <a:gd name="T39" fmla="*/ 0 h 22"/>
                <a:gd name="T40" fmla="*/ 14 w 28"/>
                <a:gd name="T41" fmla="*/ 5 h 22"/>
                <a:gd name="T42" fmla="*/ 11 w 28"/>
                <a:gd name="T43" fmla="*/ 7 h 22"/>
                <a:gd name="T44" fmla="*/ 9 w 28"/>
                <a:gd name="T45" fmla="*/ 9 h 22"/>
                <a:gd name="T46" fmla="*/ 8 w 28"/>
                <a:gd name="T47" fmla="*/ 11 h 22"/>
                <a:gd name="T48" fmla="*/ 8 w 28"/>
                <a:gd name="T49" fmla="*/ 15 h 22"/>
                <a:gd name="T50" fmla="*/ 5 w 28"/>
                <a:gd name="T51" fmla="*/ 18 h 22"/>
                <a:gd name="T52" fmla="*/ 2 w 28"/>
                <a:gd name="T53" fmla="*/ 21 h 22"/>
                <a:gd name="T54" fmla="*/ 0 w 28"/>
                <a:gd name="T55" fmla="*/ 22 h 22"/>
                <a:gd name="T56" fmla="*/ 8 w 28"/>
                <a:gd name="T57" fmla="*/ 22 h 22"/>
                <a:gd name="T58" fmla="*/ 10 w 28"/>
                <a:gd name="T5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22">
                  <a:moveTo>
                    <a:pt x="10" y="22"/>
                  </a:moveTo>
                  <a:cubicBezTo>
                    <a:pt x="10" y="21"/>
                    <a:pt x="10" y="19"/>
                    <a:pt x="10" y="19"/>
                  </a:cubicBezTo>
                  <a:cubicBezTo>
                    <a:pt x="10" y="19"/>
                    <a:pt x="13" y="17"/>
                    <a:pt x="14" y="17"/>
                  </a:cubicBezTo>
                  <a:cubicBezTo>
                    <a:pt x="14" y="17"/>
                    <a:pt x="15" y="17"/>
                    <a:pt x="15" y="16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8" y="16"/>
                    <a:pt x="19" y="15"/>
                    <a:pt x="19" y="15"/>
                  </a:cubicBezTo>
                  <a:cubicBezTo>
                    <a:pt x="19" y="14"/>
                    <a:pt x="20" y="14"/>
                    <a:pt x="20" y="14"/>
                  </a:cubicBezTo>
                  <a:cubicBezTo>
                    <a:pt x="21" y="14"/>
                    <a:pt x="21" y="13"/>
                    <a:pt x="21" y="13"/>
                  </a:cubicBezTo>
                  <a:cubicBezTo>
                    <a:pt x="22" y="13"/>
                    <a:pt x="22" y="13"/>
                    <a:pt x="22" y="12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11"/>
                    <a:pt x="24" y="11"/>
                    <a:pt x="24" y="10"/>
                  </a:cubicBezTo>
                  <a:cubicBezTo>
                    <a:pt x="24" y="10"/>
                    <a:pt x="27" y="10"/>
                    <a:pt x="27" y="10"/>
                  </a:cubicBezTo>
                  <a:cubicBezTo>
                    <a:pt x="28" y="10"/>
                    <a:pt x="28" y="10"/>
                    <a:pt x="28" y="9"/>
                  </a:cubicBezTo>
                  <a:cubicBezTo>
                    <a:pt x="28" y="9"/>
                    <a:pt x="27" y="8"/>
                    <a:pt x="27" y="8"/>
                  </a:cubicBezTo>
                  <a:cubicBezTo>
                    <a:pt x="26" y="8"/>
                    <a:pt x="27" y="7"/>
                    <a:pt x="27" y="6"/>
                  </a:cubicBezTo>
                  <a:cubicBezTo>
                    <a:pt x="27" y="5"/>
                    <a:pt x="27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5" y="3"/>
                    <a:pt x="24" y="2"/>
                    <a:pt x="23" y="2"/>
                  </a:cubicBezTo>
                  <a:cubicBezTo>
                    <a:pt x="22" y="2"/>
                    <a:pt x="20" y="2"/>
                    <a:pt x="19" y="1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6" y="1"/>
                    <a:pt x="15" y="4"/>
                    <a:pt x="14" y="5"/>
                  </a:cubicBezTo>
                  <a:cubicBezTo>
                    <a:pt x="14" y="6"/>
                    <a:pt x="12" y="7"/>
                    <a:pt x="11" y="7"/>
                  </a:cubicBezTo>
                  <a:cubicBezTo>
                    <a:pt x="10" y="7"/>
                    <a:pt x="10" y="8"/>
                    <a:pt x="9" y="9"/>
                  </a:cubicBezTo>
                  <a:cubicBezTo>
                    <a:pt x="8" y="9"/>
                    <a:pt x="9" y="10"/>
                    <a:pt x="8" y="11"/>
                  </a:cubicBezTo>
                  <a:cubicBezTo>
                    <a:pt x="7" y="12"/>
                    <a:pt x="7" y="14"/>
                    <a:pt x="8" y="15"/>
                  </a:cubicBezTo>
                  <a:cubicBezTo>
                    <a:pt x="8" y="15"/>
                    <a:pt x="6" y="18"/>
                    <a:pt x="5" y="18"/>
                  </a:cubicBezTo>
                  <a:cubicBezTo>
                    <a:pt x="4" y="19"/>
                    <a:pt x="3" y="20"/>
                    <a:pt x="2" y="21"/>
                  </a:cubicBezTo>
                  <a:cubicBezTo>
                    <a:pt x="1" y="21"/>
                    <a:pt x="0" y="21"/>
                    <a:pt x="0" y="22"/>
                  </a:cubicBezTo>
                  <a:cubicBezTo>
                    <a:pt x="3" y="22"/>
                    <a:pt x="7" y="22"/>
                    <a:pt x="8" y="22"/>
                  </a:cubicBezTo>
                  <a:cubicBezTo>
                    <a:pt x="10" y="22"/>
                    <a:pt x="10" y="22"/>
                    <a:pt x="10" y="2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3" name="Freeform 193">
              <a:extLst>
                <a:ext uri="{FF2B5EF4-FFF2-40B4-BE49-F238E27FC236}">
                  <a16:creationId xmlns:a16="http://schemas.microsoft.com/office/drawing/2014/main" id="{DF7F56A8-7397-4E60-A96C-3BD50CC4A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59163" y="1900238"/>
              <a:ext cx="36512" cy="68263"/>
            </a:xfrm>
            <a:custGeom>
              <a:avLst/>
              <a:gdLst>
                <a:gd name="T0" fmla="*/ 2 w 10"/>
                <a:gd name="T1" fmla="*/ 5 h 19"/>
                <a:gd name="T2" fmla="*/ 2 w 10"/>
                <a:gd name="T3" fmla="*/ 7 h 19"/>
                <a:gd name="T4" fmla="*/ 0 w 10"/>
                <a:gd name="T5" fmla="*/ 9 h 19"/>
                <a:gd name="T6" fmla="*/ 1 w 10"/>
                <a:gd name="T7" fmla="*/ 11 h 19"/>
                <a:gd name="T8" fmla="*/ 2 w 10"/>
                <a:gd name="T9" fmla="*/ 13 h 19"/>
                <a:gd name="T10" fmla="*/ 4 w 10"/>
                <a:gd name="T11" fmla="*/ 14 h 19"/>
                <a:gd name="T12" fmla="*/ 5 w 10"/>
                <a:gd name="T13" fmla="*/ 18 h 19"/>
                <a:gd name="T14" fmla="*/ 5 w 10"/>
                <a:gd name="T15" fmla="*/ 19 h 19"/>
                <a:gd name="T16" fmla="*/ 6 w 10"/>
                <a:gd name="T17" fmla="*/ 18 h 19"/>
                <a:gd name="T18" fmla="*/ 6 w 10"/>
                <a:gd name="T19" fmla="*/ 16 h 19"/>
                <a:gd name="T20" fmla="*/ 7 w 10"/>
                <a:gd name="T21" fmla="*/ 15 h 19"/>
                <a:gd name="T22" fmla="*/ 8 w 10"/>
                <a:gd name="T23" fmla="*/ 14 h 19"/>
                <a:gd name="T24" fmla="*/ 9 w 10"/>
                <a:gd name="T25" fmla="*/ 13 h 19"/>
                <a:gd name="T26" fmla="*/ 10 w 10"/>
                <a:gd name="T27" fmla="*/ 12 h 19"/>
                <a:gd name="T28" fmla="*/ 9 w 10"/>
                <a:gd name="T29" fmla="*/ 11 h 19"/>
                <a:gd name="T30" fmla="*/ 8 w 10"/>
                <a:gd name="T31" fmla="*/ 10 h 19"/>
                <a:gd name="T32" fmla="*/ 6 w 10"/>
                <a:gd name="T33" fmla="*/ 9 h 19"/>
                <a:gd name="T34" fmla="*/ 8 w 10"/>
                <a:gd name="T35" fmla="*/ 7 h 19"/>
                <a:gd name="T36" fmla="*/ 8 w 10"/>
                <a:gd name="T37" fmla="*/ 4 h 19"/>
                <a:gd name="T38" fmla="*/ 8 w 10"/>
                <a:gd name="T39" fmla="*/ 2 h 19"/>
                <a:gd name="T40" fmla="*/ 8 w 10"/>
                <a:gd name="T41" fmla="*/ 2 h 19"/>
                <a:gd name="T42" fmla="*/ 7 w 10"/>
                <a:gd name="T43" fmla="*/ 1 h 19"/>
                <a:gd name="T44" fmla="*/ 4 w 10"/>
                <a:gd name="T45" fmla="*/ 1 h 19"/>
                <a:gd name="T46" fmla="*/ 2 w 10"/>
                <a:gd name="T47" fmla="*/ 1 h 19"/>
                <a:gd name="T48" fmla="*/ 2 w 10"/>
                <a:gd name="T4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" h="19">
                  <a:moveTo>
                    <a:pt x="2" y="5"/>
                  </a:moveTo>
                  <a:cubicBezTo>
                    <a:pt x="3" y="6"/>
                    <a:pt x="2" y="7"/>
                    <a:pt x="2" y="7"/>
                  </a:cubicBezTo>
                  <a:cubicBezTo>
                    <a:pt x="1" y="8"/>
                    <a:pt x="1" y="9"/>
                    <a:pt x="0" y="9"/>
                  </a:cubicBezTo>
                  <a:cubicBezTo>
                    <a:pt x="0" y="9"/>
                    <a:pt x="0" y="11"/>
                    <a:pt x="1" y="11"/>
                  </a:cubicBezTo>
                  <a:cubicBezTo>
                    <a:pt x="2" y="12"/>
                    <a:pt x="2" y="13"/>
                    <a:pt x="2" y="13"/>
                  </a:cubicBezTo>
                  <a:cubicBezTo>
                    <a:pt x="2" y="13"/>
                    <a:pt x="3" y="14"/>
                    <a:pt x="4" y="14"/>
                  </a:cubicBezTo>
                  <a:cubicBezTo>
                    <a:pt x="4" y="15"/>
                    <a:pt x="5" y="17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6" y="19"/>
                    <a:pt x="6" y="18"/>
                  </a:cubicBezTo>
                  <a:cubicBezTo>
                    <a:pt x="6" y="18"/>
                    <a:pt x="7" y="17"/>
                    <a:pt x="6" y="16"/>
                  </a:cubicBezTo>
                  <a:cubicBezTo>
                    <a:pt x="6" y="16"/>
                    <a:pt x="6" y="16"/>
                    <a:pt x="7" y="15"/>
                  </a:cubicBezTo>
                  <a:cubicBezTo>
                    <a:pt x="7" y="15"/>
                    <a:pt x="8" y="14"/>
                    <a:pt x="8" y="14"/>
                  </a:cubicBezTo>
                  <a:cubicBezTo>
                    <a:pt x="9" y="13"/>
                    <a:pt x="9" y="14"/>
                    <a:pt x="9" y="13"/>
                  </a:cubicBezTo>
                  <a:cubicBezTo>
                    <a:pt x="9" y="13"/>
                    <a:pt x="9" y="12"/>
                    <a:pt x="10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8" y="9"/>
                    <a:pt x="8" y="10"/>
                  </a:cubicBezTo>
                  <a:cubicBezTo>
                    <a:pt x="7" y="10"/>
                    <a:pt x="6" y="10"/>
                    <a:pt x="6" y="9"/>
                  </a:cubicBezTo>
                  <a:cubicBezTo>
                    <a:pt x="6" y="8"/>
                    <a:pt x="7" y="8"/>
                    <a:pt x="8" y="7"/>
                  </a:cubicBezTo>
                  <a:cubicBezTo>
                    <a:pt x="9" y="7"/>
                    <a:pt x="9" y="5"/>
                    <a:pt x="8" y="4"/>
                  </a:cubicBezTo>
                  <a:cubicBezTo>
                    <a:pt x="7" y="4"/>
                    <a:pt x="7" y="3"/>
                    <a:pt x="8" y="2"/>
                  </a:cubicBezTo>
                  <a:cubicBezTo>
                    <a:pt x="9" y="2"/>
                    <a:pt x="8" y="1"/>
                    <a:pt x="8" y="2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0"/>
                    <a:pt x="4" y="0"/>
                    <a:pt x="4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3"/>
                    <a:pt x="2" y="4"/>
                    <a:pt x="2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4" name="Freeform 194">
              <a:extLst>
                <a:ext uri="{FF2B5EF4-FFF2-40B4-BE49-F238E27FC236}">
                  <a16:creationId xmlns:a16="http://schemas.microsoft.com/office/drawing/2014/main" id="{C11A9A90-E9AB-4C4C-98DA-DB33EC5A4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7275" y="1903413"/>
              <a:ext cx="177800" cy="165100"/>
            </a:xfrm>
            <a:custGeom>
              <a:avLst/>
              <a:gdLst>
                <a:gd name="T0" fmla="*/ 17 w 49"/>
                <a:gd name="T1" fmla="*/ 9 h 46"/>
                <a:gd name="T2" fmla="*/ 17 w 49"/>
                <a:gd name="T3" fmla="*/ 11 h 46"/>
                <a:gd name="T4" fmla="*/ 18 w 49"/>
                <a:gd name="T5" fmla="*/ 12 h 46"/>
                <a:gd name="T6" fmla="*/ 17 w 49"/>
                <a:gd name="T7" fmla="*/ 13 h 46"/>
                <a:gd name="T8" fmla="*/ 14 w 49"/>
                <a:gd name="T9" fmla="*/ 13 h 46"/>
                <a:gd name="T10" fmla="*/ 12 w 49"/>
                <a:gd name="T11" fmla="*/ 14 h 46"/>
                <a:gd name="T12" fmla="*/ 12 w 49"/>
                <a:gd name="T13" fmla="*/ 15 h 46"/>
                <a:gd name="T14" fmla="*/ 11 w 49"/>
                <a:gd name="T15" fmla="*/ 16 h 46"/>
                <a:gd name="T16" fmla="*/ 10 w 49"/>
                <a:gd name="T17" fmla="*/ 17 h 46"/>
                <a:gd name="T18" fmla="*/ 9 w 49"/>
                <a:gd name="T19" fmla="*/ 18 h 46"/>
                <a:gd name="T20" fmla="*/ 7 w 49"/>
                <a:gd name="T21" fmla="*/ 19 h 46"/>
                <a:gd name="T22" fmla="*/ 5 w 49"/>
                <a:gd name="T23" fmla="*/ 19 h 46"/>
                <a:gd name="T24" fmla="*/ 4 w 49"/>
                <a:gd name="T25" fmla="*/ 20 h 46"/>
                <a:gd name="T26" fmla="*/ 0 w 49"/>
                <a:gd name="T27" fmla="*/ 22 h 46"/>
                <a:gd name="T28" fmla="*/ 0 w 49"/>
                <a:gd name="T29" fmla="*/ 25 h 46"/>
                <a:gd name="T30" fmla="*/ 1 w 49"/>
                <a:gd name="T31" fmla="*/ 26 h 46"/>
                <a:gd name="T32" fmla="*/ 23 w 49"/>
                <a:gd name="T33" fmla="*/ 41 h 46"/>
                <a:gd name="T34" fmla="*/ 25 w 49"/>
                <a:gd name="T35" fmla="*/ 43 h 46"/>
                <a:gd name="T36" fmla="*/ 27 w 49"/>
                <a:gd name="T37" fmla="*/ 44 h 46"/>
                <a:gd name="T38" fmla="*/ 28 w 49"/>
                <a:gd name="T39" fmla="*/ 46 h 46"/>
                <a:gd name="T40" fmla="*/ 31 w 49"/>
                <a:gd name="T41" fmla="*/ 46 h 46"/>
                <a:gd name="T42" fmla="*/ 34 w 49"/>
                <a:gd name="T43" fmla="*/ 45 h 46"/>
                <a:gd name="T44" fmla="*/ 39 w 49"/>
                <a:gd name="T45" fmla="*/ 41 h 46"/>
                <a:gd name="T46" fmla="*/ 48 w 49"/>
                <a:gd name="T47" fmla="*/ 35 h 46"/>
                <a:gd name="T48" fmla="*/ 49 w 49"/>
                <a:gd name="T49" fmla="*/ 35 h 46"/>
                <a:gd name="T50" fmla="*/ 47 w 49"/>
                <a:gd name="T51" fmla="*/ 33 h 46"/>
                <a:gd name="T52" fmla="*/ 46 w 49"/>
                <a:gd name="T53" fmla="*/ 33 h 46"/>
                <a:gd name="T54" fmla="*/ 44 w 49"/>
                <a:gd name="T55" fmla="*/ 32 h 46"/>
                <a:gd name="T56" fmla="*/ 44 w 49"/>
                <a:gd name="T57" fmla="*/ 30 h 46"/>
                <a:gd name="T58" fmla="*/ 43 w 49"/>
                <a:gd name="T59" fmla="*/ 28 h 46"/>
                <a:gd name="T60" fmla="*/ 44 w 49"/>
                <a:gd name="T61" fmla="*/ 27 h 46"/>
                <a:gd name="T62" fmla="*/ 43 w 49"/>
                <a:gd name="T63" fmla="*/ 26 h 46"/>
                <a:gd name="T64" fmla="*/ 43 w 49"/>
                <a:gd name="T65" fmla="*/ 25 h 46"/>
                <a:gd name="T66" fmla="*/ 44 w 49"/>
                <a:gd name="T67" fmla="*/ 23 h 46"/>
                <a:gd name="T68" fmla="*/ 44 w 49"/>
                <a:gd name="T69" fmla="*/ 21 h 46"/>
                <a:gd name="T70" fmla="*/ 43 w 49"/>
                <a:gd name="T71" fmla="*/ 19 h 46"/>
                <a:gd name="T72" fmla="*/ 43 w 49"/>
                <a:gd name="T73" fmla="*/ 18 h 46"/>
                <a:gd name="T74" fmla="*/ 43 w 49"/>
                <a:gd name="T75" fmla="*/ 17 h 46"/>
                <a:gd name="T76" fmla="*/ 42 w 49"/>
                <a:gd name="T77" fmla="*/ 13 h 46"/>
                <a:gd name="T78" fmla="*/ 40 w 49"/>
                <a:gd name="T79" fmla="*/ 12 h 46"/>
                <a:gd name="T80" fmla="*/ 39 w 49"/>
                <a:gd name="T81" fmla="*/ 10 h 46"/>
                <a:gd name="T82" fmla="*/ 38 w 49"/>
                <a:gd name="T83" fmla="*/ 8 h 46"/>
                <a:gd name="T84" fmla="*/ 40 w 49"/>
                <a:gd name="T85" fmla="*/ 6 h 46"/>
                <a:gd name="T86" fmla="*/ 40 w 49"/>
                <a:gd name="T87" fmla="*/ 4 h 46"/>
                <a:gd name="T88" fmla="*/ 40 w 49"/>
                <a:gd name="T89" fmla="*/ 0 h 46"/>
                <a:gd name="T90" fmla="*/ 38 w 49"/>
                <a:gd name="T91" fmla="*/ 0 h 46"/>
                <a:gd name="T92" fmla="*/ 36 w 49"/>
                <a:gd name="T93" fmla="*/ 0 h 46"/>
                <a:gd name="T94" fmla="*/ 32 w 49"/>
                <a:gd name="T95" fmla="*/ 1 h 46"/>
                <a:gd name="T96" fmla="*/ 24 w 49"/>
                <a:gd name="T97" fmla="*/ 1 h 46"/>
                <a:gd name="T98" fmla="*/ 20 w 49"/>
                <a:gd name="T99" fmla="*/ 3 h 46"/>
                <a:gd name="T100" fmla="*/ 17 w 49"/>
                <a:gd name="T101" fmla="*/ 5 h 46"/>
                <a:gd name="T102" fmla="*/ 16 w 49"/>
                <a:gd name="T103" fmla="*/ 6 h 46"/>
                <a:gd name="T104" fmla="*/ 16 w 49"/>
                <a:gd name="T105" fmla="*/ 6 h 46"/>
                <a:gd name="T106" fmla="*/ 17 w 49"/>
                <a:gd name="T107" fmla="*/ 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9" h="46">
                  <a:moveTo>
                    <a:pt x="17" y="9"/>
                  </a:moveTo>
                  <a:cubicBezTo>
                    <a:pt x="17" y="10"/>
                    <a:pt x="16" y="11"/>
                    <a:pt x="17" y="11"/>
                  </a:cubicBezTo>
                  <a:cubicBezTo>
                    <a:pt x="17" y="11"/>
                    <a:pt x="18" y="12"/>
                    <a:pt x="18" y="12"/>
                  </a:cubicBezTo>
                  <a:cubicBezTo>
                    <a:pt x="18" y="13"/>
                    <a:pt x="18" y="13"/>
                    <a:pt x="17" y="13"/>
                  </a:cubicBezTo>
                  <a:cubicBezTo>
                    <a:pt x="17" y="13"/>
                    <a:pt x="14" y="13"/>
                    <a:pt x="14" y="13"/>
                  </a:cubicBezTo>
                  <a:cubicBezTo>
                    <a:pt x="14" y="14"/>
                    <a:pt x="13" y="14"/>
                    <a:pt x="12" y="14"/>
                  </a:cubicBezTo>
                  <a:cubicBezTo>
                    <a:pt x="12" y="14"/>
                    <a:pt x="12" y="14"/>
                    <a:pt x="12" y="15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1" y="17"/>
                    <a:pt x="10" y="17"/>
                  </a:cubicBezTo>
                  <a:cubicBezTo>
                    <a:pt x="10" y="17"/>
                    <a:pt x="9" y="17"/>
                    <a:pt x="9" y="18"/>
                  </a:cubicBezTo>
                  <a:cubicBezTo>
                    <a:pt x="9" y="18"/>
                    <a:pt x="8" y="19"/>
                    <a:pt x="7" y="19"/>
                  </a:cubicBezTo>
                  <a:cubicBezTo>
                    <a:pt x="7" y="19"/>
                    <a:pt x="5" y="19"/>
                    <a:pt x="5" y="19"/>
                  </a:cubicBezTo>
                  <a:cubicBezTo>
                    <a:pt x="5" y="20"/>
                    <a:pt x="4" y="20"/>
                    <a:pt x="4" y="20"/>
                  </a:cubicBezTo>
                  <a:cubicBezTo>
                    <a:pt x="3" y="20"/>
                    <a:pt x="0" y="22"/>
                    <a:pt x="0" y="22"/>
                  </a:cubicBezTo>
                  <a:cubicBezTo>
                    <a:pt x="0" y="22"/>
                    <a:pt x="0" y="24"/>
                    <a:pt x="0" y="25"/>
                  </a:cubicBezTo>
                  <a:cubicBezTo>
                    <a:pt x="0" y="26"/>
                    <a:pt x="0" y="26"/>
                    <a:pt x="1" y="26"/>
                  </a:cubicBezTo>
                  <a:cubicBezTo>
                    <a:pt x="2" y="27"/>
                    <a:pt x="23" y="40"/>
                    <a:pt x="23" y="41"/>
                  </a:cubicBezTo>
                  <a:cubicBezTo>
                    <a:pt x="24" y="42"/>
                    <a:pt x="25" y="43"/>
                    <a:pt x="25" y="43"/>
                  </a:cubicBezTo>
                  <a:cubicBezTo>
                    <a:pt x="25" y="43"/>
                    <a:pt x="26" y="43"/>
                    <a:pt x="27" y="44"/>
                  </a:cubicBezTo>
                  <a:cubicBezTo>
                    <a:pt x="28" y="44"/>
                    <a:pt x="28" y="46"/>
                    <a:pt x="28" y="46"/>
                  </a:cubicBezTo>
                  <a:cubicBezTo>
                    <a:pt x="28" y="46"/>
                    <a:pt x="30" y="46"/>
                    <a:pt x="31" y="46"/>
                  </a:cubicBezTo>
                  <a:cubicBezTo>
                    <a:pt x="31" y="46"/>
                    <a:pt x="34" y="45"/>
                    <a:pt x="34" y="45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9" y="35"/>
                  </a:cubicBezTo>
                  <a:cubicBezTo>
                    <a:pt x="48" y="34"/>
                    <a:pt x="48" y="33"/>
                    <a:pt x="47" y="33"/>
                  </a:cubicBezTo>
                  <a:cubicBezTo>
                    <a:pt x="47" y="33"/>
                    <a:pt x="46" y="33"/>
                    <a:pt x="46" y="33"/>
                  </a:cubicBezTo>
                  <a:cubicBezTo>
                    <a:pt x="45" y="33"/>
                    <a:pt x="44" y="32"/>
                    <a:pt x="44" y="32"/>
                  </a:cubicBezTo>
                  <a:cubicBezTo>
                    <a:pt x="44" y="31"/>
                    <a:pt x="44" y="31"/>
                    <a:pt x="44" y="30"/>
                  </a:cubicBezTo>
                  <a:cubicBezTo>
                    <a:pt x="43" y="29"/>
                    <a:pt x="43" y="29"/>
                    <a:pt x="43" y="28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4" y="27"/>
                    <a:pt x="43" y="26"/>
                    <a:pt x="43" y="26"/>
                  </a:cubicBezTo>
                  <a:cubicBezTo>
                    <a:pt x="43" y="26"/>
                    <a:pt x="43" y="25"/>
                    <a:pt x="43" y="25"/>
                  </a:cubicBezTo>
                  <a:cubicBezTo>
                    <a:pt x="44" y="24"/>
                    <a:pt x="44" y="24"/>
                    <a:pt x="44" y="23"/>
                  </a:cubicBezTo>
                  <a:cubicBezTo>
                    <a:pt x="43" y="22"/>
                    <a:pt x="44" y="22"/>
                    <a:pt x="44" y="21"/>
                  </a:cubicBezTo>
                  <a:cubicBezTo>
                    <a:pt x="43" y="20"/>
                    <a:pt x="42" y="19"/>
                    <a:pt x="43" y="19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18"/>
                    <a:pt x="43" y="18"/>
                    <a:pt x="43" y="17"/>
                  </a:cubicBezTo>
                  <a:cubicBezTo>
                    <a:pt x="43" y="16"/>
                    <a:pt x="42" y="14"/>
                    <a:pt x="42" y="13"/>
                  </a:cubicBezTo>
                  <a:cubicBezTo>
                    <a:pt x="41" y="13"/>
                    <a:pt x="40" y="12"/>
                    <a:pt x="40" y="12"/>
                  </a:cubicBezTo>
                  <a:cubicBezTo>
                    <a:pt x="40" y="12"/>
                    <a:pt x="40" y="11"/>
                    <a:pt x="39" y="10"/>
                  </a:cubicBezTo>
                  <a:cubicBezTo>
                    <a:pt x="38" y="10"/>
                    <a:pt x="38" y="8"/>
                    <a:pt x="38" y="8"/>
                  </a:cubicBezTo>
                  <a:cubicBezTo>
                    <a:pt x="39" y="8"/>
                    <a:pt x="39" y="7"/>
                    <a:pt x="40" y="6"/>
                  </a:cubicBezTo>
                  <a:cubicBezTo>
                    <a:pt x="40" y="6"/>
                    <a:pt x="41" y="5"/>
                    <a:pt x="40" y="4"/>
                  </a:cubicBezTo>
                  <a:cubicBezTo>
                    <a:pt x="40" y="3"/>
                    <a:pt x="40" y="2"/>
                    <a:pt x="40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8" y="0"/>
                    <a:pt x="36" y="0"/>
                    <a:pt x="36" y="0"/>
                  </a:cubicBezTo>
                  <a:cubicBezTo>
                    <a:pt x="35" y="0"/>
                    <a:pt x="33" y="1"/>
                    <a:pt x="32" y="1"/>
                  </a:cubicBezTo>
                  <a:cubicBezTo>
                    <a:pt x="32" y="0"/>
                    <a:pt x="26" y="1"/>
                    <a:pt x="24" y="1"/>
                  </a:cubicBezTo>
                  <a:cubicBezTo>
                    <a:pt x="22" y="1"/>
                    <a:pt x="21" y="3"/>
                    <a:pt x="20" y="3"/>
                  </a:cubicBezTo>
                  <a:cubicBezTo>
                    <a:pt x="19" y="3"/>
                    <a:pt x="17" y="4"/>
                    <a:pt x="17" y="5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7"/>
                    <a:pt x="17" y="8"/>
                    <a:pt x="17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5" name="Freeform 195">
              <a:extLst>
                <a:ext uri="{FF2B5EF4-FFF2-40B4-BE49-F238E27FC236}">
                  <a16:creationId xmlns:a16="http://schemas.microsoft.com/office/drawing/2014/main" id="{8BE4CCCE-B97A-41B7-87AA-3B0C30BC3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4875" y="1943100"/>
              <a:ext cx="130175" cy="122238"/>
            </a:xfrm>
            <a:custGeom>
              <a:avLst/>
              <a:gdLst>
                <a:gd name="T0" fmla="*/ 4 w 36"/>
                <a:gd name="T1" fmla="*/ 2 h 34"/>
                <a:gd name="T2" fmla="*/ 3 w 36"/>
                <a:gd name="T3" fmla="*/ 3 h 34"/>
                <a:gd name="T4" fmla="*/ 2 w 36"/>
                <a:gd name="T5" fmla="*/ 4 h 34"/>
                <a:gd name="T6" fmla="*/ 2 w 36"/>
                <a:gd name="T7" fmla="*/ 6 h 34"/>
                <a:gd name="T8" fmla="*/ 1 w 36"/>
                <a:gd name="T9" fmla="*/ 8 h 34"/>
                <a:gd name="T10" fmla="*/ 2 w 36"/>
                <a:gd name="T11" fmla="*/ 10 h 34"/>
                <a:gd name="T12" fmla="*/ 2 w 36"/>
                <a:gd name="T13" fmla="*/ 12 h 34"/>
                <a:gd name="T14" fmla="*/ 1 w 36"/>
                <a:gd name="T15" fmla="*/ 14 h 34"/>
                <a:gd name="T16" fmla="*/ 1 w 36"/>
                <a:gd name="T17" fmla="*/ 15 h 34"/>
                <a:gd name="T18" fmla="*/ 2 w 36"/>
                <a:gd name="T19" fmla="*/ 16 h 34"/>
                <a:gd name="T20" fmla="*/ 1 w 36"/>
                <a:gd name="T21" fmla="*/ 17 h 34"/>
                <a:gd name="T22" fmla="*/ 2 w 36"/>
                <a:gd name="T23" fmla="*/ 19 h 34"/>
                <a:gd name="T24" fmla="*/ 2 w 36"/>
                <a:gd name="T25" fmla="*/ 21 h 34"/>
                <a:gd name="T26" fmla="*/ 4 w 36"/>
                <a:gd name="T27" fmla="*/ 22 h 34"/>
                <a:gd name="T28" fmla="*/ 5 w 36"/>
                <a:gd name="T29" fmla="*/ 22 h 34"/>
                <a:gd name="T30" fmla="*/ 7 w 36"/>
                <a:gd name="T31" fmla="*/ 24 h 34"/>
                <a:gd name="T32" fmla="*/ 10 w 36"/>
                <a:gd name="T33" fmla="*/ 25 h 34"/>
                <a:gd name="T34" fmla="*/ 11 w 36"/>
                <a:gd name="T35" fmla="*/ 26 h 34"/>
                <a:gd name="T36" fmla="*/ 15 w 36"/>
                <a:gd name="T37" fmla="*/ 24 h 34"/>
                <a:gd name="T38" fmla="*/ 33 w 36"/>
                <a:gd name="T39" fmla="*/ 34 h 34"/>
                <a:gd name="T40" fmla="*/ 33 w 36"/>
                <a:gd name="T41" fmla="*/ 32 h 34"/>
                <a:gd name="T42" fmla="*/ 35 w 36"/>
                <a:gd name="T43" fmla="*/ 32 h 34"/>
                <a:gd name="T44" fmla="*/ 35 w 36"/>
                <a:gd name="T45" fmla="*/ 10 h 34"/>
                <a:gd name="T46" fmla="*/ 35 w 36"/>
                <a:gd name="T47" fmla="*/ 6 h 34"/>
                <a:gd name="T48" fmla="*/ 35 w 36"/>
                <a:gd name="T49" fmla="*/ 3 h 34"/>
                <a:gd name="T50" fmla="*/ 36 w 36"/>
                <a:gd name="T51" fmla="*/ 3 h 34"/>
                <a:gd name="T52" fmla="*/ 36 w 36"/>
                <a:gd name="T53" fmla="*/ 3 h 34"/>
                <a:gd name="T54" fmla="*/ 33 w 36"/>
                <a:gd name="T55" fmla="*/ 2 h 34"/>
                <a:gd name="T56" fmla="*/ 29 w 36"/>
                <a:gd name="T57" fmla="*/ 0 h 34"/>
                <a:gd name="T58" fmla="*/ 24 w 36"/>
                <a:gd name="T59" fmla="*/ 3 h 34"/>
                <a:gd name="T60" fmla="*/ 24 w 36"/>
                <a:gd name="T61" fmla="*/ 6 h 34"/>
                <a:gd name="T62" fmla="*/ 21 w 36"/>
                <a:gd name="T63" fmla="*/ 6 h 34"/>
                <a:gd name="T64" fmla="*/ 16 w 36"/>
                <a:gd name="T65" fmla="*/ 4 h 34"/>
                <a:gd name="T66" fmla="*/ 14 w 36"/>
                <a:gd name="T67" fmla="*/ 2 h 34"/>
                <a:gd name="T68" fmla="*/ 12 w 36"/>
                <a:gd name="T69" fmla="*/ 1 h 34"/>
                <a:gd name="T70" fmla="*/ 8 w 36"/>
                <a:gd name="T71" fmla="*/ 0 h 34"/>
                <a:gd name="T72" fmla="*/ 6 w 36"/>
                <a:gd name="T73" fmla="*/ 0 h 34"/>
                <a:gd name="T74" fmla="*/ 5 w 36"/>
                <a:gd name="T75" fmla="*/ 1 h 34"/>
                <a:gd name="T76" fmla="*/ 4 w 36"/>
                <a:gd name="T77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6" h="34">
                  <a:moveTo>
                    <a:pt x="4" y="2"/>
                  </a:moveTo>
                  <a:cubicBezTo>
                    <a:pt x="4" y="2"/>
                    <a:pt x="3" y="3"/>
                    <a:pt x="3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5"/>
                    <a:pt x="2" y="6"/>
                    <a:pt x="2" y="6"/>
                  </a:cubicBezTo>
                  <a:cubicBezTo>
                    <a:pt x="2" y="7"/>
                    <a:pt x="1" y="7"/>
                    <a:pt x="1" y="8"/>
                  </a:cubicBezTo>
                  <a:cubicBezTo>
                    <a:pt x="0" y="8"/>
                    <a:pt x="1" y="9"/>
                    <a:pt x="2" y="10"/>
                  </a:cubicBezTo>
                  <a:cubicBezTo>
                    <a:pt x="2" y="11"/>
                    <a:pt x="1" y="11"/>
                    <a:pt x="2" y="12"/>
                  </a:cubicBezTo>
                  <a:cubicBezTo>
                    <a:pt x="2" y="13"/>
                    <a:pt x="2" y="13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5"/>
                    <a:pt x="2" y="16"/>
                    <a:pt x="2" y="16"/>
                  </a:cubicBezTo>
                  <a:cubicBezTo>
                    <a:pt x="2" y="16"/>
                    <a:pt x="1" y="17"/>
                    <a:pt x="1" y="17"/>
                  </a:cubicBezTo>
                  <a:cubicBezTo>
                    <a:pt x="1" y="18"/>
                    <a:pt x="1" y="18"/>
                    <a:pt x="2" y="19"/>
                  </a:cubicBezTo>
                  <a:cubicBezTo>
                    <a:pt x="2" y="20"/>
                    <a:pt x="2" y="20"/>
                    <a:pt x="2" y="21"/>
                  </a:cubicBezTo>
                  <a:cubicBezTo>
                    <a:pt x="2" y="21"/>
                    <a:pt x="3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2"/>
                    <a:pt x="6" y="23"/>
                    <a:pt x="7" y="24"/>
                  </a:cubicBezTo>
                  <a:cubicBezTo>
                    <a:pt x="7" y="24"/>
                    <a:pt x="9" y="24"/>
                    <a:pt x="10" y="25"/>
                  </a:cubicBezTo>
                  <a:cubicBezTo>
                    <a:pt x="11" y="25"/>
                    <a:pt x="11" y="26"/>
                    <a:pt x="11" y="26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2"/>
                    <a:pt x="35" y="11"/>
                    <a:pt x="35" y="10"/>
                  </a:cubicBezTo>
                  <a:cubicBezTo>
                    <a:pt x="35" y="8"/>
                    <a:pt x="34" y="7"/>
                    <a:pt x="35" y="6"/>
                  </a:cubicBezTo>
                  <a:cubicBezTo>
                    <a:pt x="36" y="5"/>
                    <a:pt x="35" y="5"/>
                    <a:pt x="35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5" y="2"/>
                    <a:pt x="35" y="2"/>
                    <a:pt x="33" y="2"/>
                  </a:cubicBezTo>
                  <a:cubicBezTo>
                    <a:pt x="30" y="1"/>
                    <a:pt x="31" y="0"/>
                    <a:pt x="29" y="0"/>
                  </a:cubicBezTo>
                  <a:cubicBezTo>
                    <a:pt x="27" y="0"/>
                    <a:pt x="24" y="2"/>
                    <a:pt x="24" y="3"/>
                  </a:cubicBezTo>
                  <a:cubicBezTo>
                    <a:pt x="24" y="4"/>
                    <a:pt x="25" y="5"/>
                    <a:pt x="24" y="6"/>
                  </a:cubicBezTo>
                  <a:cubicBezTo>
                    <a:pt x="23" y="7"/>
                    <a:pt x="22" y="7"/>
                    <a:pt x="21" y="6"/>
                  </a:cubicBezTo>
                  <a:cubicBezTo>
                    <a:pt x="19" y="5"/>
                    <a:pt x="18" y="4"/>
                    <a:pt x="16" y="4"/>
                  </a:cubicBezTo>
                  <a:cubicBezTo>
                    <a:pt x="15" y="4"/>
                    <a:pt x="14" y="3"/>
                    <a:pt x="14" y="2"/>
                  </a:cubicBezTo>
                  <a:cubicBezTo>
                    <a:pt x="14" y="2"/>
                    <a:pt x="14" y="1"/>
                    <a:pt x="12" y="1"/>
                  </a:cubicBezTo>
                  <a:cubicBezTo>
                    <a:pt x="11" y="1"/>
                    <a:pt x="10" y="0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2"/>
                    <a:pt x="5" y="1"/>
                    <a:pt x="4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6" name="Freeform 196">
              <a:extLst>
                <a:ext uri="{FF2B5EF4-FFF2-40B4-BE49-F238E27FC236}">
                  <a16:creationId xmlns:a16="http://schemas.microsoft.com/office/drawing/2014/main" id="{A97807D0-D9AE-4AD0-A0AC-F491F0DD3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2363" y="2112963"/>
              <a:ext cx="22225" cy="6350"/>
            </a:xfrm>
            <a:custGeom>
              <a:avLst/>
              <a:gdLst>
                <a:gd name="T0" fmla="*/ 3 w 6"/>
                <a:gd name="T1" fmla="*/ 1 h 2"/>
                <a:gd name="T2" fmla="*/ 5 w 6"/>
                <a:gd name="T3" fmla="*/ 2 h 2"/>
                <a:gd name="T4" fmla="*/ 6 w 6"/>
                <a:gd name="T5" fmla="*/ 2 h 2"/>
                <a:gd name="T6" fmla="*/ 5 w 6"/>
                <a:gd name="T7" fmla="*/ 1 h 2"/>
                <a:gd name="T8" fmla="*/ 3 w 6"/>
                <a:gd name="T9" fmla="*/ 0 h 2"/>
                <a:gd name="T10" fmla="*/ 0 w 6"/>
                <a:gd name="T11" fmla="*/ 1 h 2"/>
                <a:gd name="T12" fmla="*/ 0 w 6"/>
                <a:gd name="T13" fmla="*/ 2 h 2"/>
                <a:gd name="T14" fmla="*/ 0 w 6"/>
                <a:gd name="T15" fmla="*/ 2 h 2"/>
                <a:gd name="T16" fmla="*/ 3 w 6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">
                  <a:moveTo>
                    <a:pt x="3" y="1"/>
                  </a:moveTo>
                  <a:cubicBezTo>
                    <a:pt x="3" y="1"/>
                    <a:pt x="4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2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7" name="Freeform 197">
              <a:extLst>
                <a:ext uri="{FF2B5EF4-FFF2-40B4-BE49-F238E27FC236}">
                  <a16:creationId xmlns:a16="http://schemas.microsoft.com/office/drawing/2014/main" id="{838E5688-241C-45FE-B543-13582593F6A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8713" y="2090738"/>
              <a:ext cx="50800" cy="36513"/>
            </a:xfrm>
            <a:custGeom>
              <a:avLst/>
              <a:gdLst>
                <a:gd name="T0" fmla="*/ 3 w 14"/>
                <a:gd name="T1" fmla="*/ 10 h 10"/>
                <a:gd name="T2" fmla="*/ 5 w 14"/>
                <a:gd name="T3" fmla="*/ 10 h 10"/>
                <a:gd name="T4" fmla="*/ 8 w 14"/>
                <a:gd name="T5" fmla="*/ 9 h 10"/>
                <a:gd name="T6" fmla="*/ 9 w 14"/>
                <a:gd name="T7" fmla="*/ 9 h 10"/>
                <a:gd name="T8" fmla="*/ 9 w 14"/>
                <a:gd name="T9" fmla="*/ 9 h 10"/>
                <a:gd name="T10" fmla="*/ 10 w 14"/>
                <a:gd name="T11" fmla="*/ 10 h 10"/>
                <a:gd name="T12" fmla="*/ 14 w 14"/>
                <a:gd name="T13" fmla="*/ 10 h 10"/>
                <a:gd name="T14" fmla="*/ 14 w 14"/>
                <a:gd name="T15" fmla="*/ 10 h 10"/>
                <a:gd name="T16" fmla="*/ 14 w 14"/>
                <a:gd name="T17" fmla="*/ 8 h 10"/>
                <a:gd name="T18" fmla="*/ 13 w 14"/>
                <a:gd name="T19" fmla="*/ 7 h 10"/>
                <a:gd name="T20" fmla="*/ 12 w 14"/>
                <a:gd name="T21" fmla="*/ 6 h 10"/>
                <a:gd name="T22" fmla="*/ 12 w 14"/>
                <a:gd name="T23" fmla="*/ 5 h 10"/>
                <a:gd name="T24" fmla="*/ 10 w 14"/>
                <a:gd name="T25" fmla="*/ 3 h 10"/>
                <a:gd name="T26" fmla="*/ 9 w 14"/>
                <a:gd name="T27" fmla="*/ 1 h 10"/>
                <a:gd name="T28" fmla="*/ 8 w 14"/>
                <a:gd name="T29" fmla="*/ 1 h 10"/>
                <a:gd name="T30" fmla="*/ 7 w 14"/>
                <a:gd name="T31" fmla="*/ 0 h 10"/>
                <a:gd name="T32" fmla="*/ 5 w 14"/>
                <a:gd name="T33" fmla="*/ 0 h 10"/>
                <a:gd name="T34" fmla="*/ 3 w 14"/>
                <a:gd name="T35" fmla="*/ 0 h 10"/>
                <a:gd name="T36" fmla="*/ 1 w 14"/>
                <a:gd name="T37" fmla="*/ 1 h 10"/>
                <a:gd name="T38" fmla="*/ 1 w 14"/>
                <a:gd name="T39" fmla="*/ 1 h 10"/>
                <a:gd name="T40" fmla="*/ 1 w 14"/>
                <a:gd name="T41" fmla="*/ 3 h 10"/>
                <a:gd name="T42" fmla="*/ 2 w 14"/>
                <a:gd name="T43" fmla="*/ 7 h 10"/>
                <a:gd name="T44" fmla="*/ 2 w 14"/>
                <a:gd name="T45" fmla="*/ 7 h 10"/>
                <a:gd name="T46" fmla="*/ 5 w 14"/>
                <a:gd name="T47" fmla="*/ 6 h 10"/>
                <a:gd name="T48" fmla="*/ 7 w 14"/>
                <a:gd name="T49" fmla="*/ 7 h 10"/>
                <a:gd name="T50" fmla="*/ 8 w 14"/>
                <a:gd name="T51" fmla="*/ 8 h 10"/>
                <a:gd name="T52" fmla="*/ 7 w 14"/>
                <a:gd name="T53" fmla="*/ 8 h 10"/>
                <a:gd name="T54" fmla="*/ 5 w 14"/>
                <a:gd name="T55" fmla="*/ 7 h 10"/>
                <a:gd name="T56" fmla="*/ 2 w 14"/>
                <a:gd name="T57" fmla="*/ 8 h 10"/>
                <a:gd name="T58" fmla="*/ 2 w 14"/>
                <a:gd name="T59" fmla="*/ 8 h 10"/>
                <a:gd name="T60" fmla="*/ 2 w 14"/>
                <a:gd name="T61" fmla="*/ 9 h 10"/>
                <a:gd name="T62" fmla="*/ 2 w 14"/>
                <a:gd name="T63" fmla="*/ 10 h 10"/>
                <a:gd name="T64" fmla="*/ 3 w 14"/>
                <a:gd name="T6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10">
                  <a:moveTo>
                    <a:pt x="3" y="10"/>
                  </a:moveTo>
                  <a:cubicBezTo>
                    <a:pt x="4" y="10"/>
                    <a:pt x="5" y="10"/>
                    <a:pt x="5" y="10"/>
                  </a:cubicBezTo>
                  <a:cubicBezTo>
                    <a:pt x="5" y="10"/>
                    <a:pt x="7" y="9"/>
                    <a:pt x="8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10" y="9"/>
                    <a:pt x="10" y="10"/>
                  </a:cubicBezTo>
                  <a:cubicBezTo>
                    <a:pt x="10" y="10"/>
                    <a:pt x="12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3" y="7"/>
                    <a:pt x="13" y="7"/>
                  </a:cubicBezTo>
                  <a:cubicBezTo>
                    <a:pt x="12" y="7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1" y="4"/>
                    <a:pt x="10" y="3"/>
                  </a:cubicBezTo>
                  <a:cubicBezTo>
                    <a:pt x="10" y="3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4"/>
                    <a:pt x="1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7" y="8"/>
                  </a:cubicBezTo>
                  <a:cubicBezTo>
                    <a:pt x="6" y="8"/>
                    <a:pt x="5" y="7"/>
                    <a:pt x="5" y="7"/>
                  </a:cubicBezTo>
                  <a:cubicBezTo>
                    <a:pt x="4" y="8"/>
                    <a:pt x="3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9"/>
                    <a:pt x="3" y="10"/>
                    <a:pt x="3" y="1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8" name="Freeform 198">
              <a:extLst>
                <a:ext uri="{FF2B5EF4-FFF2-40B4-BE49-F238E27FC236}">
                  <a16:creationId xmlns:a16="http://schemas.microsoft.com/office/drawing/2014/main" id="{7B7CE622-F3EA-4036-B9A3-3AABDFAB9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2363" y="2124075"/>
              <a:ext cx="25400" cy="14288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3 h 4"/>
                <a:gd name="T4" fmla="*/ 6 w 7"/>
                <a:gd name="T5" fmla="*/ 2 h 4"/>
                <a:gd name="T6" fmla="*/ 6 w 7"/>
                <a:gd name="T7" fmla="*/ 1 h 4"/>
                <a:gd name="T8" fmla="*/ 7 w 7"/>
                <a:gd name="T9" fmla="*/ 0 h 4"/>
                <a:gd name="T10" fmla="*/ 6 w 7"/>
                <a:gd name="T11" fmla="*/ 0 h 4"/>
                <a:gd name="T12" fmla="*/ 3 w 7"/>
                <a:gd name="T13" fmla="*/ 1 h 4"/>
                <a:gd name="T14" fmla="*/ 1 w 7"/>
                <a:gd name="T15" fmla="*/ 1 h 4"/>
                <a:gd name="T16" fmla="*/ 0 w 7"/>
                <a:gd name="T17" fmla="*/ 1 h 4"/>
                <a:gd name="T18" fmla="*/ 2 w 7"/>
                <a:gd name="T19" fmla="*/ 2 h 4"/>
                <a:gd name="T20" fmla="*/ 3 w 7"/>
                <a:gd name="T21" fmla="*/ 4 h 4"/>
                <a:gd name="T22" fmla="*/ 3 w 7"/>
                <a:gd name="T23" fmla="*/ 4 h 4"/>
                <a:gd name="T24" fmla="*/ 3 w 7"/>
                <a:gd name="T2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4" y="3"/>
                    <a:pt x="5" y="3"/>
                    <a:pt x="5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5" y="1"/>
                    <a:pt x="6" y="1"/>
                  </a:cubicBezTo>
                  <a:cubicBezTo>
                    <a:pt x="6" y="1"/>
                    <a:pt x="6" y="1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3" y="1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3" y="3"/>
                    <a:pt x="2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9" name="Freeform 199">
              <a:extLst>
                <a:ext uri="{FF2B5EF4-FFF2-40B4-BE49-F238E27FC236}">
                  <a16:creationId xmlns:a16="http://schemas.microsoft.com/office/drawing/2014/main" id="{DD2AA71D-2247-4062-8989-AD519ED76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2013" y="2138363"/>
              <a:ext cx="104775" cy="71438"/>
            </a:xfrm>
            <a:custGeom>
              <a:avLst/>
              <a:gdLst>
                <a:gd name="T0" fmla="*/ 26 w 29"/>
                <a:gd name="T1" fmla="*/ 11 h 20"/>
                <a:gd name="T2" fmla="*/ 25 w 29"/>
                <a:gd name="T3" fmla="*/ 10 h 20"/>
                <a:gd name="T4" fmla="*/ 24 w 29"/>
                <a:gd name="T5" fmla="*/ 8 h 20"/>
                <a:gd name="T6" fmla="*/ 23 w 29"/>
                <a:gd name="T7" fmla="*/ 7 h 20"/>
                <a:gd name="T8" fmla="*/ 21 w 29"/>
                <a:gd name="T9" fmla="*/ 6 h 20"/>
                <a:gd name="T10" fmla="*/ 21 w 29"/>
                <a:gd name="T11" fmla="*/ 5 h 20"/>
                <a:gd name="T12" fmla="*/ 20 w 29"/>
                <a:gd name="T13" fmla="*/ 5 h 20"/>
                <a:gd name="T14" fmla="*/ 20 w 29"/>
                <a:gd name="T15" fmla="*/ 4 h 20"/>
                <a:gd name="T16" fmla="*/ 20 w 29"/>
                <a:gd name="T17" fmla="*/ 2 h 20"/>
                <a:gd name="T18" fmla="*/ 18 w 29"/>
                <a:gd name="T19" fmla="*/ 0 h 20"/>
                <a:gd name="T20" fmla="*/ 18 w 29"/>
                <a:gd name="T21" fmla="*/ 0 h 20"/>
                <a:gd name="T22" fmla="*/ 16 w 29"/>
                <a:gd name="T23" fmla="*/ 1 h 20"/>
                <a:gd name="T24" fmla="*/ 16 w 29"/>
                <a:gd name="T25" fmla="*/ 2 h 20"/>
                <a:gd name="T26" fmla="*/ 13 w 29"/>
                <a:gd name="T27" fmla="*/ 4 h 20"/>
                <a:gd name="T28" fmla="*/ 10 w 29"/>
                <a:gd name="T29" fmla="*/ 5 h 20"/>
                <a:gd name="T30" fmla="*/ 10 w 29"/>
                <a:gd name="T31" fmla="*/ 6 h 20"/>
                <a:gd name="T32" fmla="*/ 8 w 29"/>
                <a:gd name="T33" fmla="*/ 7 h 20"/>
                <a:gd name="T34" fmla="*/ 5 w 29"/>
                <a:gd name="T35" fmla="*/ 8 h 20"/>
                <a:gd name="T36" fmla="*/ 4 w 29"/>
                <a:gd name="T37" fmla="*/ 8 h 20"/>
                <a:gd name="T38" fmla="*/ 2 w 29"/>
                <a:gd name="T39" fmla="*/ 8 h 20"/>
                <a:gd name="T40" fmla="*/ 2 w 29"/>
                <a:gd name="T41" fmla="*/ 8 h 20"/>
                <a:gd name="T42" fmla="*/ 1 w 29"/>
                <a:gd name="T43" fmla="*/ 10 h 20"/>
                <a:gd name="T44" fmla="*/ 0 w 29"/>
                <a:gd name="T45" fmla="*/ 12 h 20"/>
                <a:gd name="T46" fmla="*/ 0 w 29"/>
                <a:gd name="T47" fmla="*/ 14 h 20"/>
                <a:gd name="T48" fmla="*/ 1 w 29"/>
                <a:gd name="T49" fmla="*/ 16 h 20"/>
                <a:gd name="T50" fmla="*/ 1 w 29"/>
                <a:gd name="T51" fmla="*/ 17 h 20"/>
                <a:gd name="T52" fmla="*/ 2 w 29"/>
                <a:gd name="T53" fmla="*/ 18 h 20"/>
                <a:gd name="T54" fmla="*/ 3 w 29"/>
                <a:gd name="T55" fmla="*/ 19 h 20"/>
                <a:gd name="T56" fmla="*/ 4 w 29"/>
                <a:gd name="T57" fmla="*/ 20 h 20"/>
                <a:gd name="T58" fmla="*/ 4 w 29"/>
                <a:gd name="T59" fmla="*/ 20 h 20"/>
                <a:gd name="T60" fmla="*/ 4 w 29"/>
                <a:gd name="T61" fmla="*/ 18 h 20"/>
                <a:gd name="T62" fmla="*/ 6 w 29"/>
                <a:gd name="T63" fmla="*/ 18 h 20"/>
                <a:gd name="T64" fmla="*/ 7 w 29"/>
                <a:gd name="T65" fmla="*/ 17 h 20"/>
                <a:gd name="T66" fmla="*/ 9 w 29"/>
                <a:gd name="T67" fmla="*/ 18 h 20"/>
                <a:gd name="T68" fmla="*/ 9 w 29"/>
                <a:gd name="T69" fmla="*/ 16 h 20"/>
                <a:gd name="T70" fmla="*/ 11 w 29"/>
                <a:gd name="T71" fmla="*/ 14 h 20"/>
                <a:gd name="T72" fmla="*/ 13 w 29"/>
                <a:gd name="T73" fmla="*/ 15 h 20"/>
                <a:gd name="T74" fmla="*/ 17 w 29"/>
                <a:gd name="T75" fmla="*/ 16 h 20"/>
                <a:gd name="T76" fmla="*/ 18 w 29"/>
                <a:gd name="T77" fmla="*/ 15 h 20"/>
                <a:gd name="T78" fmla="*/ 20 w 29"/>
                <a:gd name="T79" fmla="*/ 15 h 20"/>
                <a:gd name="T80" fmla="*/ 22 w 29"/>
                <a:gd name="T81" fmla="*/ 14 h 20"/>
                <a:gd name="T82" fmla="*/ 24 w 29"/>
                <a:gd name="T83" fmla="*/ 14 h 20"/>
                <a:gd name="T84" fmla="*/ 27 w 29"/>
                <a:gd name="T85" fmla="*/ 14 h 20"/>
                <a:gd name="T86" fmla="*/ 29 w 29"/>
                <a:gd name="T87" fmla="*/ 14 h 20"/>
                <a:gd name="T88" fmla="*/ 28 w 29"/>
                <a:gd name="T89" fmla="*/ 12 h 20"/>
                <a:gd name="T90" fmla="*/ 26 w 29"/>
                <a:gd name="T91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" h="20">
                  <a:moveTo>
                    <a:pt x="26" y="11"/>
                  </a:moveTo>
                  <a:cubicBezTo>
                    <a:pt x="26" y="11"/>
                    <a:pt x="26" y="10"/>
                    <a:pt x="25" y="10"/>
                  </a:cubicBezTo>
                  <a:cubicBezTo>
                    <a:pt x="25" y="9"/>
                    <a:pt x="24" y="9"/>
                    <a:pt x="24" y="8"/>
                  </a:cubicBezTo>
                  <a:cubicBezTo>
                    <a:pt x="24" y="8"/>
                    <a:pt x="24" y="8"/>
                    <a:pt x="23" y="7"/>
                  </a:cubicBezTo>
                  <a:cubicBezTo>
                    <a:pt x="22" y="6"/>
                    <a:pt x="21" y="6"/>
                    <a:pt x="21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19" y="5"/>
                    <a:pt x="20" y="4"/>
                  </a:cubicBezTo>
                  <a:cubicBezTo>
                    <a:pt x="21" y="4"/>
                    <a:pt x="20" y="3"/>
                    <a:pt x="20" y="2"/>
                  </a:cubicBezTo>
                  <a:cubicBezTo>
                    <a:pt x="20" y="2"/>
                    <a:pt x="19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7" y="0"/>
                    <a:pt x="16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5" y="2"/>
                    <a:pt x="14" y="3"/>
                    <a:pt x="13" y="4"/>
                  </a:cubicBezTo>
                  <a:cubicBezTo>
                    <a:pt x="13" y="5"/>
                    <a:pt x="11" y="4"/>
                    <a:pt x="10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9" y="6"/>
                    <a:pt x="8" y="7"/>
                    <a:pt x="8" y="7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4" y="7"/>
                    <a:pt x="4" y="8"/>
                  </a:cubicBezTo>
                  <a:cubicBezTo>
                    <a:pt x="3" y="9"/>
                    <a:pt x="3" y="9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1" y="9"/>
                    <a:pt x="1" y="10"/>
                  </a:cubicBezTo>
                  <a:cubicBezTo>
                    <a:pt x="1" y="11"/>
                    <a:pt x="0" y="12"/>
                    <a:pt x="0" y="12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5"/>
                    <a:pt x="0" y="15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1" y="17"/>
                    <a:pt x="2" y="18"/>
                  </a:cubicBezTo>
                  <a:cubicBezTo>
                    <a:pt x="2" y="18"/>
                    <a:pt x="3" y="19"/>
                    <a:pt x="3" y="19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8"/>
                    <a:pt x="4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4"/>
                    <a:pt x="11" y="14"/>
                  </a:cubicBezTo>
                  <a:cubicBezTo>
                    <a:pt x="12" y="14"/>
                    <a:pt x="13" y="15"/>
                    <a:pt x="13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8" y="15"/>
                    <a:pt x="18" y="15"/>
                  </a:cubicBezTo>
                  <a:cubicBezTo>
                    <a:pt x="18" y="14"/>
                    <a:pt x="19" y="15"/>
                    <a:pt x="20" y="15"/>
                  </a:cubicBezTo>
                  <a:cubicBezTo>
                    <a:pt x="20" y="14"/>
                    <a:pt x="21" y="14"/>
                    <a:pt x="22" y="14"/>
                  </a:cubicBezTo>
                  <a:cubicBezTo>
                    <a:pt x="23" y="14"/>
                    <a:pt x="24" y="15"/>
                    <a:pt x="24" y="14"/>
                  </a:cubicBezTo>
                  <a:cubicBezTo>
                    <a:pt x="25" y="13"/>
                    <a:pt x="27" y="14"/>
                    <a:pt x="27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6" y="12"/>
                    <a:pt x="26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0" name="Freeform 200">
              <a:extLst>
                <a:ext uri="{FF2B5EF4-FFF2-40B4-BE49-F238E27FC236}">
                  <a16:creationId xmlns:a16="http://schemas.microsoft.com/office/drawing/2014/main" id="{16CDE90D-1657-4656-A190-B2EE47F77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98850" y="2112963"/>
              <a:ext cx="96837" cy="82550"/>
            </a:xfrm>
            <a:custGeom>
              <a:avLst/>
              <a:gdLst>
                <a:gd name="T0" fmla="*/ 17 w 27"/>
                <a:gd name="T1" fmla="*/ 17 h 23"/>
                <a:gd name="T2" fmla="*/ 18 w 27"/>
                <a:gd name="T3" fmla="*/ 17 h 23"/>
                <a:gd name="T4" fmla="*/ 20 w 27"/>
                <a:gd name="T5" fmla="*/ 18 h 23"/>
                <a:gd name="T6" fmla="*/ 21 w 27"/>
                <a:gd name="T7" fmla="*/ 17 h 23"/>
                <a:gd name="T8" fmla="*/ 23 w 27"/>
                <a:gd name="T9" fmla="*/ 13 h 23"/>
                <a:gd name="T10" fmla="*/ 24 w 27"/>
                <a:gd name="T11" fmla="*/ 12 h 23"/>
                <a:gd name="T12" fmla="*/ 24 w 27"/>
                <a:gd name="T13" fmla="*/ 11 h 23"/>
                <a:gd name="T14" fmla="*/ 24 w 27"/>
                <a:gd name="T15" fmla="*/ 9 h 23"/>
                <a:gd name="T16" fmla="*/ 26 w 27"/>
                <a:gd name="T17" fmla="*/ 7 h 23"/>
                <a:gd name="T18" fmla="*/ 27 w 27"/>
                <a:gd name="T19" fmla="*/ 6 h 23"/>
                <a:gd name="T20" fmla="*/ 27 w 27"/>
                <a:gd name="T21" fmla="*/ 4 h 23"/>
                <a:gd name="T22" fmla="*/ 26 w 27"/>
                <a:gd name="T23" fmla="*/ 3 h 23"/>
                <a:gd name="T24" fmla="*/ 26 w 27"/>
                <a:gd name="T25" fmla="*/ 2 h 23"/>
                <a:gd name="T26" fmla="*/ 25 w 27"/>
                <a:gd name="T27" fmla="*/ 1 h 23"/>
                <a:gd name="T28" fmla="*/ 25 w 27"/>
                <a:gd name="T29" fmla="*/ 1 h 23"/>
                <a:gd name="T30" fmla="*/ 23 w 27"/>
                <a:gd name="T31" fmla="*/ 2 h 23"/>
                <a:gd name="T32" fmla="*/ 21 w 27"/>
                <a:gd name="T33" fmla="*/ 2 h 23"/>
                <a:gd name="T34" fmla="*/ 18 w 27"/>
                <a:gd name="T35" fmla="*/ 2 h 23"/>
                <a:gd name="T36" fmla="*/ 16 w 27"/>
                <a:gd name="T37" fmla="*/ 3 h 23"/>
                <a:gd name="T38" fmla="*/ 14 w 27"/>
                <a:gd name="T39" fmla="*/ 3 h 23"/>
                <a:gd name="T40" fmla="*/ 12 w 27"/>
                <a:gd name="T41" fmla="*/ 2 h 23"/>
                <a:gd name="T42" fmla="*/ 10 w 27"/>
                <a:gd name="T43" fmla="*/ 2 h 23"/>
                <a:gd name="T44" fmla="*/ 9 w 27"/>
                <a:gd name="T45" fmla="*/ 1 h 23"/>
                <a:gd name="T46" fmla="*/ 7 w 27"/>
                <a:gd name="T47" fmla="*/ 1 h 23"/>
                <a:gd name="T48" fmla="*/ 6 w 27"/>
                <a:gd name="T49" fmla="*/ 1 h 23"/>
                <a:gd name="T50" fmla="*/ 4 w 27"/>
                <a:gd name="T51" fmla="*/ 1 h 23"/>
                <a:gd name="T52" fmla="*/ 3 w 27"/>
                <a:gd name="T53" fmla="*/ 3 h 23"/>
                <a:gd name="T54" fmla="*/ 2 w 27"/>
                <a:gd name="T55" fmla="*/ 5 h 23"/>
                <a:gd name="T56" fmla="*/ 2 w 27"/>
                <a:gd name="T57" fmla="*/ 5 h 23"/>
                <a:gd name="T58" fmla="*/ 2 w 27"/>
                <a:gd name="T59" fmla="*/ 7 h 23"/>
                <a:gd name="T60" fmla="*/ 2 w 27"/>
                <a:gd name="T61" fmla="*/ 10 h 23"/>
                <a:gd name="T62" fmla="*/ 1 w 27"/>
                <a:gd name="T63" fmla="*/ 11 h 23"/>
                <a:gd name="T64" fmla="*/ 0 w 27"/>
                <a:gd name="T65" fmla="*/ 13 h 23"/>
                <a:gd name="T66" fmla="*/ 0 w 27"/>
                <a:gd name="T67" fmla="*/ 16 h 23"/>
                <a:gd name="T68" fmla="*/ 1 w 27"/>
                <a:gd name="T69" fmla="*/ 17 h 23"/>
                <a:gd name="T70" fmla="*/ 1 w 27"/>
                <a:gd name="T71" fmla="*/ 18 h 23"/>
                <a:gd name="T72" fmla="*/ 4 w 27"/>
                <a:gd name="T73" fmla="*/ 18 h 23"/>
                <a:gd name="T74" fmla="*/ 6 w 27"/>
                <a:gd name="T75" fmla="*/ 21 h 23"/>
                <a:gd name="T76" fmla="*/ 8 w 27"/>
                <a:gd name="T77" fmla="*/ 23 h 23"/>
                <a:gd name="T78" fmla="*/ 10 w 27"/>
                <a:gd name="T79" fmla="*/ 22 h 23"/>
                <a:gd name="T80" fmla="*/ 13 w 27"/>
                <a:gd name="T81" fmla="*/ 22 h 23"/>
                <a:gd name="T82" fmla="*/ 13 w 27"/>
                <a:gd name="T83" fmla="*/ 22 h 23"/>
                <a:gd name="T84" fmla="*/ 14 w 27"/>
                <a:gd name="T85" fmla="*/ 19 h 23"/>
                <a:gd name="T86" fmla="*/ 17 w 27"/>
                <a:gd name="T8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7" h="23">
                  <a:moveTo>
                    <a:pt x="17" y="17"/>
                  </a:moveTo>
                  <a:cubicBezTo>
                    <a:pt x="17" y="17"/>
                    <a:pt x="18" y="17"/>
                    <a:pt x="18" y="17"/>
                  </a:cubicBezTo>
                  <a:cubicBezTo>
                    <a:pt x="19" y="16"/>
                    <a:pt x="20" y="17"/>
                    <a:pt x="20" y="18"/>
                  </a:cubicBezTo>
                  <a:cubicBezTo>
                    <a:pt x="20" y="19"/>
                    <a:pt x="20" y="18"/>
                    <a:pt x="21" y="17"/>
                  </a:cubicBezTo>
                  <a:cubicBezTo>
                    <a:pt x="21" y="16"/>
                    <a:pt x="23" y="14"/>
                    <a:pt x="23" y="13"/>
                  </a:cubicBezTo>
                  <a:cubicBezTo>
                    <a:pt x="23" y="13"/>
                    <a:pt x="24" y="12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0"/>
                    <a:pt x="25" y="9"/>
                    <a:pt x="24" y="9"/>
                  </a:cubicBezTo>
                  <a:cubicBezTo>
                    <a:pt x="24" y="9"/>
                    <a:pt x="26" y="7"/>
                    <a:pt x="26" y="7"/>
                  </a:cubicBezTo>
                  <a:cubicBezTo>
                    <a:pt x="26" y="6"/>
                    <a:pt x="27" y="6"/>
                    <a:pt x="27" y="6"/>
                  </a:cubicBezTo>
                  <a:cubicBezTo>
                    <a:pt x="27" y="5"/>
                    <a:pt x="27" y="4"/>
                    <a:pt x="27" y="4"/>
                  </a:cubicBezTo>
                  <a:cubicBezTo>
                    <a:pt x="27" y="4"/>
                    <a:pt x="26" y="4"/>
                    <a:pt x="26" y="3"/>
                  </a:cubicBezTo>
                  <a:cubicBezTo>
                    <a:pt x="26" y="3"/>
                    <a:pt x="26" y="3"/>
                    <a:pt x="26" y="2"/>
                  </a:cubicBezTo>
                  <a:cubicBezTo>
                    <a:pt x="26" y="2"/>
                    <a:pt x="26" y="2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1"/>
                    <a:pt x="23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1" y="2"/>
                    <a:pt x="19" y="2"/>
                    <a:pt x="18" y="2"/>
                  </a:cubicBezTo>
                  <a:cubicBezTo>
                    <a:pt x="17" y="2"/>
                    <a:pt x="17" y="2"/>
                    <a:pt x="16" y="3"/>
                  </a:cubicBezTo>
                  <a:cubicBezTo>
                    <a:pt x="16" y="3"/>
                    <a:pt x="14" y="3"/>
                    <a:pt x="14" y="3"/>
                  </a:cubicBezTo>
                  <a:cubicBezTo>
                    <a:pt x="14" y="3"/>
                    <a:pt x="13" y="2"/>
                    <a:pt x="12" y="2"/>
                  </a:cubicBezTo>
                  <a:cubicBezTo>
                    <a:pt x="12" y="2"/>
                    <a:pt x="11" y="2"/>
                    <a:pt x="10" y="2"/>
                  </a:cubicBezTo>
                  <a:cubicBezTo>
                    <a:pt x="10" y="3"/>
                    <a:pt x="9" y="2"/>
                    <a:pt x="9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7" y="0"/>
                    <a:pt x="6" y="1"/>
                    <a:pt x="6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3" y="1"/>
                    <a:pt x="3" y="3"/>
                    <a:pt x="3" y="3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2" y="9"/>
                    <a:pt x="2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7"/>
                    <a:pt x="1" y="17"/>
                    <a:pt x="1" y="18"/>
                  </a:cubicBezTo>
                  <a:cubicBezTo>
                    <a:pt x="1" y="18"/>
                    <a:pt x="3" y="18"/>
                    <a:pt x="4" y="18"/>
                  </a:cubicBezTo>
                  <a:cubicBezTo>
                    <a:pt x="5" y="19"/>
                    <a:pt x="6" y="20"/>
                    <a:pt x="6" y="21"/>
                  </a:cubicBezTo>
                  <a:cubicBezTo>
                    <a:pt x="6" y="21"/>
                    <a:pt x="7" y="22"/>
                    <a:pt x="8" y="23"/>
                  </a:cubicBezTo>
                  <a:cubicBezTo>
                    <a:pt x="8" y="23"/>
                    <a:pt x="9" y="22"/>
                    <a:pt x="10" y="22"/>
                  </a:cubicBezTo>
                  <a:cubicBezTo>
                    <a:pt x="11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1"/>
                    <a:pt x="14" y="19"/>
                    <a:pt x="14" y="19"/>
                  </a:cubicBezTo>
                  <a:cubicBezTo>
                    <a:pt x="14" y="19"/>
                    <a:pt x="17" y="17"/>
                    <a:pt x="17" y="1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1" name="Freeform 201">
              <a:extLst>
                <a:ext uri="{FF2B5EF4-FFF2-40B4-BE49-F238E27FC236}">
                  <a16:creationId xmlns:a16="http://schemas.microsoft.com/office/drawing/2014/main" id="{8D4E8A00-76DF-4A52-8227-4702B3457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17900" y="2127250"/>
              <a:ext cx="25400" cy="50800"/>
            </a:xfrm>
            <a:custGeom>
              <a:avLst/>
              <a:gdLst>
                <a:gd name="T0" fmla="*/ 5 w 7"/>
                <a:gd name="T1" fmla="*/ 9 h 14"/>
                <a:gd name="T2" fmla="*/ 6 w 7"/>
                <a:gd name="T3" fmla="*/ 7 h 14"/>
                <a:gd name="T4" fmla="*/ 7 w 7"/>
                <a:gd name="T5" fmla="*/ 6 h 14"/>
                <a:gd name="T6" fmla="*/ 7 w 7"/>
                <a:gd name="T7" fmla="*/ 3 h 14"/>
                <a:gd name="T8" fmla="*/ 7 w 7"/>
                <a:gd name="T9" fmla="*/ 1 h 14"/>
                <a:gd name="T10" fmla="*/ 6 w 7"/>
                <a:gd name="T11" fmla="*/ 1 h 14"/>
                <a:gd name="T12" fmla="*/ 5 w 7"/>
                <a:gd name="T13" fmla="*/ 0 h 14"/>
                <a:gd name="T14" fmla="*/ 5 w 7"/>
                <a:gd name="T15" fmla="*/ 1 h 14"/>
                <a:gd name="T16" fmla="*/ 4 w 7"/>
                <a:gd name="T17" fmla="*/ 2 h 14"/>
                <a:gd name="T18" fmla="*/ 2 w 7"/>
                <a:gd name="T19" fmla="*/ 2 h 14"/>
                <a:gd name="T20" fmla="*/ 1 w 7"/>
                <a:gd name="T21" fmla="*/ 3 h 14"/>
                <a:gd name="T22" fmla="*/ 0 w 7"/>
                <a:gd name="T23" fmla="*/ 3 h 14"/>
                <a:gd name="T24" fmla="*/ 2 w 7"/>
                <a:gd name="T25" fmla="*/ 5 h 14"/>
                <a:gd name="T26" fmla="*/ 2 w 7"/>
                <a:gd name="T27" fmla="*/ 7 h 14"/>
                <a:gd name="T28" fmla="*/ 2 w 7"/>
                <a:gd name="T29" fmla="*/ 10 h 14"/>
                <a:gd name="T30" fmla="*/ 3 w 7"/>
                <a:gd name="T31" fmla="*/ 14 h 14"/>
                <a:gd name="T32" fmla="*/ 4 w 7"/>
                <a:gd name="T33" fmla="*/ 14 h 14"/>
                <a:gd name="T34" fmla="*/ 6 w 7"/>
                <a:gd name="T35" fmla="*/ 13 h 14"/>
                <a:gd name="T36" fmla="*/ 5 w 7"/>
                <a:gd name="T37" fmla="*/ 12 h 14"/>
                <a:gd name="T38" fmla="*/ 5 w 7"/>
                <a:gd name="T39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14">
                  <a:moveTo>
                    <a:pt x="5" y="9"/>
                  </a:moveTo>
                  <a:cubicBezTo>
                    <a:pt x="5" y="8"/>
                    <a:pt x="6" y="7"/>
                    <a:pt x="6" y="7"/>
                  </a:cubicBezTo>
                  <a:cubicBezTo>
                    <a:pt x="6" y="7"/>
                    <a:pt x="6" y="6"/>
                    <a:pt x="7" y="6"/>
                  </a:cubicBezTo>
                  <a:cubicBezTo>
                    <a:pt x="7" y="5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6" y="0"/>
                    <a:pt x="5" y="0"/>
                  </a:cubicBezTo>
                  <a:cubicBezTo>
                    <a:pt x="5" y="0"/>
                    <a:pt x="4" y="0"/>
                    <a:pt x="5" y="1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2" y="11"/>
                    <a:pt x="3" y="13"/>
                    <a:pt x="3" y="14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5" y="14"/>
                    <a:pt x="5" y="13"/>
                    <a:pt x="6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1"/>
                    <a:pt x="5" y="10"/>
                    <a:pt x="5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2" name="Freeform 202">
              <a:extLst>
                <a:ext uri="{FF2B5EF4-FFF2-40B4-BE49-F238E27FC236}">
                  <a16:creationId xmlns:a16="http://schemas.microsoft.com/office/drawing/2014/main" id="{43DFDC1C-D17F-41FE-A32F-1294A5959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24250" y="2138363"/>
              <a:ext cx="17462" cy="42863"/>
            </a:xfrm>
            <a:custGeom>
              <a:avLst/>
              <a:gdLst>
                <a:gd name="T0" fmla="*/ 4 w 5"/>
                <a:gd name="T1" fmla="*/ 4 h 12"/>
                <a:gd name="T2" fmla="*/ 4 w 5"/>
                <a:gd name="T3" fmla="*/ 2 h 12"/>
                <a:gd name="T4" fmla="*/ 2 w 5"/>
                <a:gd name="T5" fmla="*/ 0 h 12"/>
                <a:gd name="T6" fmla="*/ 1 w 5"/>
                <a:gd name="T7" fmla="*/ 0 h 12"/>
                <a:gd name="T8" fmla="*/ 0 w 5"/>
                <a:gd name="T9" fmla="*/ 0 h 12"/>
                <a:gd name="T10" fmla="*/ 1 w 5"/>
                <a:gd name="T11" fmla="*/ 1 h 12"/>
                <a:gd name="T12" fmla="*/ 1 w 5"/>
                <a:gd name="T13" fmla="*/ 3 h 12"/>
                <a:gd name="T14" fmla="*/ 1 w 5"/>
                <a:gd name="T15" fmla="*/ 6 h 12"/>
                <a:gd name="T16" fmla="*/ 2 w 5"/>
                <a:gd name="T17" fmla="*/ 9 h 12"/>
                <a:gd name="T18" fmla="*/ 3 w 5"/>
                <a:gd name="T19" fmla="*/ 12 h 12"/>
                <a:gd name="T20" fmla="*/ 3 w 5"/>
                <a:gd name="T21" fmla="*/ 12 h 12"/>
                <a:gd name="T22" fmla="*/ 5 w 5"/>
                <a:gd name="T23" fmla="*/ 11 h 12"/>
                <a:gd name="T24" fmla="*/ 4 w 5"/>
                <a:gd name="T25" fmla="*/ 7 h 12"/>
                <a:gd name="T26" fmla="*/ 4 w 5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12">
                  <a:moveTo>
                    <a:pt x="4" y="4"/>
                  </a:moveTo>
                  <a:cubicBezTo>
                    <a:pt x="4" y="4"/>
                    <a:pt x="5" y="3"/>
                    <a:pt x="4" y="2"/>
                  </a:cubicBezTo>
                  <a:cubicBezTo>
                    <a:pt x="3" y="2"/>
                    <a:pt x="2" y="2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2" y="10"/>
                    <a:pt x="2" y="11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0"/>
                    <a:pt x="4" y="8"/>
                    <a:pt x="4" y="7"/>
                  </a:cubicBezTo>
                  <a:cubicBezTo>
                    <a:pt x="4" y="6"/>
                    <a:pt x="4" y="5"/>
                    <a:pt x="4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3" name="Freeform 203">
              <a:extLst>
                <a:ext uri="{FF2B5EF4-FFF2-40B4-BE49-F238E27FC236}">
                  <a16:creationId xmlns:a16="http://schemas.microsoft.com/office/drawing/2014/main" id="{D796BE96-05A0-47D6-83FC-8DDF281A6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52813" y="2119313"/>
              <a:ext cx="65087" cy="98425"/>
            </a:xfrm>
            <a:custGeom>
              <a:avLst/>
              <a:gdLst>
                <a:gd name="T0" fmla="*/ 8 w 18"/>
                <a:gd name="T1" fmla="*/ 26 h 27"/>
                <a:gd name="T2" fmla="*/ 14 w 18"/>
                <a:gd name="T3" fmla="*/ 26 h 27"/>
                <a:gd name="T4" fmla="*/ 17 w 18"/>
                <a:gd name="T5" fmla="*/ 27 h 27"/>
                <a:gd name="T6" fmla="*/ 18 w 18"/>
                <a:gd name="T7" fmla="*/ 25 h 27"/>
                <a:gd name="T8" fmla="*/ 17 w 18"/>
                <a:gd name="T9" fmla="*/ 24 h 27"/>
                <a:gd name="T10" fmla="*/ 16 w 18"/>
                <a:gd name="T11" fmla="*/ 23 h 27"/>
                <a:gd name="T12" fmla="*/ 15 w 18"/>
                <a:gd name="T13" fmla="*/ 22 h 27"/>
                <a:gd name="T14" fmla="*/ 15 w 18"/>
                <a:gd name="T15" fmla="*/ 21 h 27"/>
                <a:gd name="T16" fmla="*/ 14 w 18"/>
                <a:gd name="T17" fmla="*/ 19 h 27"/>
                <a:gd name="T18" fmla="*/ 14 w 18"/>
                <a:gd name="T19" fmla="*/ 17 h 27"/>
                <a:gd name="T20" fmla="*/ 15 w 18"/>
                <a:gd name="T21" fmla="*/ 15 h 27"/>
                <a:gd name="T22" fmla="*/ 16 w 18"/>
                <a:gd name="T23" fmla="*/ 13 h 27"/>
                <a:gd name="T24" fmla="*/ 16 w 18"/>
                <a:gd name="T25" fmla="*/ 12 h 27"/>
                <a:gd name="T26" fmla="*/ 14 w 18"/>
                <a:gd name="T27" fmla="*/ 10 h 27"/>
                <a:gd name="T28" fmla="*/ 13 w 18"/>
                <a:gd name="T29" fmla="*/ 8 h 27"/>
                <a:gd name="T30" fmla="*/ 15 w 18"/>
                <a:gd name="T31" fmla="*/ 8 h 27"/>
                <a:gd name="T32" fmla="*/ 16 w 18"/>
                <a:gd name="T33" fmla="*/ 7 h 27"/>
                <a:gd name="T34" fmla="*/ 15 w 18"/>
                <a:gd name="T35" fmla="*/ 4 h 27"/>
                <a:gd name="T36" fmla="*/ 15 w 18"/>
                <a:gd name="T37" fmla="*/ 2 h 27"/>
                <a:gd name="T38" fmla="*/ 13 w 18"/>
                <a:gd name="T39" fmla="*/ 0 h 27"/>
                <a:gd name="T40" fmla="*/ 13 w 18"/>
                <a:gd name="T41" fmla="*/ 0 h 27"/>
                <a:gd name="T42" fmla="*/ 13 w 18"/>
                <a:gd name="T43" fmla="*/ 1 h 27"/>
                <a:gd name="T44" fmla="*/ 14 w 18"/>
                <a:gd name="T45" fmla="*/ 2 h 27"/>
                <a:gd name="T46" fmla="*/ 14 w 18"/>
                <a:gd name="T47" fmla="*/ 4 h 27"/>
                <a:gd name="T48" fmla="*/ 13 w 18"/>
                <a:gd name="T49" fmla="*/ 5 h 27"/>
                <a:gd name="T50" fmla="*/ 11 w 18"/>
                <a:gd name="T51" fmla="*/ 7 h 27"/>
                <a:gd name="T52" fmla="*/ 11 w 18"/>
                <a:gd name="T53" fmla="*/ 9 h 27"/>
                <a:gd name="T54" fmla="*/ 11 w 18"/>
                <a:gd name="T55" fmla="*/ 10 h 27"/>
                <a:gd name="T56" fmla="*/ 10 w 18"/>
                <a:gd name="T57" fmla="*/ 11 h 27"/>
                <a:gd name="T58" fmla="*/ 8 w 18"/>
                <a:gd name="T59" fmla="*/ 15 h 27"/>
                <a:gd name="T60" fmla="*/ 7 w 18"/>
                <a:gd name="T61" fmla="*/ 16 h 27"/>
                <a:gd name="T62" fmla="*/ 5 w 18"/>
                <a:gd name="T63" fmla="*/ 15 h 27"/>
                <a:gd name="T64" fmla="*/ 4 w 18"/>
                <a:gd name="T65" fmla="*/ 15 h 27"/>
                <a:gd name="T66" fmla="*/ 1 w 18"/>
                <a:gd name="T67" fmla="*/ 17 h 27"/>
                <a:gd name="T68" fmla="*/ 0 w 18"/>
                <a:gd name="T69" fmla="*/ 20 h 27"/>
                <a:gd name="T70" fmla="*/ 1 w 18"/>
                <a:gd name="T71" fmla="*/ 21 h 27"/>
                <a:gd name="T72" fmla="*/ 3 w 18"/>
                <a:gd name="T73" fmla="*/ 22 h 27"/>
                <a:gd name="T74" fmla="*/ 4 w 18"/>
                <a:gd name="T75" fmla="*/ 24 h 27"/>
                <a:gd name="T76" fmla="*/ 3 w 18"/>
                <a:gd name="T77" fmla="*/ 26 h 27"/>
                <a:gd name="T78" fmla="*/ 7 w 18"/>
                <a:gd name="T79" fmla="*/ 26 h 27"/>
                <a:gd name="T80" fmla="*/ 8 w 18"/>
                <a:gd name="T81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" h="27">
                  <a:moveTo>
                    <a:pt x="8" y="26"/>
                  </a:moveTo>
                  <a:cubicBezTo>
                    <a:pt x="8" y="26"/>
                    <a:pt x="13" y="26"/>
                    <a:pt x="14" y="26"/>
                  </a:cubicBezTo>
                  <a:cubicBezTo>
                    <a:pt x="15" y="26"/>
                    <a:pt x="17" y="27"/>
                    <a:pt x="17" y="27"/>
                  </a:cubicBezTo>
                  <a:cubicBezTo>
                    <a:pt x="17" y="27"/>
                    <a:pt x="17" y="26"/>
                    <a:pt x="18" y="25"/>
                  </a:cubicBezTo>
                  <a:cubicBezTo>
                    <a:pt x="18" y="25"/>
                    <a:pt x="17" y="25"/>
                    <a:pt x="17" y="24"/>
                  </a:cubicBezTo>
                  <a:cubicBezTo>
                    <a:pt x="17" y="24"/>
                    <a:pt x="16" y="23"/>
                    <a:pt x="16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4" y="20"/>
                    <a:pt x="14" y="20"/>
                    <a:pt x="14" y="19"/>
                  </a:cubicBezTo>
                  <a:cubicBezTo>
                    <a:pt x="14" y="18"/>
                    <a:pt x="14" y="17"/>
                    <a:pt x="14" y="17"/>
                  </a:cubicBezTo>
                  <a:cubicBezTo>
                    <a:pt x="14" y="17"/>
                    <a:pt x="15" y="16"/>
                    <a:pt x="15" y="15"/>
                  </a:cubicBezTo>
                  <a:cubicBezTo>
                    <a:pt x="15" y="14"/>
                    <a:pt x="16" y="14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5" y="11"/>
                    <a:pt x="15" y="10"/>
                    <a:pt x="14" y="10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3" y="8"/>
                    <a:pt x="14" y="8"/>
                    <a:pt x="15" y="8"/>
                  </a:cubicBezTo>
                  <a:cubicBezTo>
                    <a:pt x="16" y="8"/>
                    <a:pt x="16" y="8"/>
                    <a:pt x="16" y="7"/>
                  </a:cubicBezTo>
                  <a:cubicBezTo>
                    <a:pt x="16" y="7"/>
                    <a:pt x="15" y="6"/>
                    <a:pt x="15" y="4"/>
                  </a:cubicBezTo>
                  <a:cubicBezTo>
                    <a:pt x="15" y="3"/>
                    <a:pt x="15" y="3"/>
                    <a:pt x="15" y="2"/>
                  </a:cubicBezTo>
                  <a:cubicBezTo>
                    <a:pt x="15" y="2"/>
                    <a:pt x="14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4" y="2"/>
                    <a:pt x="14" y="2"/>
                  </a:cubicBezTo>
                  <a:cubicBezTo>
                    <a:pt x="14" y="2"/>
                    <a:pt x="14" y="3"/>
                    <a:pt x="14" y="4"/>
                  </a:cubicBezTo>
                  <a:cubicBezTo>
                    <a:pt x="14" y="4"/>
                    <a:pt x="13" y="4"/>
                    <a:pt x="13" y="5"/>
                  </a:cubicBezTo>
                  <a:cubicBezTo>
                    <a:pt x="13" y="5"/>
                    <a:pt x="11" y="7"/>
                    <a:pt x="11" y="7"/>
                  </a:cubicBezTo>
                  <a:cubicBezTo>
                    <a:pt x="12" y="7"/>
                    <a:pt x="11" y="8"/>
                    <a:pt x="11" y="9"/>
                  </a:cubicBezTo>
                  <a:cubicBezTo>
                    <a:pt x="11" y="9"/>
                    <a:pt x="11" y="9"/>
                    <a:pt x="11" y="10"/>
                  </a:cubicBezTo>
                  <a:cubicBezTo>
                    <a:pt x="11" y="10"/>
                    <a:pt x="10" y="11"/>
                    <a:pt x="10" y="11"/>
                  </a:cubicBezTo>
                  <a:cubicBezTo>
                    <a:pt x="10" y="12"/>
                    <a:pt x="8" y="14"/>
                    <a:pt x="8" y="15"/>
                  </a:cubicBezTo>
                  <a:cubicBezTo>
                    <a:pt x="7" y="16"/>
                    <a:pt x="7" y="17"/>
                    <a:pt x="7" y="16"/>
                  </a:cubicBezTo>
                  <a:cubicBezTo>
                    <a:pt x="7" y="15"/>
                    <a:pt x="6" y="14"/>
                    <a:pt x="5" y="15"/>
                  </a:cubicBezTo>
                  <a:cubicBezTo>
                    <a:pt x="5" y="15"/>
                    <a:pt x="4" y="15"/>
                    <a:pt x="4" y="15"/>
                  </a:cubicBezTo>
                  <a:cubicBezTo>
                    <a:pt x="4" y="15"/>
                    <a:pt x="1" y="17"/>
                    <a:pt x="1" y="17"/>
                  </a:cubicBezTo>
                  <a:cubicBezTo>
                    <a:pt x="1" y="17"/>
                    <a:pt x="1" y="19"/>
                    <a:pt x="0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2" y="22"/>
                    <a:pt x="3" y="21"/>
                    <a:pt x="3" y="22"/>
                  </a:cubicBezTo>
                  <a:cubicBezTo>
                    <a:pt x="4" y="22"/>
                    <a:pt x="4" y="23"/>
                    <a:pt x="4" y="24"/>
                  </a:cubicBezTo>
                  <a:cubicBezTo>
                    <a:pt x="4" y="24"/>
                    <a:pt x="3" y="25"/>
                    <a:pt x="3" y="26"/>
                  </a:cubicBezTo>
                  <a:cubicBezTo>
                    <a:pt x="7" y="26"/>
                    <a:pt x="7" y="26"/>
                    <a:pt x="7" y="26"/>
                  </a:cubicBezTo>
                  <a:lnTo>
                    <a:pt x="8" y="26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4" name="Freeform 204">
              <a:extLst>
                <a:ext uri="{FF2B5EF4-FFF2-40B4-BE49-F238E27FC236}">
                  <a16:creationId xmlns:a16="http://schemas.microsoft.com/office/drawing/2014/main" id="{8B4F582E-7A16-4CCE-B55E-EA8438772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7275" y="2141538"/>
              <a:ext cx="53975" cy="53975"/>
            </a:xfrm>
            <a:custGeom>
              <a:avLst/>
              <a:gdLst>
                <a:gd name="T0" fmla="*/ 14 w 15"/>
                <a:gd name="T1" fmla="*/ 12 h 15"/>
                <a:gd name="T2" fmla="*/ 13 w 15"/>
                <a:gd name="T3" fmla="*/ 10 h 15"/>
                <a:gd name="T4" fmla="*/ 14 w 15"/>
                <a:gd name="T5" fmla="*/ 7 h 15"/>
                <a:gd name="T6" fmla="*/ 15 w 15"/>
                <a:gd name="T7" fmla="*/ 6 h 15"/>
                <a:gd name="T8" fmla="*/ 14 w 15"/>
                <a:gd name="T9" fmla="*/ 2 h 15"/>
                <a:gd name="T10" fmla="*/ 13 w 15"/>
                <a:gd name="T11" fmla="*/ 2 h 15"/>
                <a:gd name="T12" fmla="*/ 11 w 15"/>
                <a:gd name="T13" fmla="*/ 2 h 15"/>
                <a:gd name="T14" fmla="*/ 9 w 15"/>
                <a:gd name="T15" fmla="*/ 1 h 15"/>
                <a:gd name="T16" fmla="*/ 7 w 15"/>
                <a:gd name="T17" fmla="*/ 1 h 15"/>
                <a:gd name="T18" fmla="*/ 6 w 15"/>
                <a:gd name="T19" fmla="*/ 0 h 15"/>
                <a:gd name="T20" fmla="*/ 5 w 15"/>
                <a:gd name="T21" fmla="*/ 1 h 15"/>
                <a:gd name="T22" fmla="*/ 4 w 15"/>
                <a:gd name="T23" fmla="*/ 1 h 15"/>
                <a:gd name="T24" fmla="*/ 2 w 15"/>
                <a:gd name="T25" fmla="*/ 1 h 15"/>
                <a:gd name="T26" fmla="*/ 2 w 15"/>
                <a:gd name="T27" fmla="*/ 1 h 15"/>
                <a:gd name="T28" fmla="*/ 2 w 15"/>
                <a:gd name="T29" fmla="*/ 3 h 15"/>
                <a:gd name="T30" fmla="*/ 2 w 15"/>
                <a:gd name="T31" fmla="*/ 4 h 15"/>
                <a:gd name="T32" fmla="*/ 2 w 15"/>
                <a:gd name="T33" fmla="*/ 5 h 15"/>
                <a:gd name="T34" fmla="*/ 1 w 15"/>
                <a:gd name="T35" fmla="*/ 6 h 15"/>
                <a:gd name="T36" fmla="*/ 2 w 15"/>
                <a:gd name="T37" fmla="*/ 7 h 15"/>
                <a:gd name="T38" fmla="*/ 1 w 15"/>
                <a:gd name="T39" fmla="*/ 8 h 15"/>
                <a:gd name="T40" fmla="*/ 1 w 15"/>
                <a:gd name="T41" fmla="*/ 10 h 15"/>
                <a:gd name="T42" fmla="*/ 1 w 15"/>
                <a:gd name="T43" fmla="*/ 11 h 15"/>
                <a:gd name="T44" fmla="*/ 3 w 15"/>
                <a:gd name="T45" fmla="*/ 12 h 15"/>
                <a:gd name="T46" fmla="*/ 3 w 15"/>
                <a:gd name="T47" fmla="*/ 15 h 15"/>
                <a:gd name="T48" fmla="*/ 9 w 15"/>
                <a:gd name="T49" fmla="*/ 13 h 15"/>
                <a:gd name="T50" fmla="*/ 14 w 15"/>
                <a:gd name="T51" fmla="*/ 13 h 15"/>
                <a:gd name="T52" fmla="*/ 14 w 15"/>
                <a:gd name="T5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" h="15">
                  <a:moveTo>
                    <a:pt x="14" y="12"/>
                  </a:moveTo>
                  <a:cubicBezTo>
                    <a:pt x="14" y="12"/>
                    <a:pt x="13" y="10"/>
                    <a:pt x="13" y="10"/>
                  </a:cubicBezTo>
                  <a:cubicBezTo>
                    <a:pt x="13" y="9"/>
                    <a:pt x="14" y="8"/>
                    <a:pt x="14" y="7"/>
                  </a:cubicBezTo>
                  <a:cubicBezTo>
                    <a:pt x="14" y="7"/>
                    <a:pt x="15" y="6"/>
                    <a:pt x="15" y="6"/>
                  </a:cubicBezTo>
                  <a:cubicBezTo>
                    <a:pt x="15" y="5"/>
                    <a:pt x="14" y="3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3" y="2"/>
                    <a:pt x="11" y="2"/>
                    <a:pt x="11" y="2"/>
                  </a:cubicBezTo>
                  <a:cubicBezTo>
                    <a:pt x="10" y="3"/>
                    <a:pt x="9" y="2"/>
                    <a:pt x="9" y="1"/>
                  </a:cubicBezTo>
                  <a:cubicBezTo>
                    <a:pt x="8" y="1"/>
                    <a:pt x="8" y="0"/>
                    <a:pt x="7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1"/>
                    <a:pt x="4" y="2"/>
                    <a:pt x="4" y="1"/>
                  </a:cubicBezTo>
                  <a:cubicBezTo>
                    <a:pt x="3" y="1"/>
                    <a:pt x="3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3" y="5"/>
                    <a:pt x="2" y="5"/>
                  </a:cubicBezTo>
                  <a:cubicBezTo>
                    <a:pt x="2" y="6"/>
                    <a:pt x="2" y="5"/>
                    <a:pt x="1" y="6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0" y="10"/>
                    <a:pt x="1" y="10"/>
                    <a:pt x="1" y="11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3" y="13"/>
                    <a:pt x="3" y="13"/>
                    <a:pt x="3" y="15"/>
                  </a:cubicBezTo>
                  <a:cubicBezTo>
                    <a:pt x="4" y="15"/>
                    <a:pt x="6" y="14"/>
                    <a:pt x="9" y="13"/>
                  </a:cubicBezTo>
                  <a:cubicBezTo>
                    <a:pt x="11" y="13"/>
                    <a:pt x="13" y="13"/>
                    <a:pt x="14" y="13"/>
                  </a:cubicBezTo>
                  <a:cubicBezTo>
                    <a:pt x="14" y="13"/>
                    <a:pt x="14" y="12"/>
                    <a:pt x="14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5" name="Freeform 206">
              <a:extLst>
                <a:ext uri="{FF2B5EF4-FFF2-40B4-BE49-F238E27FC236}">
                  <a16:creationId xmlns:a16="http://schemas.microsoft.com/office/drawing/2014/main" id="{28E40B1C-6EA6-423B-B4D5-4DCED2F0F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49650" y="2138363"/>
              <a:ext cx="36512" cy="53975"/>
            </a:xfrm>
            <a:custGeom>
              <a:avLst/>
              <a:gdLst>
                <a:gd name="T0" fmla="*/ 8 w 10"/>
                <a:gd name="T1" fmla="*/ 6 h 15"/>
                <a:gd name="T2" fmla="*/ 8 w 10"/>
                <a:gd name="T3" fmla="*/ 3 h 15"/>
                <a:gd name="T4" fmla="*/ 8 w 10"/>
                <a:gd name="T5" fmla="*/ 1 h 15"/>
                <a:gd name="T6" fmla="*/ 7 w 10"/>
                <a:gd name="T7" fmla="*/ 0 h 15"/>
                <a:gd name="T8" fmla="*/ 7 w 10"/>
                <a:gd name="T9" fmla="*/ 1 h 15"/>
                <a:gd name="T10" fmla="*/ 1 w 10"/>
                <a:gd name="T11" fmla="*/ 0 h 15"/>
                <a:gd name="T12" fmla="*/ 1 w 10"/>
                <a:gd name="T13" fmla="*/ 3 h 15"/>
                <a:gd name="T14" fmla="*/ 1 w 10"/>
                <a:gd name="T15" fmla="*/ 3 h 15"/>
                <a:gd name="T16" fmla="*/ 2 w 10"/>
                <a:gd name="T17" fmla="*/ 7 h 15"/>
                <a:gd name="T18" fmla="*/ 1 w 10"/>
                <a:gd name="T19" fmla="*/ 8 h 15"/>
                <a:gd name="T20" fmla="*/ 0 w 10"/>
                <a:gd name="T21" fmla="*/ 11 h 15"/>
                <a:gd name="T22" fmla="*/ 1 w 10"/>
                <a:gd name="T23" fmla="*/ 13 h 15"/>
                <a:gd name="T24" fmla="*/ 1 w 10"/>
                <a:gd name="T25" fmla="*/ 14 h 15"/>
                <a:gd name="T26" fmla="*/ 3 w 10"/>
                <a:gd name="T27" fmla="*/ 15 h 15"/>
                <a:gd name="T28" fmla="*/ 7 w 10"/>
                <a:gd name="T29" fmla="*/ 13 h 15"/>
                <a:gd name="T30" fmla="*/ 10 w 10"/>
                <a:gd name="T31" fmla="*/ 12 h 15"/>
                <a:gd name="T32" fmla="*/ 9 w 10"/>
                <a:gd name="T33" fmla="*/ 9 h 15"/>
                <a:gd name="T34" fmla="*/ 8 w 10"/>
                <a:gd name="T3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5">
                  <a:moveTo>
                    <a:pt x="8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6" y="0"/>
                    <a:pt x="1" y="0"/>
                    <a:pt x="1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6"/>
                    <a:pt x="2" y="7"/>
                  </a:cubicBezTo>
                  <a:cubicBezTo>
                    <a:pt x="2" y="7"/>
                    <a:pt x="1" y="8"/>
                    <a:pt x="1" y="8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1"/>
                    <a:pt x="1" y="13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2" y="15"/>
                    <a:pt x="2" y="15"/>
                    <a:pt x="3" y="15"/>
                  </a:cubicBezTo>
                  <a:cubicBezTo>
                    <a:pt x="3" y="15"/>
                    <a:pt x="6" y="14"/>
                    <a:pt x="7" y="13"/>
                  </a:cubicBezTo>
                  <a:cubicBezTo>
                    <a:pt x="8" y="13"/>
                    <a:pt x="9" y="12"/>
                    <a:pt x="10" y="12"/>
                  </a:cubicBezTo>
                  <a:cubicBezTo>
                    <a:pt x="9" y="11"/>
                    <a:pt x="9" y="10"/>
                    <a:pt x="9" y="9"/>
                  </a:cubicBezTo>
                  <a:cubicBezTo>
                    <a:pt x="9" y="8"/>
                    <a:pt x="9" y="7"/>
                    <a:pt x="8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6" name="Freeform 207">
              <a:extLst>
                <a:ext uri="{FF2B5EF4-FFF2-40B4-BE49-F238E27FC236}">
                  <a16:creationId xmlns:a16="http://schemas.microsoft.com/office/drawing/2014/main" id="{1158C9F6-3741-4135-8725-D8C5837AF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51250" y="2124075"/>
              <a:ext cx="65087" cy="49213"/>
            </a:xfrm>
            <a:custGeom>
              <a:avLst/>
              <a:gdLst>
                <a:gd name="T0" fmla="*/ 6 w 18"/>
                <a:gd name="T1" fmla="*/ 7 h 14"/>
                <a:gd name="T2" fmla="*/ 7 w 18"/>
                <a:gd name="T3" fmla="*/ 7 h 14"/>
                <a:gd name="T4" fmla="*/ 9 w 18"/>
                <a:gd name="T5" fmla="*/ 7 h 14"/>
                <a:gd name="T6" fmla="*/ 11 w 18"/>
                <a:gd name="T7" fmla="*/ 9 h 14"/>
                <a:gd name="T8" fmla="*/ 11 w 18"/>
                <a:gd name="T9" fmla="*/ 10 h 14"/>
                <a:gd name="T10" fmla="*/ 11 w 18"/>
                <a:gd name="T11" fmla="*/ 10 h 14"/>
                <a:gd name="T12" fmla="*/ 13 w 18"/>
                <a:gd name="T13" fmla="*/ 10 h 14"/>
                <a:gd name="T14" fmla="*/ 13 w 18"/>
                <a:gd name="T15" fmla="*/ 12 h 14"/>
                <a:gd name="T16" fmla="*/ 15 w 18"/>
                <a:gd name="T17" fmla="*/ 13 h 14"/>
                <a:gd name="T18" fmla="*/ 15 w 18"/>
                <a:gd name="T19" fmla="*/ 12 h 14"/>
                <a:gd name="T20" fmla="*/ 16 w 18"/>
                <a:gd name="T21" fmla="*/ 13 h 14"/>
                <a:gd name="T22" fmla="*/ 17 w 18"/>
                <a:gd name="T23" fmla="*/ 12 h 14"/>
                <a:gd name="T24" fmla="*/ 16 w 18"/>
                <a:gd name="T25" fmla="*/ 11 h 14"/>
                <a:gd name="T26" fmla="*/ 17 w 18"/>
                <a:gd name="T27" fmla="*/ 10 h 14"/>
                <a:gd name="T28" fmla="*/ 17 w 18"/>
                <a:gd name="T29" fmla="*/ 9 h 14"/>
                <a:gd name="T30" fmla="*/ 17 w 18"/>
                <a:gd name="T31" fmla="*/ 8 h 14"/>
                <a:gd name="T32" fmla="*/ 17 w 18"/>
                <a:gd name="T33" fmla="*/ 6 h 14"/>
                <a:gd name="T34" fmla="*/ 16 w 18"/>
                <a:gd name="T35" fmla="*/ 6 h 14"/>
                <a:gd name="T36" fmla="*/ 16 w 18"/>
                <a:gd name="T37" fmla="*/ 4 h 14"/>
                <a:gd name="T38" fmla="*/ 16 w 18"/>
                <a:gd name="T39" fmla="*/ 4 h 14"/>
                <a:gd name="T40" fmla="*/ 15 w 18"/>
                <a:gd name="T41" fmla="*/ 2 h 14"/>
                <a:gd name="T42" fmla="*/ 14 w 18"/>
                <a:gd name="T43" fmla="*/ 1 h 14"/>
                <a:gd name="T44" fmla="*/ 12 w 18"/>
                <a:gd name="T45" fmla="*/ 2 h 14"/>
                <a:gd name="T46" fmla="*/ 11 w 18"/>
                <a:gd name="T47" fmla="*/ 2 h 14"/>
                <a:gd name="T48" fmla="*/ 9 w 18"/>
                <a:gd name="T49" fmla="*/ 2 h 14"/>
                <a:gd name="T50" fmla="*/ 9 w 18"/>
                <a:gd name="T51" fmla="*/ 1 h 14"/>
                <a:gd name="T52" fmla="*/ 9 w 18"/>
                <a:gd name="T53" fmla="*/ 1 h 14"/>
                <a:gd name="T54" fmla="*/ 9 w 18"/>
                <a:gd name="T55" fmla="*/ 1 h 14"/>
                <a:gd name="T56" fmla="*/ 5 w 18"/>
                <a:gd name="T57" fmla="*/ 1 h 14"/>
                <a:gd name="T58" fmla="*/ 4 w 18"/>
                <a:gd name="T59" fmla="*/ 0 h 14"/>
                <a:gd name="T60" fmla="*/ 3 w 18"/>
                <a:gd name="T61" fmla="*/ 1 h 14"/>
                <a:gd name="T62" fmla="*/ 3 w 18"/>
                <a:gd name="T63" fmla="*/ 2 h 14"/>
                <a:gd name="T64" fmla="*/ 2 w 18"/>
                <a:gd name="T65" fmla="*/ 3 h 14"/>
                <a:gd name="T66" fmla="*/ 0 w 18"/>
                <a:gd name="T67" fmla="*/ 4 h 14"/>
                <a:gd name="T68" fmla="*/ 0 w 18"/>
                <a:gd name="T69" fmla="*/ 4 h 14"/>
                <a:gd name="T70" fmla="*/ 2 w 18"/>
                <a:gd name="T71" fmla="*/ 6 h 14"/>
                <a:gd name="T72" fmla="*/ 4 w 18"/>
                <a:gd name="T73" fmla="*/ 9 h 14"/>
                <a:gd name="T74" fmla="*/ 6 w 18"/>
                <a:gd name="T7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" h="14">
                  <a:moveTo>
                    <a:pt x="6" y="7"/>
                  </a:moveTo>
                  <a:cubicBezTo>
                    <a:pt x="6" y="7"/>
                    <a:pt x="7" y="7"/>
                    <a:pt x="7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7"/>
                    <a:pt x="11" y="8"/>
                    <a:pt x="11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3" y="10"/>
                    <a:pt x="14" y="11"/>
                    <a:pt x="13" y="12"/>
                  </a:cubicBezTo>
                  <a:cubicBezTo>
                    <a:pt x="13" y="13"/>
                    <a:pt x="14" y="14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3"/>
                    <a:pt x="16" y="13"/>
                  </a:cubicBezTo>
                  <a:cubicBezTo>
                    <a:pt x="16" y="12"/>
                    <a:pt x="16" y="12"/>
                    <a:pt x="17" y="12"/>
                  </a:cubicBezTo>
                  <a:cubicBezTo>
                    <a:pt x="17" y="12"/>
                    <a:pt x="16" y="11"/>
                    <a:pt x="16" y="11"/>
                  </a:cubicBezTo>
                  <a:cubicBezTo>
                    <a:pt x="17" y="10"/>
                    <a:pt x="17" y="11"/>
                    <a:pt x="17" y="10"/>
                  </a:cubicBezTo>
                  <a:cubicBezTo>
                    <a:pt x="18" y="10"/>
                    <a:pt x="17" y="9"/>
                    <a:pt x="17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6" y="8"/>
                    <a:pt x="16" y="7"/>
                    <a:pt x="17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5" y="4"/>
                    <a:pt x="15" y="4"/>
                    <a:pt x="16" y="4"/>
                  </a:cubicBezTo>
                  <a:cubicBezTo>
                    <a:pt x="16" y="3"/>
                    <a:pt x="15" y="3"/>
                    <a:pt x="15" y="2"/>
                  </a:cubicBezTo>
                  <a:cubicBezTo>
                    <a:pt x="15" y="2"/>
                    <a:pt x="14" y="1"/>
                    <a:pt x="14" y="1"/>
                  </a:cubicBezTo>
                  <a:cubicBezTo>
                    <a:pt x="14" y="1"/>
                    <a:pt x="13" y="2"/>
                    <a:pt x="12" y="2"/>
                  </a:cubicBezTo>
                  <a:cubicBezTo>
                    <a:pt x="12" y="2"/>
                    <a:pt x="11" y="1"/>
                    <a:pt x="11" y="2"/>
                  </a:cubicBezTo>
                  <a:cubicBezTo>
                    <a:pt x="11" y="2"/>
                    <a:pt x="10" y="1"/>
                    <a:pt x="9" y="2"/>
                  </a:cubicBezTo>
                  <a:cubicBezTo>
                    <a:pt x="9" y="3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5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1"/>
                    <a:pt x="3" y="1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1" y="5"/>
                    <a:pt x="2" y="6"/>
                  </a:cubicBezTo>
                  <a:cubicBezTo>
                    <a:pt x="3" y="7"/>
                    <a:pt x="4" y="8"/>
                    <a:pt x="4" y="9"/>
                  </a:cubicBezTo>
                  <a:cubicBezTo>
                    <a:pt x="5" y="8"/>
                    <a:pt x="6" y="8"/>
                    <a:pt x="6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7" name="Freeform 208">
              <a:extLst>
                <a:ext uri="{FF2B5EF4-FFF2-40B4-BE49-F238E27FC236}">
                  <a16:creationId xmlns:a16="http://schemas.microsoft.com/office/drawing/2014/main" id="{64B52A97-0BD5-47F9-A23C-70D857CF9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22675" y="2159000"/>
              <a:ext cx="36512" cy="36513"/>
            </a:xfrm>
            <a:custGeom>
              <a:avLst/>
              <a:gdLst>
                <a:gd name="T0" fmla="*/ 8 w 10"/>
                <a:gd name="T1" fmla="*/ 6 h 10"/>
                <a:gd name="T2" fmla="*/ 8 w 10"/>
                <a:gd name="T3" fmla="*/ 5 h 10"/>
                <a:gd name="T4" fmla="*/ 8 w 10"/>
                <a:gd name="T5" fmla="*/ 3 h 10"/>
                <a:gd name="T6" fmla="*/ 8 w 10"/>
                <a:gd name="T7" fmla="*/ 3 h 10"/>
                <a:gd name="T8" fmla="*/ 7 w 10"/>
                <a:gd name="T9" fmla="*/ 2 h 10"/>
                <a:gd name="T10" fmla="*/ 7 w 10"/>
                <a:gd name="T11" fmla="*/ 3 h 10"/>
                <a:gd name="T12" fmla="*/ 5 w 10"/>
                <a:gd name="T13" fmla="*/ 2 h 10"/>
                <a:gd name="T14" fmla="*/ 5 w 10"/>
                <a:gd name="T15" fmla="*/ 0 h 10"/>
                <a:gd name="T16" fmla="*/ 3 w 10"/>
                <a:gd name="T17" fmla="*/ 0 h 10"/>
                <a:gd name="T18" fmla="*/ 3 w 10"/>
                <a:gd name="T19" fmla="*/ 2 h 10"/>
                <a:gd name="T20" fmla="*/ 1 w 10"/>
                <a:gd name="T21" fmla="*/ 3 h 10"/>
                <a:gd name="T22" fmla="*/ 0 w 10"/>
                <a:gd name="T23" fmla="*/ 4 h 10"/>
                <a:gd name="T24" fmla="*/ 4 w 10"/>
                <a:gd name="T25" fmla="*/ 6 h 10"/>
                <a:gd name="T26" fmla="*/ 9 w 10"/>
                <a:gd name="T27" fmla="*/ 9 h 10"/>
                <a:gd name="T28" fmla="*/ 10 w 10"/>
                <a:gd name="T29" fmla="*/ 10 h 10"/>
                <a:gd name="T30" fmla="*/ 10 w 10"/>
                <a:gd name="T31" fmla="*/ 7 h 10"/>
                <a:gd name="T32" fmla="*/ 8 w 10"/>
                <a:gd name="T3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" h="10">
                  <a:moveTo>
                    <a:pt x="8" y="6"/>
                  </a:moveTo>
                  <a:cubicBezTo>
                    <a:pt x="8" y="5"/>
                    <a:pt x="7" y="5"/>
                    <a:pt x="8" y="5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2"/>
                    <a:pt x="7" y="2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6" y="4"/>
                    <a:pt x="5" y="3"/>
                    <a:pt x="5" y="2"/>
                  </a:cubicBezTo>
                  <a:cubicBezTo>
                    <a:pt x="6" y="1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1" y="5"/>
                    <a:pt x="3" y="5"/>
                    <a:pt x="4" y="6"/>
                  </a:cubicBezTo>
                  <a:cubicBezTo>
                    <a:pt x="5" y="7"/>
                    <a:pt x="8" y="9"/>
                    <a:pt x="9" y="9"/>
                  </a:cubicBezTo>
                  <a:cubicBezTo>
                    <a:pt x="9" y="9"/>
                    <a:pt x="9" y="10"/>
                    <a:pt x="10" y="10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7"/>
                    <a:pt x="9" y="6"/>
                    <a:pt x="8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8" name="Freeform 209">
              <a:extLst>
                <a:ext uri="{FF2B5EF4-FFF2-40B4-BE49-F238E27FC236}">
                  <a16:creationId xmlns:a16="http://schemas.microsoft.com/office/drawing/2014/main" id="{A8D02F44-CA71-4487-A99D-EE714CC23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36963" y="2147888"/>
              <a:ext cx="25400" cy="25400"/>
            </a:xfrm>
            <a:custGeom>
              <a:avLst/>
              <a:gdLst>
                <a:gd name="T0" fmla="*/ 7 w 7"/>
                <a:gd name="T1" fmla="*/ 5 h 7"/>
                <a:gd name="T2" fmla="*/ 7 w 7"/>
                <a:gd name="T3" fmla="*/ 3 h 7"/>
                <a:gd name="T4" fmla="*/ 7 w 7"/>
                <a:gd name="T5" fmla="*/ 2 h 7"/>
                <a:gd name="T6" fmla="*/ 5 w 7"/>
                <a:gd name="T7" fmla="*/ 0 h 7"/>
                <a:gd name="T8" fmla="*/ 3 w 7"/>
                <a:gd name="T9" fmla="*/ 0 h 7"/>
                <a:gd name="T10" fmla="*/ 2 w 7"/>
                <a:gd name="T11" fmla="*/ 0 h 7"/>
                <a:gd name="T12" fmla="*/ 0 w 7"/>
                <a:gd name="T13" fmla="*/ 2 h 7"/>
                <a:gd name="T14" fmla="*/ 1 w 7"/>
                <a:gd name="T15" fmla="*/ 3 h 7"/>
                <a:gd name="T16" fmla="*/ 3 w 7"/>
                <a:gd name="T17" fmla="*/ 6 h 7"/>
                <a:gd name="T18" fmla="*/ 4 w 7"/>
                <a:gd name="T19" fmla="*/ 7 h 7"/>
                <a:gd name="T20" fmla="*/ 5 w 7"/>
                <a:gd name="T21" fmla="*/ 6 h 7"/>
                <a:gd name="T22" fmla="*/ 7 w 7"/>
                <a:gd name="T2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7" y="5"/>
                  </a:move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7" y="1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5"/>
                    <a:pt x="2" y="5"/>
                    <a:pt x="3" y="6"/>
                  </a:cubicBezTo>
                  <a:cubicBezTo>
                    <a:pt x="3" y="6"/>
                    <a:pt x="4" y="6"/>
                    <a:pt x="4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6" y="6"/>
                    <a:pt x="7" y="5"/>
                    <a:pt x="7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9" name="Freeform 210">
              <a:extLst>
                <a:ext uri="{FF2B5EF4-FFF2-40B4-BE49-F238E27FC236}">
                  <a16:creationId xmlns:a16="http://schemas.microsoft.com/office/drawing/2014/main" id="{5F17FAF1-6F27-4CB7-A545-A630B6785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5538" y="1993900"/>
              <a:ext cx="68262" cy="53975"/>
            </a:xfrm>
            <a:custGeom>
              <a:avLst/>
              <a:gdLst>
                <a:gd name="T0" fmla="*/ 9 w 19"/>
                <a:gd name="T1" fmla="*/ 12 h 15"/>
                <a:gd name="T2" fmla="*/ 11 w 19"/>
                <a:gd name="T3" fmla="*/ 10 h 15"/>
                <a:gd name="T4" fmla="*/ 11 w 19"/>
                <a:gd name="T5" fmla="*/ 4 h 15"/>
                <a:gd name="T6" fmla="*/ 19 w 19"/>
                <a:gd name="T7" fmla="*/ 4 h 15"/>
                <a:gd name="T8" fmla="*/ 19 w 19"/>
                <a:gd name="T9" fmla="*/ 0 h 15"/>
                <a:gd name="T10" fmla="*/ 17 w 19"/>
                <a:gd name="T11" fmla="*/ 0 h 15"/>
                <a:gd name="T12" fmla="*/ 9 w 19"/>
                <a:gd name="T13" fmla="*/ 0 h 15"/>
                <a:gd name="T14" fmla="*/ 8 w 19"/>
                <a:gd name="T15" fmla="*/ 2 h 15"/>
                <a:gd name="T16" fmla="*/ 4 w 19"/>
                <a:gd name="T17" fmla="*/ 6 h 15"/>
                <a:gd name="T18" fmla="*/ 0 w 19"/>
                <a:gd name="T19" fmla="*/ 13 h 15"/>
                <a:gd name="T20" fmla="*/ 0 w 19"/>
                <a:gd name="T21" fmla="*/ 15 h 15"/>
                <a:gd name="T22" fmla="*/ 9 w 19"/>
                <a:gd name="T23" fmla="*/ 15 h 15"/>
                <a:gd name="T24" fmla="*/ 9 w 19"/>
                <a:gd name="T25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5">
                  <a:moveTo>
                    <a:pt x="9" y="12"/>
                  </a:moveTo>
                  <a:cubicBezTo>
                    <a:pt x="9" y="11"/>
                    <a:pt x="11" y="11"/>
                    <a:pt x="11" y="10"/>
                  </a:cubicBezTo>
                  <a:cubicBezTo>
                    <a:pt x="11" y="9"/>
                    <a:pt x="11" y="4"/>
                    <a:pt x="11" y="4"/>
                  </a:cubicBezTo>
                  <a:cubicBezTo>
                    <a:pt x="11" y="4"/>
                    <a:pt x="19" y="4"/>
                    <a:pt x="19" y="4"/>
                  </a:cubicBezTo>
                  <a:cubicBezTo>
                    <a:pt x="19" y="4"/>
                    <a:pt x="19" y="2"/>
                    <a:pt x="19" y="0"/>
                  </a:cubicBezTo>
                  <a:cubicBezTo>
                    <a:pt x="19" y="0"/>
                    <a:pt x="19" y="0"/>
                    <a:pt x="17" y="0"/>
                  </a:cubicBezTo>
                  <a:cubicBezTo>
                    <a:pt x="16" y="0"/>
                    <a:pt x="12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7" y="3"/>
                    <a:pt x="5" y="4"/>
                    <a:pt x="4" y="6"/>
                  </a:cubicBezTo>
                  <a:cubicBezTo>
                    <a:pt x="4" y="7"/>
                    <a:pt x="2" y="10"/>
                    <a:pt x="0" y="13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2"/>
                    <a:pt x="9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0" name="Freeform 211">
              <a:extLst>
                <a:ext uri="{FF2B5EF4-FFF2-40B4-BE49-F238E27FC236}">
                  <a16:creationId xmlns:a16="http://schemas.microsoft.com/office/drawing/2014/main" id="{AE646B90-3BD8-4318-B057-4F0510705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65538" y="1993900"/>
              <a:ext cx="101600" cy="111125"/>
            </a:xfrm>
            <a:custGeom>
              <a:avLst/>
              <a:gdLst>
                <a:gd name="T0" fmla="*/ 2 w 28"/>
                <a:gd name="T1" fmla="*/ 27 h 31"/>
                <a:gd name="T2" fmla="*/ 4 w 28"/>
                <a:gd name="T3" fmla="*/ 27 h 31"/>
                <a:gd name="T4" fmla="*/ 6 w 28"/>
                <a:gd name="T5" fmla="*/ 27 h 31"/>
                <a:gd name="T6" fmla="*/ 7 w 28"/>
                <a:gd name="T7" fmla="*/ 28 h 31"/>
                <a:gd name="T8" fmla="*/ 8 w 28"/>
                <a:gd name="T9" fmla="*/ 28 h 31"/>
                <a:gd name="T10" fmla="*/ 9 w 28"/>
                <a:gd name="T11" fmla="*/ 30 h 31"/>
                <a:gd name="T12" fmla="*/ 11 w 28"/>
                <a:gd name="T13" fmla="*/ 31 h 31"/>
                <a:gd name="T14" fmla="*/ 12 w 28"/>
                <a:gd name="T15" fmla="*/ 31 h 31"/>
                <a:gd name="T16" fmla="*/ 13 w 28"/>
                <a:gd name="T17" fmla="*/ 30 h 31"/>
                <a:gd name="T18" fmla="*/ 14 w 28"/>
                <a:gd name="T19" fmla="*/ 30 h 31"/>
                <a:gd name="T20" fmla="*/ 16 w 28"/>
                <a:gd name="T21" fmla="*/ 30 h 31"/>
                <a:gd name="T22" fmla="*/ 17 w 28"/>
                <a:gd name="T23" fmla="*/ 30 h 31"/>
                <a:gd name="T24" fmla="*/ 27 w 28"/>
                <a:gd name="T25" fmla="*/ 29 h 31"/>
                <a:gd name="T26" fmla="*/ 27 w 28"/>
                <a:gd name="T27" fmla="*/ 27 h 31"/>
                <a:gd name="T28" fmla="*/ 26 w 28"/>
                <a:gd name="T29" fmla="*/ 27 h 31"/>
                <a:gd name="T30" fmla="*/ 24 w 28"/>
                <a:gd name="T31" fmla="*/ 6 h 31"/>
                <a:gd name="T32" fmla="*/ 28 w 28"/>
                <a:gd name="T33" fmla="*/ 6 h 31"/>
                <a:gd name="T34" fmla="*/ 20 w 28"/>
                <a:gd name="T35" fmla="*/ 1 h 31"/>
                <a:gd name="T36" fmla="*/ 19 w 28"/>
                <a:gd name="T37" fmla="*/ 0 h 31"/>
                <a:gd name="T38" fmla="*/ 19 w 28"/>
                <a:gd name="T39" fmla="*/ 4 h 31"/>
                <a:gd name="T40" fmla="*/ 11 w 28"/>
                <a:gd name="T41" fmla="*/ 4 h 31"/>
                <a:gd name="T42" fmla="*/ 11 w 28"/>
                <a:gd name="T43" fmla="*/ 10 h 31"/>
                <a:gd name="T44" fmla="*/ 9 w 28"/>
                <a:gd name="T45" fmla="*/ 12 h 31"/>
                <a:gd name="T46" fmla="*/ 9 w 28"/>
                <a:gd name="T47" fmla="*/ 15 h 31"/>
                <a:gd name="T48" fmla="*/ 0 w 28"/>
                <a:gd name="T49" fmla="*/ 15 h 31"/>
                <a:gd name="T50" fmla="*/ 1 w 28"/>
                <a:gd name="T51" fmla="*/ 18 h 31"/>
                <a:gd name="T52" fmla="*/ 2 w 28"/>
                <a:gd name="T53" fmla="*/ 22 h 31"/>
                <a:gd name="T54" fmla="*/ 1 w 28"/>
                <a:gd name="T55" fmla="*/ 26 h 31"/>
                <a:gd name="T56" fmla="*/ 0 w 28"/>
                <a:gd name="T57" fmla="*/ 28 h 31"/>
                <a:gd name="T58" fmla="*/ 0 w 28"/>
                <a:gd name="T59" fmla="*/ 28 h 31"/>
                <a:gd name="T60" fmla="*/ 2 w 28"/>
                <a:gd name="T61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" h="31">
                  <a:moveTo>
                    <a:pt x="2" y="27"/>
                  </a:moveTo>
                  <a:cubicBezTo>
                    <a:pt x="3" y="27"/>
                    <a:pt x="4" y="27"/>
                    <a:pt x="4" y="27"/>
                  </a:cubicBezTo>
                  <a:cubicBezTo>
                    <a:pt x="4" y="27"/>
                    <a:pt x="5" y="27"/>
                    <a:pt x="6" y="27"/>
                  </a:cubicBezTo>
                  <a:cubicBezTo>
                    <a:pt x="6" y="27"/>
                    <a:pt x="7" y="28"/>
                    <a:pt x="7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9" y="30"/>
                    <a:pt x="9" y="30"/>
                  </a:cubicBezTo>
                  <a:cubicBezTo>
                    <a:pt x="10" y="30"/>
                    <a:pt x="10" y="31"/>
                    <a:pt x="11" y="31"/>
                  </a:cubicBezTo>
                  <a:cubicBezTo>
                    <a:pt x="11" y="31"/>
                    <a:pt x="12" y="31"/>
                    <a:pt x="12" y="31"/>
                  </a:cubicBezTo>
                  <a:cubicBezTo>
                    <a:pt x="12" y="30"/>
                    <a:pt x="12" y="29"/>
                    <a:pt x="13" y="30"/>
                  </a:cubicBezTo>
                  <a:cubicBezTo>
                    <a:pt x="14" y="31"/>
                    <a:pt x="14" y="30"/>
                    <a:pt x="14" y="30"/>
                  </a:cubicBezTo>
                  <a:cubicBezTo>
                    <a:pt x="15" y="30"/>
                    <a:pt x="15" y="30"/>
                    <a:pt x="16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26" y="30"/>
                    <a:pt x="27" y="29"/>
                  </a:cubicBezTo>
                  <a:cubicBezTo>
                    <a:pt x="27" y="29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4" y="3"/>
                    <a:pt x="20" y="1"/>
                    <a:pt x="20" y="1"/>
                  </a:cubicBezTo>
                  <a:cubicBezTo>
                    <a:pt x="19" y="1"/>
                    <a:pt x="19" y="1"/>
                    <a:pt x="19" y="0"/>
                  </a:cubicBezTo>
                  <a:cubicBezTo>
                    <a:pt x="19" y="2"/>
                    <a:pt x="19" y="4"/>
                    <a:pt x="19" y="4"/>
                  </a:cubicBezTo>
                  <a:cubicBezTo>
                    <a:pt x="19" y="4"/>
                    <a:pt x="11" y="4"/>
                    <a:pt x="11" y="4"/>
                  </a:cubicBezTo>
                  <a:cubicBezTo>
                    <a:pt x="11" y="4"/>
                    <a:pt x="11" y="9"/>
                    <a:pt x="11" y="10"/>
                  </a:cubicBezTo>
                  <a:cubicBezTo>
                    <a:pt x="11" y="11"/>
                    <a:pt x="9" y="11"/>
                    <a:pt x="9" y="12"/>
                  </a:cubicBezTo>
                  <a:cubicBezTo>
                    <a:pt x="9" y="12"/>
                    <a:pt x="9" y="15"/>
                    <a:pt x="9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0" y="17"/>
                    <a:pt x="1" y="18"/>
                  </a:cubicBezTo>
                  <a:cubicBezTo>
                    <a:pt x="2" y="19"/>
                    <a:pt x="0" y="20"/>
                    <a:pt x="2" y="22"/>
                  </a:cubicBezTo>
                  <a:cubicBezTo>
                    <a:pt x="3" y="23"/>
                    <a:pt x="1" y="25"/>
                    <a:pt x="1" y="26"/>
                  </a:cubicBezTo>
                  <a:cubicBezTo>
                    <a:pt x="0" y="27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1" y="27"/>
                    <a:pt x="2" y="2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1" name="Freeform 212">
              <a:extLst>
                <a:ext uri="{FF2B5EF4-FFF2-40B4-BE49-F238E27FC236}">
                  <a16:creationId xmlns:a16="http://schemas.microsoft.com/office/drawing/2014/main" id="{6701265E-BAA4-470A-8ACA-95E706952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25850" y="2014538"/>
              <a:ext cx="138112" cy="133350"/>
            </a:xfrm>
            <a:custGeom>
              <a:avLst/>
              <a:gdLst>
                <a:gd name="T0" fmla="*/ 36 w 38"/>
                <a:gd name="T1" fmla="*/ 15 h 37"/>
                <a:gd name="T2" fmla="*/ 35 w 38"/>
                <a:gd name="T3" fmla="*/ 13 h 37"/>
                <a:gd name="T4" fmla="*/ 33 w 38"/>
                <a:gd name="T5" fmla="*/ 12 h 37"/>
                <a:gd name="T6" fmla="*/ 31 w 38"/>
                <a:gd name="T7" fmla="*/ 10 h 37"/>
                <a:gd name="T8" fmla="*/ 17 w 38"/>
                <a:gd name="T9" fmla="*/ 0 h 37"/>
                <a:gd name="T10" fmla="*/ 13 w 38"/>
                <a:gd name="T11" fmla="*/ 0 h 37"/>
                <a:gd name="T12" fmla="*/ 15 w 38"/>
                <a:gd name="T13" fmla="*/ 21 h 37"/>
                <a:gd name="T14" fmla="*/ 16 w 38"/>
                <a:gd name="T15" fmla="*/ 21 h 37"/>
                <a:gd name="T16" fmla="*/ 16 w 38"/>
                <a:gd name="T17" fmla="*/ 23 h 37"/>
                <a:gd name="T18" fmla="*/ 6 w 38"/>
                <a:gd name="T19" fmla="*/ 24 h 37"/>
                <a:gd name="T20" fmla="*/ 5 w 38"/>
                <a:gd name="T21" fmla="*/ 24 h 37"/>
                <a:gd name="T22" fmla="*/ 3 w 38"/>
                <a:gd name="T23" fmla="*/ 24 h 37"/>
                <a:gd name="T24" fmla="*/ 2 w 38"/>
                <a:gd name="T25" fmla="*/ 24 h 37"/>
                <a:gd name="T26" fmla="*/ 1 w 38"/>
                <a:gd name="T27" fmla="*/ 25 h 37"/>
                <a:gd name="T28" fmla="*/ 0 w 38"/>
                <a:gd name="T29" fmla="*/ 25 h 37"/>
                <a:gd name="T30" fmla="*/ 0 w 38"/>
                <a:gd name="T31" fmla="*/ 26 h 37"/>
                <a:gd name="T32" fmla="*/ 0 w 38"/>
                <a:gd name="T33" fmla="*/ 27 h 37"/>
                <a:gd name="T34" fmla="*/ 1 w 38"/>
                <a:gd name="T35" fmla="*/ 28 h 37"/>
                <a:gd name="T36" fmla="*/ 2 w 38"/>
                <a:gd name="T37" fmla="*/ 29 h 37"/>
                <a:gd name="T38" fmla="*/ 2 w 38"/>
                <a:gd name="T39" fmla="*/ 31 h 37"/>
                <a:gd name="T40" fmla="*/ 2 w 38"/>
                <a:gd name="T41" fmla="*/ 32 h 37"/>
                <a:gd name="T42" fmla="*/ 4 w 38"/>
                <a:gd name="T43" fmla="*/ 32 h 37"/>
                <a:gd name="T44" fmla="*/ 5 w 38"/>
                <a:gd name="T45" fmla="*/ 32 h 37"/>
                <a:gd name="T46" fmla="*/ 7 w 38"/>
                <a:gd name="T47" fmla="*/ 31 h 37"/>
                <a:gd name="T48" fmla="*/ 8 w 38"/>
                <a:gd name="T49" fmla="*/ 32 h 37"/>
                <a:gd name="T50" fmla="*/ 9 w 38"/>
                <a:gd name="T51" fmla="*/ 34 h 37"/>
                <a:gd name="T52" fmla="*/ 9 w 38"/>
                <a:gd name="T53" fmla="*/ 34 h 37"/>
                <a:gd name="T54" fmla="*/ 9 w 38"/>
                <a:gd name="T55" fmla="*/ 36 h 37"/>
                <a:gd name="T56" fmla="*/ 10 w 38"/>
                <a:gd name="T57" fmla="*/ 36 h 37"/>
                <a:gd name="T58" fmla="*/ 12 w 38"/>
                <a:gd name="T59" fmla="*/ 36 h 37"/>
                <a:gd name="T60" fmla="*/ 13 w 38"/>
                <a:gd name="T61" fmla="*/ 36 h 37"/>
                <a:gd name="T62" fmla="*/ 14 w 38"/>
                <a:gd name="T63" fmla="*/ 35 h 37"/>
                <a:gd name="T64" fmla="*/ 15 w 38"/>
                <a:gd name="T65" fmla="*/ 36 h 37"/>
                <a:gd name="T66" fmla="*/ 16 w 38"/>
                <a:gd name="T67" fmla="*/ 36 h 37"/>
                <a:gd name="T68" fmla="*/ 16 w 38"/>
                <a:gd name="T69" fmla="*/ 34 h 37"/>
                <a:gd name="T70" fmla="*/ 16 w 38"/>
                <a:gd name="T71" fmla="*/ 32 h 37"/>
                <a:gd name="T72" fmla="*/ 18 w 38"/>
                <a:gd name="T73" fmla="*/ 31 h 37"/>
                <a:gd name="T74" fmla="*/ 19 w 38"/>
                <a:gd name="T75" fmla="*/ 30 h 37"/>
                <a:gd name="T76" fmla="*/ 19 w 38"/>
                <a:gd name="T77" fmla="*/ 28 h 37"/>
                <a:gd name="T78" fmla="*/ 21 w 38"/>
                <a:gd name="T79" fmla="*/ 28 h 37"/>
                <a:gd name="T80" fmla="*/ 22 w 38"/>
                <a:gd name="T81" fmla="*/ 27 h 37"/>
                <a:gd name="T82" fmla="*/ 23 w 38"/>
                <a:gd name="T83" fmla="*/ 27 h 37"/>
                <a:gd name="T84" fmla="*/ 24 w 38"/>
                <a:gd name="T85" fmla="*/ 26 h 37"/>
                <a:gd name="T86" fmla="*/ 26 w 38"/>
                <a:gd name="T87" fmla="*/ 25 h 37"/>
                <a:gd name="T88" fmla="*/ 28 w 38"/>
                <a:gd name="T89" fmla="*/ 25 h 37"/>
                <a:gd name="T90" fmla="*/ 31 w 38"/>
                <a:gd name="T91" fmla="*/ 25 h 37"/>
                <a:gd name="T92" fmla="*/ 32 w 38"/>
                <a:gd name="T93" fmla="*/ 24 h 37"/>
                <a:gd name="T94" fmla="*/ 36 w 38"/>
                <a:gd name="T95" fmla="*/ 24 h 37"/>
                <a:gd name="T96" fmla="*/ 37 w 38"/>
                <a:gd name="T97" fmla="*/ 23 h 37"/>
                <a:gd name="T98" fmla="*/ 38 w 38"/>
                <a:gd name="T99" fmla="*/ 21 h 37"/>
                <a:gd name="T100" fmla="*/ 38 w 38"/>
                <a:gd name="T101" fmla="*/ 15 h 37"/>
                <a:gd name="T102" fmla="*/ 36 w 38"/>
                <a:gd name="T103" fmla="*/ 1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37">
                  <a:moveTo>
                    <a:pt x="36" y="15"/>
                  </a:moveTo>
                  <a:cubicBezTo>
                    <a:pt x="36" y="15"/>
                    <a:pt x="36" y="13"/>
                    <a:pt x="35" y="13"/>
                  </a:cubicBezTo>
                  <a:cubicBezTo>
                    <a:pt x="34" y="12"/>
                    <a:pt x="33" y="12"/>
                    <a:pt x="33" y="12"/>
                  </a:cubicBezTo>
                  <a:cubicBezTo>
                    <a:pt x="33" y="12"/>
                    <a:pt x="32" y="11"/>
                    <a:pt x="31" y="10"/>
                  </a:cubicBezTo>
                  <a:cubicBezTo>
                    <a:pt x="31" y="10"/>
                    <a:pt x="23" y="4"/>
                    <a:pt x="17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3"/>
                    <a:pt x="16" y="23"/>
                  </a:cubicBezTo>
                  <a:cubicBezTo>
                    <a:pt x="15" y="24"/>
                    <a:pt x="6" y="24"/>
                    <a:pt x="6" y="24"/>
                  </a:cubicBezTo>
                  <a:cubicBezTo>
                    <a:pt x="6" y="24"/>
                    <a:pt x="6" y="24"/>
                    <a:pt x="5" y="24"/>
                  </a:cubicBezTo>
                  <a:cubicBezTo>
                    <a:pt x="4" y="24"/>
                    <a:pt x="4" y="24"/>
                    <a:pt x="3" y="24"/>
                  </a:cubicBezTo>
                  <a:cubicBezTo>
                    <a:pt x="3" y="24"/>
                    <a:pt x="3" y="25"/>
                    <a:pt x="2" y="24"/>
                  </a:cubicBezTo>
                  <a:cubicBezTo>
                    <a:pt x="1" y="23"/>
                    <a:pt x="1" y="24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8"/>
                    <a:pt x="1" y="28"/>
                  </a:cubicBezTo>
                  <a:cubicBezTo>
                    <a:pt x="1" y="28"/>
                    <a:pt x="2" y="29"/>
                    <a:pt x="2" y="29"/>
                  </a:cubicBezTo>
                  <a:cubicBezTo>
                    <a:pt x="2" y="30"/>
                    <a:pt x="2" y="31"/>
                    <a:pt x="2" y="31"/>
                  </a:cubicBezTo>
                  <a:cubicBezTo>
                    <a:pt x="2" y="31"/>
                    <a:pt x="2" y="33"/>
                    <a:pt x="2" y="32"/>
                  </a:cubicBezTo>
                  <a:cubicBezTo>
                    <a:pt x="3" y="31"/>
                    <a:pt x="4" y="32"/>
                    <a:pt x="4" y="32"/>
                  </a:cubicBezTo>
                  <a:cubicBezTo>
                    <a:pt x="4" y="31"/>
                    <a:pt x="5" y="32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7" y="31"/>
                    <a:pt x="8" y="32"/>
                    <a:pt x="8" y="32"/>
                  </a:cubicBezTo>
                  <a:cubicBezTo>
                    <a:pt x="8" y="33"/>
                    <a:pt x="9" y="33"/>
                    <a:pt x="9" y="34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4"/>
                    <a:pt x="9" y="35"/>
                    <a:pt x="9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5"/>
                    <a:pt x="11" y="36"/>
                    <a:pt x="12" y="36"/>
                  </a:cubicBezTo>
                  <a:cubicBezTo>
                    <a:pt x="12" y="37"/>
                    <a:pt x="13" y="36"/>
                    <a:pt x="13" y="36"/>
                  </a:cubicBezTo>
                  <a:cubicBezTo>
                    <a:pt x="13" y="35"/>
                    <a:pt x="14" y="35"/>
                    <a:pt x="14" y="35"/>
                  </a:cubicBezTo>
                  <a:cubicBezTo>
                    <a:pt x="14" y="36"/>
                    <a:pt x="14" y="36"/>
                    <a:pt x="15" y="36"/>
                  </a:cubicBezTo>
                  <a:cubicBezTo>
                    <a:pt x="15" y="36"/>
                    <a:pt x="15" y="36"/>
                    <a:pt x="16" y="36"/>
                  </a:cubicBezTo>
                  <a:cubicBezTo>
                    <a:pt x="16" y="35"/>
                    <a:pt x="16" y="34"/>
                    <a:pt x="16" y="34"/>
                  </a:cubicBezTo>
                  <a:cubicBezTo>
                    <a:pt x="16" y="33"/>
                    <a:pt x="16" y="32"/>
                    <a:pt x="16" y="32"/>
                  </a:cubicBezTo>
                  <a:cubicBezTo>
                    <a:pt x="16" y="32"/>
                    <a:pt x="18" y="32"/>
                    <a:pt x="18" y="31"/>
                  </a:cubicBezTo>
                  <a:cubicBezTo>
                    <a:pt x="18" y="30"/>
                    <a:pt x="19" y="30"/>
                    <a:pt x="19" y="30"/>
                  </a:cubicBezTo>
                  <a:cubicBezTo>
                    <a:pt x="19" y="30"/>
                    <a:pt x="19" y="28"/>
                    <a:pt x="19" y="28"/>
                  </a:cubicBezTo>
                  <a:cubicBezTo>
                    <a:pt x="20" y="29"/>
                    <a:pt x="21" y="29"/>
                    <a:pt x="21" y="28"/>
                  </a:cubicBezTo>
                  <a:cubicBezTo>
                    <a:pt x="21" y="28"/>
                    <a:pt x="22" y="28"/>
                    <a:pt x="22" y="27"/>
                  </a:cubicBezTo>
                  <a:cubicBezTo>
                    <a:pt x="22" y="26"/>
                    <a:pt x="22" y="27"/>
                    <a:pt x="23" y="27"/>
                  </a:cubicBezTo>
                  <a:cubicBezTo>
                    <a:pt x="23" y="27"/>
                    <a:pt x="24" y="27"/>
                    <a:pt x="24" y="26"/>
                  </a:cubicBezTo>
                  <a:cubicBezTo>
                    <a:pt x="24" y="26"/>
                    <a:pt x="25" y="26"/>
                    <a:pt x="26" y="25"/>
                  </a:cubicBezTo>
                  <a:cubicBezTo>
                    <a:pt x="27" y="25"/>
                    <a:pt x="27" y="24"/>
                    <a:pt x="28" y="25"/>
                  </a:cubicBezTo>
                  <a:cubicBezTo>
                    <a:pt x="28" y="25"/>
                    <a:pt x="30" y="25"/>
                    <a:pt x="31" y="25"/>
                  </a:cubicBezTo>
                  <a:cubicBezTo>
                    <a:pt x="31" y="25"/>
                    <a:pt x="32" y="24"/>
                    <a:pt x="32" y="24"/>
                  </a:cubicBezTo>
                  <a:cubicBezTo>
                    <a:pt x="33" y="24"/>
                    <a:pt x="35" y="24"/>
                    <a:pt x="36" y="24"/>
                  </a:cubicBezTo>
                  <a:cubicBezTo>
                    <a:pt x="37" y="24"/>
                    <a:pt x="37" y="23"/>
                    <a:pt x="37" y="23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8" y="17"/>
                    <a:pt x="38" y="15"/>
                  </a:cubicBezTo>
                  <a:cubicBezTo>
                    <a:pt x="38" y="15"/>
                    <a:pt x="36" y="15"/>
                    <a:pt x="36" y="1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2" name="Freeform 213">
              <a:extLst>
                <a:ext uri="{FF2B5EF4-FFF2-40B4-BE49-F238E27FC236}">
                  <a16:creationId xmlns:a16="http://schemas.microsoft.com/office/drawing/2014/main" id="{634B0355-3803-4294-B54C-3A1A3827D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67113" y="2101850"/>
              <a:ext cx="68262" cy="50800"/>
            </a:xfrm>
            <a:custGeom>
              <a:avLst/>
              <a:gdLst>
                <a:gd name="T0" fmla="*/ 19 w 19"/>
                <a:gd name="T1" fmla="*/ 8 h 14"/>
                <a:gd name="T2" fmla="*/ 18 w 19"/>
                <a:gd name="T3" fmla="*/ 8 h 14"/>
                <a:gd name="T4" fmla="*/ 17 w 19"/>
                <a:gd name="T5" fmla="*/ 6 h 14"/>
                <a:gd name="T6" fmla="*/ 16 w 19"/>
                <a:gd name="T7" fmla="*/ 6 h 14"/>
                <a:gd name="T8" fmla="*/ 15 w 19"/>
                <a:gd name="T9" fmla="*/ 6 h 14"/>
                <a:gd name="T10" fmla="*/ 15 w 19"/>
                <a:gd name="T11" fmla="*/ 5 h 14"/>
                <a:gd name="T12" fmla="*/ 14 w 19"/>
                <a:gd name="T13" fmla="*/ 3 h 14"/>
                <a:gd name="T14" fmla="*/ 13 w 19"/>
                <a:gd name="T15" fmla="*/ 2 h 14"/>
                <a:gd name="T16" fmla="*/ 13 w 19"/>
                <a:gd name="T17" fmla="*/ 1 h 14"/>
                <a:gd name="T18" fmla="*/ 12 w 19"/>
                <a:gd name="T19" fmla="*/ 1 h 14"/>
                <a:gd name="T20" fmla="*/ 10 w 19"/>
                <a:gd name="T21" fmla="*/ 1 h 14"/>
                <a:gd name="T22" fmla="*/ 8 w 19"/>
                <a:gd name="T23" fmla="*/ 2 h 14"/>
                <a:gd name="T24" fmla="*/ 7 w 19"/>
                <a:gd name="T25" fmla="*/ 3 h 14"/>
                <a:gd name="T26" fmla="*/ 6 w 19"/>
                <a:gd name="T27" fmla="*/ 3 h 14"/>
                <a:gd name="T28" fmla="*/ 5 w 19"/>
                <a:gd name="T29" fmla="*/ 4 h 14"/>
                <a:gd name="T30" fmla="*/ 3 w 19"/>
                <a:gd name="T31" fmla="*/ 4 h 14"/>
                <a:gd name="T32" fmla="*/ 3 w 19"/>
                <a:gd name="T33" fmla="*/ 6 h 14"/>
                <a:gd name="T34" fmla="*/ 2 w 19"/>
                <a:gd name="T35" fmla="*/ 7 h 14"/>
                <a:gd name="T36" fmla="*/ 0 w 19"/>
                <a:gd name="T37" fmla="*/ 8 h 14"/>
                <a:gd name="T38" fmla="*/ 0 w 19"/>
                <a:gd name="T39" fmla="*/ 10 h 14"/>
                <a:gd name="T40" fmla="*/ 0 w 19"/>
                <a:gd name="T41" fmla="*/ 12 h 14"/>
                <a:gd name="T42" fmla="*/ 1 w 19"/>
                <a:gd name="T43" fmla="*/ 12 h 14"/>
                <a:gd name="T44" fmla="*/ 3 w 19"/>
                <a:gd name="T45" fmla="*/ 13 h 14"/>
                <a:gd name="T46" fmla="*/ 5 w 19"/>
                <a:gd name="T47" fmla="*/ 13 h 14"/>
                <a:gd name="T48" fmla="*/ 6 w 19"/>
                <a:gd name="T49" fmla="*/ 13 h 14"/>
                <a:gd name="T50" fmla="*/ 6 w 19"/>
                <a:gd name="T51" fmla="*/ 10 h 14"/>
                <a:gd name="T52" fmla="*/ 12 w 19"/>
                <a:gd name="T53" fmla="*/ 11 h 14"/>
                <a:gd name="T54" fmla="*/ 13 w 19"/>
                <a:gd name="T55" fmla="*/ 10 h 14"/>
                <a:gd name="T56" fmla="*/ 15 w 19"/>
                <a:gd name="T57" fmla="*/ 10 h 14"/>
                <a:gd name="T58" fmla="*/ 16 w 19"/>
                <a:gd name="T59" fmla="*/ 9 h 14"/>
                <a:gd name="T60" fmla="*/ 18 w 19"/>
                <a:gd name="T61" fmla="*/ 9 h 14"/>
                <a:gd name="T62" fmla="*/ 19 w 19"/>
                <a:gd name="T63" fmla="*/ 8 h 14"/>
                <a:gd name="T64" fmla="*/ 19 w 19"/>
                <a:gd name="T6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" h="14">
                  <a:moveTo>
                    <a:pt x="19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7" y="8"/>
                    <a:pt x="18" y="6"/>
                    <a:pt x="17" y="6"/>
                  </a:cubicBezTo>
                  <a:cubicBezTo>
                    <a:pt x="17" y="6"/>
                    <a:pt x="17" y="7"/>
                    <a:pt x="16" y="6"/>
                  </a:cubicBezTo>
                  <a:cubicBezTo>
                    <a:pt x="16" y="6"/>
                    <a:pt x="16" y="6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5" y="4"/>
                    <a:pt x="14" y="4"/>
                    <a:pt x="14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1" y="1"/>
                    <a:pt x="10" y="1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2"/>
                    <a:pt x="6" y="3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4"/>
                    <a:pt x="3" y="6"/>
                    <a:pt x="3" y="6"/>
                  </a:cubicBezTo>
                  <a:cubicBezTo>
                    <a:pt x="3" y="6"/>
                    <a:pt x="2" y="6"/>
                    <a:pt x="2" y="7"/>
                  </a:cubicBezTo>
                  <a:cubicBezTo>
                    <a:pt x="2" y="8"/>
                    <a:pt x="0" y="8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2"/>
                    <a:pt x="0" y="12"/>
                    <a:pt x="1" y="12"/>
                  </a:cubicBezTo>
                  <a:cubicBezTo>
                    <a:pt x="1" y="13"/>
                    <a:pt x="2" y="14"/>
                    <a:pt x="3" y="13"/>
                  </a:cubicBezTo>
                  <a:cubicBezTo>
                    <a:pt x="3" y="13"/>
                    <a:pt x="5" y="13"/>
                    <a:pt x="5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2"/>
                    <a:pt x="6" y="11"/>
                    <a:pt x="6" y="10"/>
                  </a:cubicBezTo>
                  <a:cubicBezTo>
                    <a:pt x="6" y="10"/>
                    <a:pt x="11" y="10"/>
                    <a:pt x="12" y="11"/>
                  </a:cubicBezTo>
                  <a:cubicBezTo>
                    <a:pt x="12" y="11"/>
                    <a:pt x="12" y="10"/>
                    <a:pt x="13" y="10"/>
                  </a:cubicBezTo>
                  <a:cubicBezTo>
                    <a:pt x="13" y="10"/>
                    <a:pt x="14" y="10"/>
                    <a:pt x="15" y="10"/>
                  </a:cubicBezTo>
                  <a:cubicBezTo>
                    <a:pt x="15" y="10"/>
                    <a:pt x="16" y="9"/>
                    <a:pt x="16" y="9"/>
                  </a:cubicBezTo>
                  <a:cubicBezTo>
                    <a:pt x="16" y="9"/>
                    <a:pt x="18" y="9"/>
                    <a:pt x="18" y="9"/>
                  </a:cubicBezTo>
                  <a:cubicBezTo>
                    <a:pt x="18" y="9"/>
                    <a:pt x="19" y="9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3" name="Freeform 214">
              <a:extLst>
                <a:ext uri="{FF2B5EF4-FFF2-40B4-BE49-F238E27FC236}">
                  <a16:creationId xmlns:a16="http://schemas.microsoft.com/office/drawing/2014/main" id="{1B40A171-BACD-4A65-9C20-F99469714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21075" y="2030413"/>
              <a:ext cx="130175" cy="100013"/>
            </a:xfrm>
            <a:custGeom>
              <a:avLst/>
              <a:gdLst>
                <a:gd name="T0" fmla="*/ 34 w 36"/>
                <a:gd name="T1" fmla="*/ 4 h 28"/>
                <a:gd name="T2" fmla="*/ 34 w 36"/>
                <a:gd name="T3" fmla="*/ 1 h 28"/>
                <a:gd name="T4" fmla="*/ 32 w 36"/>
                <a:gd name="T5" fmla="*/ 2 h 28"/>
                <a:gd name="T6" fmla="*/ 31 w 36"/>
                <a:gd name="T7" fmla="*/ 1 h 28"/>
                <a:gd name="T8" fmla="*/ 27 w 36"/>
                <a:gd name="T9" fmla="*/ 0 h 28"/>
                <a:gd name="T10" fmla="*/ 18 w 36"/>
                <a:gd name="T11" fmla="*/ 6 h 28"/>
                <a:gd name="T12" fmla="*/ 13 w 36"/>
                <a:gd name="T13" fmla="*/ 10 h 28"/>
                <a:gd name="T14" fmla="*/ 10 w 36"/>
                <a:gd name="T15" fmla="*/ 11 h 28"/>
                <a:gd name="T16" fmla="*/ 9 w 36"/>
                <a:gd name="T17" fmla="*/ 11 h 28"/>
                <a:gd name="T18" fmla="*/ 9 w 36"/>
                <a:gd name="T19" fmla="*/ 17 h 28"/>
                <a:gd name="T20" fmla="*/ 8 w 36"/>
                <a:gd name="T21" fmla="*/ 19 h 28"/>
                <a:gd name="T22" fmla="*/ 7 w 36"/>
                <a:gd name="T23" fmla="*/ 20 h 28"/>
                <a:gd name="T24" fmla="*/ 3 w 36"/>
                <a:gd name="T25" fmla="*/ 20 h 28"/>
                <a:gd name="T26" fmla="*/ 2 w 36"/>
                <a:gd name="T27" fmla="*/ 21 h 28"/>
                <a:gd name="T28" fmla="*/ 0 w 36"/>
                <a:gd name="T29" fmla="*/ 21 h 28"/>
                <a:gd name="T30" fmla="*/ 0 w 36"/>
                <a:gd name="T31" fmla="*/ 22 h 28"/>
                <a:gd name="T32" fmla="*/ 1 w 36"/>
                <a:gd name="T33" fmla="*/ 23 h 28"/>
                <a:gd name="T34" fmla="*/ 2 w 36"/>
                <a:gd name="T35" fmla="*/ 25 h 28"/>
                <a:gd name="T36" fmla="*/ 2 w 36"/>
                <a:gd name="T37" fmla="*/ 26 h 28"/>
                <a:gd name="T38" fmla="*/ 3 w 36"/>
                <a:gd name="T39" fmla="*/ 26 h 28"/>
                <a:gd name="T40" fmla="*/ 4 w 36"/>
                <a:gd name="T41" fmla="*/ 26 h 28"/>
                <a:gd name="T42" fmla="*/ 5 w 36"/>
                <a:gd name="T43" fmla="*/ 28 h 28"/>
                <a:gd name="T44" fmla="*/ 6 w 36"/>
                <a:gd name="T45" fmla="*/ 28 h 28"/>
                <a:gd name="T46" fmla="*/ 6 w 36"/>
                <a:gd name="T47" fmla="*/ 27 h 28"/>
                <a:gd name="T48" fmla="*/ 7 w 36"/>
                <a:gd name="T49" fmla="*/ 28 h 28"/>
                <a:gd name="T50" fmla="*/ 8 w 36"/>
                <a:gd name="T51" fmla="*/ 28 h 28"/>
                <a:gd name="T52" fmla="*/ 9 w 36"/>
                <a:gd name="T53" fmla="*/ 26 h 28"/>
                <a:gd name="T54" fmla="*/ 10 w 36"/>
                <a:gd name="T55" fmla="*/ 24 h 28"/>
                <a:gd name="T56" fmla="*/ 12 w 36"/>
                <a:gd name="T57" fmla="*/ 24 h 28"/>
                <a:gd name="T58" fmla="*/ 13 w 36"/>
                <a:gd name="T59" fmla="*/ 24 h 28"/>
                <a:gd name="T60" fmla="*/ 15 w 36"/>
                <a:gd name="T61" fmla="*/ 24 h 28"/>
                <a:gd name="T62" fmla="*/ 16 w 36"/>
                <a:gd name="T63" fmla="*/ 25 h 28"/>
                <a:gd name="T64" fmla="*/ 18 w 36"/>
                <a:gd name="T65" fmla="*/ 25 h 28"/>
                <a:gd name="T66" fmla="*/ 20 w 36"/>
                <a:gd name="T67" fmla="*/ 26 h 28"/>
                <a:gd name="T68" fmla="*/ 22 w 36"/>
                <a:gd name="T69" fmla="*/ 26 h 28"/>
                <a:gd name="T70" fmla="*/ 24 w 36"/>
                <a:gd name="T71" fmla="*/ 25 h 28"/>
                <a:gd name="T72" fmla="*/ 27 w 36"/>
                <a:gd name="T73" fmla="*/ 25 h 28"/>
                <a:gd name="T74" fmla="*/ 29 w 36"/>
                <a:gd name="T75" fmla="*/ 25 h 28"/>
                <a:gd name="T76" fmla="*/ 31 w 36"/>
                <a:gd name="T77" fmla="*/ 24 h 28"/>
                <a:gd name="T78" fmla="*/ 31 w 36"/>
                <a:gd name="T79" fmla="*/ 24 h 28"/>
                <a:gd name="T80" fmla="*/ 31 w 36"/>
                <a:gd name="T81" fmla="*/ 23 h 28"/>
                <a:gd name="T82" fmla="*/ 31 w 36"/>
                <a:gd name="T83" fmla="*/ 21 h 28"/>
                <a:gd name="T84" fmla="*/ 35 w 36"/>
                <a:gd name="T85" fmla="*/ 16 h 28"/>
                <a:gd name="T86" fmla="*/ 35 w 36"/>
                <a:gd name="T87" fmla="*/ 11 h 28"/>
                <a:gd name="T88" fmla="*/ 36 w 36"/>
                <a:gd name="T89" fmla="*/ 8 h 28"/>
                <a:gd name="T90" fmla="*/ 35 w 36"/>
                <a:gd name="T91" fmla="*/ 6 h 28"/>
                <a:gd name="T92" fmla="*/ 34 w 36"/>
                <a:gd name="T93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" h="28">
                  <a:moveTo>
                    <a:pt x="34" y="4"/>
                  </a:moveTo>
                  <a:cubicBezTo>
                    <a:pt x="34" y="4"/>
                    <a:pt x="34" y="2"/>
                    <a:pt x="34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1"/>
                    <a:pt x="31" y="1"/>
                  </a:cubicBezTo>
                  <a:cubicBezTo>
                    <a:pt x="30" y="0"/>
                    <a:pt x="27" y="0"/>
                    <a:pt x="27" y="0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0" y="11"/>
                    <a:pt x="10" y="11"/>
                  </a:cubicBezTo>
                  <a:cubicBezTo>
                    <a:pt x="10" y="11"/>
                    <a:pt x="9" y="11"/>
                    <a:pt x="9" y="11"/>
                  </a:cubicBezTo>
                  <a:cubicBezTo>
                    <a:pt x="9" y="13"/>
                    <a:pt x="9" y="17"/>
                    <a:pt x="9" y="17"/>
                  </a:cubicBezTo>
                  <a:cubicBezTo>
                    <a:pt x="9" y="17"/>
                    <a:pt x="9" y="18"/>
                    <a:pt x="8" y="19"/>
                  </a:cubicBezTo>
                  <a:cubicBezTo>
                    <a:pt x="8" y="19"/>
                    <a:pt x="8" y="20"/>
                    <a:pt x="7" y="20"/>
                  </a:cubicBezTo>
                  <a:cubicBezTo>
                    <a:pt x="6" y="20"/>
                    <a:pt x="4" y="20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1" y="21"/>
                    <a:pt x="0" y="21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" y="24"/>
                    <a:pt x="2" y="24"/>
                    <a:pt x="2" y="25"/>
                  </a:cubicBezTo>
                  <a:cubicBezTo>
                    <a:pt x="2" y="25"/>
                    <a:pt x="2" y="26"/>
                    <a:pt x="2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4" y="27"/>
                    <a:pt x="4" y="26"/>
                    <a:pt x="4" y="26"/>
                  </a:cubicBezTo>
                  <a:cubicBezTo>
                    <a:pt x="5" y="26"/>
                    <a:pt x="4" y="28"/>
                    <a:pt x="5" y="28"/>
                  </a:cubicBezTo>
                  <a:cubicBezTo>
                    <a:pt x="5" y="28"/>
                    <a:pt x="5" y="28"/>
                    <a:pt x="6" y="28"/>
                  </a:cubicBezTo>
                  <a:cubicBezTo>
                    <a:pt x="5" y="27"/>
                    <a:pt x="6" y="27"/>
                    <a:pt x="6" y="27"/>
                  </a:cubicBezTo>
                  <a:cubicBezTo>
                    <a:pt x="7" y="27"/>
                    <a:pt x="6" y="28"/>
                    <a:pt x="7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7"/>
                    <a:pt x="9" y="26"/>
                    <a:pt x="9" y="26"/>
                  </a:cubicBezTo>
                  <a:cubicBezTo>
                    <a:pt x="9" y="26"/>
                    <a:pt x="9" y="24"/>
                    <a:pt x="10" y="24"/>
                  </a:cubicBezTo>
                  <a:cubicBezTo>
                    <a:pt x="10" y="24"/>
                    <a:pt x="11" y="24"/>
                    <a:pt x="12" y="24"/>
                  </a:cubicBezTo>
                  <a:cubicBezTo>
                    <a:pt x="12" y="24"/>
                    <a:pt x="13" y="23"/>
                    <a:pt x="13" y="24"/>
                  </a:cubicBezTo>
                  <a:cubicBezTo>
                    <a:pt x="14" y="24"/>
                    <a:pt x="15" y="24"/>
                    <a:pt x="15" y="24"/>
                  </a:cubicBezTo>
                  <a:cubicBezTo>
                    <a:pt x="15" y="25"/>
                    <a:pt x="16" y="26"/>
                    <a:pt x="16" y="25"/>
                  </a:cubicBezTo>
                  <a:cubicBezTo>
                    <a:pt x="17" y="25"/>
                    <a:pt x="18" y="25"/>
                    <a:pt x="18" y="25"/>
                  </a:cubicBezTo>
                  <a:cubicBezTo>
                    <a:pt x="19" y="25"/>
                    <a:pt x="20" y="26"/>
                    <a:pt x="20" y="26"/>
                  </a:cubicBezTo>
                  <a:cubicBezTo>
                    <a:pt x="20" y="26"/>
                    <a:pt x="22" y="26"/>
                    <a:pt x="22" y="26"/>
                  </a:cubicBezTo>
                  <a:cubicBezTo>
                    <a:pt x="23" y="25"/>
                    <a:pt x="23" y="25"/>
                    <a:pt x="24" y="25"/>
                  </a:cubicBezTo>
                  <a:cubicBezTo>
                    <a:pt x="25" y="25"/>
                    <a:pt x="27" y="25"/>
                    <a:pt x="27" y="25"/>
                  </a:cubicBezTo>
                  <a:cubicBezTo>
                    <a:pt x="27" y="25"/>
                    <a:pt x="28" y="25"/>
                    <a:pt x="29" y="25"/>
                  </a:cubicBezTo>
                  <a:cubicBezTo>
                    <a:pt x="29" y="25"/>
                    <a:pt x="30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2"/>
                    <a:pt x="31" y="22"/>
                    <a:pt x="31" y="21"/>
                  </a:cubicBezTo>
                  <a:cubicBezTo>
                    <a:pt x="32" y="20"/>
                    <a:pt x="35" y="16"/>
                    <a:pt x="35" y="16"/>
                  </a:cubicBezTo>
                  <a:cubicBezTo>
                    <a:pt x="35" y="16"/>
                    <a:pt x="35" y="11"/>
                    <a:pt x="35" y="11"/>
                  </a:cubicBezTo>
                  <a:cubicBezTo>
                    <a:pt x="35" y="10"/>
                    <a:pt x="35" y="9"/>
                    <a:pt x="36" y="8"/>
                  </a:cubicBezTo>
                  <a:cubicBezTo>
                    <a:pt x="36" y="7"/>
                    <a:pt x="35" y="7"/>
                    <a:pt x="35" y="6"/>
                  </a:cubicBezTo>
                  <a:cubicBezTo>
                    <a:pt x="35" y="5"/>
                    <a:pt x="34" y="5"/>
                    <a:pt x="34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4" name="Freeform 215">
              <a:extLst>
                <a:ext uri="{FF2B5EF4-FFF2-40B4-BE49-F238E27FC236}">
                  <a16:creationId xmlns:a16="http://schemas.microsoft.com/office/drawing/2014/main" id="{57894BC8-2F73-48FF-AC87-AE50693AB2F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8363" y="2030413"/>
              <a:ext cx="82550" cy="139700"/>
            </a:xfrm>
            <a:custGeom>
              <a:avLst/>
              <a:gdLst>
                <a:gd name="T0" fmla="*/ 23 w 23"/>
                <a:gd name="T1" fmla="*/ 10 h 39"/>
                <a:gd name="T2" fmla="*/ 5 w 23"/>
                <a:gd name="T3" fmla="*/ 0 h 39"/>
                <a:gd name="T4" fmla="*/ 3 w 23"/>
                <a:gd name="T5" fmla="*/ 1 h 39"/>
                <a:gd name="T6" fmla="*/ 3 w 23"/>
                <a:gd name="T7" fmla="*/ 4 h 39"/>
                <a:gd name="T8" fmla="*/ 4 w 23"/>
                <a:gd name="T9" fmla="*/ 6 h 39"/>
                <a:gd name="T10" fmla="*/ 5 w 23"/>
                <a:gd name="T11" fmla="*/ 8 h 39"/>
                <a:gd name="T12" fmla="*/ 4 w 23"/>
                <a:gd name="T13" fmla="*/ 11 h 39"/>
                <a:gd name="T14" fmla="*/ 4 w 23"/>
                <a:gd name="T15" fmla="*/ 16 h 39"/>
                <a:gd name="T16" fmla="*/ 0 w 23"/>
                <a:gd name="T17" fmla="*/ 21 h 39"/>
                <a:gd name="T18" fmla="*/ 0 w 23"/>
                <a:gd name="T19" fmla="*/ 23 h 39"/>
                <a:gd name="T20" fmla="*/ 0 w 23"/>
                <a:gd name="T21" fmla="*/ 24 h 39"/>
                <a:gd name="T22" fmla="*/ 0 w 23"/>
                <a:gd name="T23" fmla="*/ 24 h 39"/>
                <a:gd name="T24" fmla="*/ 1 w 23"/>
                <a:gd name="T25" fmla="*/ 25 h 39"/>
                <a:gd name="T26" fmla="*/ 3 w 23"/>
                <a:gd name="T27" fmla="*/ 27 h 39"/>
                <a:gd name="T28" fmla="*/ 3 w 23"/>
                <a:gd name="T29" fmla="*/ 29 h 39"/>
                <a:gd name="T30" fmla="*/ 4 w 23"/>
                <a:gd name="T31" fmla="*/ 32 h 39"/>
                <a:gd name="T32" fmla="*/ 3 w 23"/>
                <a:gd name="T33" fmla="*/ 33 h 39"/>
                <a:gd name="T34" fmla="*/ 1 w 23"/>
                <a:gd name="T35" fmla="*/ 33 h 39"/>
                <a:gd name="T36" fmla="*/ 2 w 23"/>
                <a:gd name="T37" fmla="*/ 35 h 39"/>
                <a:gd name="T38" fmla="*/ 4 w 23"/>
                <a:gd name="T39" fmla="*/ 37 h 39"/>
                <a:gd name="T40" fmla="*/ 4 w 23"/>
                <a:gd name="T41" fmla="*/ 38 h 39"/>
                <a:gd name="T42" fmla="*/ 6 w 23"/>
                <a:gd name="T43" fmla="*/ 38 h 39"/>
                <a:gd name="T44" fmla="*/ 7 w 23"/>
                <a:gd name="T45" fmla="*/ 38 h 39"/>
                <a:gd name="T46" fmla="*/ 10 w 23"/>
                <a:gd name="T47" fmla="*/ 37 h 39"/>
                <a:gd name="T48" fmla="*/ 12 w 23"/>
                <a:gd name="T49" fmla="*/ 36 h 39"/>
                <a:gd name="T50" fmla="*/ 12 w 23"/>
                <a:gd name="T51" fmla="*/ 35 h 39"/>
                <a:gd name="T52" fmla="*/ 15 w 23"/>
                <a:gd name="T53" fmla="*/ 34 h 39"/>
                <a:gd name="T54" fmla="*/ 18 w 23"/>
                <a:gd name="T55" fmla="*/ 32 h 39"/>
                <a:gd name="T56" fmla="*/ 18 w 23"/>
                <a:gd name="T57" fmla="*/ 31 h 39"/>
                <a:gd name="T58" fmla="*/ 20 w 23"/>
                <a:gd name="T59" fmla="*/ 30 h 39"/>
                <a:gd name="T60" fmla="*/ 20 w 23"/>
                <a:gd name="T61" fmla="*/ 30 h 39"/>
                <a:gd name="T62" fmla="*/ 20 w 23"/>
                <a:gd name="T63" fmla="*/ 30 h 39"/>
                <a:gd name="T64" fmla="*/ 21 w 23"/>
                <a:gd name="T65" fmla="*/ 29 h 39"/>
                <a:gd name="T66" fmla="*/ 19 w 23"/>
                <a:gd name="T67" fmla="*/ 28 h 39"/>
                <a:gd name="T68" fmla="*/ 19 w 23"/>
                <a:gd name="T69" fmla="*/ 26 h 39"/>
                <a:gd name="T70" fmla="*/ 19 w 23"/>
                <a:gd name="T71" fmla="*/ 25 h 39"/>
                <a:gd name="T72" fmla="*/ 19 w 23"/>
                <a:gd name="T73" fmla="*/ 23 h 39"/>
                <a:gd name="T74" fmla="*/ 20 w 23"/>
                <a:gd name="T75" fmla="*/ 21 h 39"/>
                <a:gd name="T76" fmla="*/ 21 w 23"/>
                <a:gd name="T77" fmla="*/ 20 h 39"/>
                <a:gd name="T78" fmla="*/ 23 w 23"/>
                <a:gd name="T79" fmla="*/ 18 h 39"/>
                <a:gd name="T80" fmla="*/ 23 w 23"/>
                <a:gd name="T81" fmla="*/ 16 h 39"/>
                <a:gd name="T82" fmla="*/ 23 w 23"/>
                <a:gd name="T83" fmla="*/ 1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" h="39">
                  <a:moveTo>
                    <a:pt x="23" y="1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4"/>
                    <a:pt x="3" y="4"/>
                  </a:cubicBezTo>
                  <a:cubicBezTo>
                    <a:pt x="3" y="5"/>
                    <a:pt x="4" y="5"/>
                    <a:pt x="4" y="6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1"/>
                    <a:pt x="4" y="16"/>
                    <a:pt x="4" y="16"/>
                  </a:cubicBezTo>
                  <a:cubicBezTo>
                    <a:pt x="4" y="16"/>
                    <a:pt x="1" y="20"/>
                    <a:pt x="0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23"/>
                    <a:pt x="0" y="23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2" y="25"/>
                    <a:pt x="3" y="27"/>
                    <a:pt x="3" y="27"/>
                  </a:cubicBezTo>
                  <a:cubicBezTo>
                    <a:pt x="3" y="28"/>
                    <a:pt x="3" y="28"/>
                    <a:pt x="3" y="29"/>
                  </a:cubicBezTo>
                  <a:cubicBezTo>
                    <a:pt x="3" y="31"/>
                    <a:pt x="4" y="32"/>
                    <a:pt x="4" y="32"/>
                  </a:cubicBezTo>
                  <a:cubicBezTo>
                    <a:pt x="4" y="33"/>
                    <a:pt x="4" y="33"/>
                    <a:pt x="3" y="33"/>
                  </a:cubicBezTo>
                  <a:cubicBezTo>
                    <a:pt x="2" y="33"/>
                    <a:pt x="1" y="33"/>
                    <a:pt x="1" y="33"/>
                  </a:cubicBezTo>
                  <a:cubicBezTo>
                    <a:pt x="1" y="33"/>
                    <a:pt x="1" y="34"/>
                    <a:pt x="2" y="35"/>
                  </a:cubicBezTo>
                  <a:cubicBezTo>
                    <a:pt x="3" y="35"/>
                    <a:pt x="3" y="36"/>
                    <a:pt x="4" y="37"/>
                  </a:cubicBezTo>
                  <a:cubicBezTo>
                    <a:pt x="4" y="37"/>
                    <a:pt x="4" y="38"/>
                    <a:pt x="4" y="38"/>
                  </a:cubicBezTo>
                  <a:cubicBezTo>
                    <a:pt x="5" y="39"/>
                    <a:pt x="5" y="39"/>
                    <a:pt x="6" y="38"/>
                  </a:cubicBezTo>
                  <a:cubicBezTo>
                    <a:pt x="6" y="37"/>
                    <a:pt x="7" y="39"/>
                    <a:pt x="7" y="38"/>
                  </a:cubicBezTo>
                  <a:cubicBezTo>
                    <a:pt x="8" y="37"/>
                    <a:pt x="9" y="37"/>
                    <a:pt x="10" y="37"/>
                  </a:cubicBezTo>
                  <a:cubicBezTo>
                    <a:pt x="10" y="37"/>
                    <a:pt x="11" y="36"/>
                    <a:pt x="12" y="36"/>
                  </a:cubicBezTo>
                  <a:cubicBezTo>
                    <a:pt x="12" y="36"/>
                    <a:pt x="11" y="35"/>
                    <a:pt x="12" y="35"/>
                  </a:cubicBezTo>
                  <a:cubicBezTo>
                    <a:pt x="13" y="34"/>
                    <a:pt x="15" y="35"/>
                    <a:pt x="15" y="34"/>
                  </a:cubicBezTo>
                  <a:cubicBezTo>
                    <a:pt x="16" y="33"/>
                    <a:pt x="17" y="32"/>
                    <a:pt x="18" y="32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19" y="28"/>
                    <a:pt x="19" y="28"/>
                  </a:cubicBezTo>
                  <a:cubicBezTo>
                    <a:pt x="19" y="27"/>
                    <a:pt x="20" y="26"/>
                    <a:pt x="19" y="26"/>
                  </a:cubicBezTo>
                  <a:cubicBezTo>
                    <a:pt x="18" y="26"/>
                    <a:pt x="18" y="25"/>
                    <a:pt x="19" y="25"/>
                  </a:cubicBezTo>
                  <a:cubicBezTo>
                    <a:pt x="19" y="24"/>
                    <a:pt x="18" y="23"/>
                    <a:pt x="19" y="23"/>
                  </a:cubicBezTo>
                  <a:cubicBezTo>
                    <a:pt x="20" y="23"/>
                    <a:pt x="19" y="21"/>
                    <a:pt x="20" y="21"/>
                  </a:cubicBezTo>
                  <a:cubicBezTo>
                    <a:pt x="21" y="21"/>
                    <a:pt x="21" y="20"/>
                    <a:pt x="21" y="20"/>
                  </a:cubicBezTo>
                  <a:cubicBezTo>
                    <a:pt x="21" y="19"/>
                    <a:pt x="22" y="18"/>
                    <a:pt x="23" y="18"/>
                  </a:cubicBezTo>
                  <a:cubicBezTo>
                    <a:pt x="23" y="18"/>
                    <a:pt x="23" y="16"/>
                    <a:pt x="23" y="16"/>
                  </a:cubicBezTo>
                  <a:lnTo>
                    <a:pt x="23" y="10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5" name="Freeform 216">
              <a:extLst>
                <a:ext uri="{FF2B5EF4-FFF2-40B4-BE49-F238E27FC236}">
                  <a16:creationId xmlns:a16="http://schemas.microsoft.com/office/drawing/2014/main" id="{7E1A9ACD-8E9F-473D-9AD0-C218533416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22638" y="1954213"/>
              <a:ext cx="95250" cy="90488"/>
            </a:xfrm>
            <a:custGeom>
              <a:avLst/>
              <a:gdLst>
                <a:gd name="T0" fmla="*/ 24 w 26"/>
                <a:gd name="T1" fmla="*/ 5 h 25"/>
                <a:gd name="T2" fmla="*/ 23 w 26"/>
                <a:gd name="T3" fmla="*/ 1 h 25"/>
                <a:gd name="T4" fmla="*/ 22 w 26"/>
                <a:gd name="T5" fmla="*/ 1 h 25"/>
                <a:gd name="T6" fmla="*/ 20 w 26"/>
                <a:gd name="T7" fmla="*/ 1 h 25"/>
                <a:gd name="T8" fmla="*/ 17 w 26"/>
                <a:gd name="T9" fmla="*/ 1 h 25"/>
                <a:gd name="T10" fmla="*/ 12 w 26"/>
                <a:gd name="T11" fmla="*/ 1 h 25"/>
                <a:gd name="T12" fmla="*/ 9 w 26"/>
                <a:gd name="T13" fmla="*/ 2 h 25"/>
                <a:gd name="T14" fmla="*/ 5 w 26"/>
                <a:gd name="T15" fmla="*/ 0 h 25"/>
                <a:gd name="T16" fmla="*/ 2 w 26"/>
                <a:gd name="T17" fmla="*/ 0 h 25"/>
                <a:gd name="T18" fmla="*/ 1 w 26"/>
                <a:gd name="T19" fmla="*/ 0 h 25"/>
                <a:gd name="T20" fmla="*/ 1 w 26"/>
                <a:gd name="T21" fmla="*/ 3 h 25"/>
                <a:gd name="T22" fmla="*/ 1 w 26"/>
                <a:gd name="T23" fmla="*/ 7 h 25"/>
                <a:gd name="T24" fmla="*/ 1 w 26"/>
                <a:gd name="T25" fmla="*/ 24 h 25"/>
                <a:gd name="T26" fmla="*/ 15 w 26"/>
                <a:gd name="T27" fmla="*/ 24 h 25"/>
                <a:gd name="T28" fmla="*/ 16 w 26"/>
                <a:gd name="T29" fmla="*/ 24 h 25"/>
                <a:gd name="T30" fmla="*/ 17 w 26"/>
                <a:gd name="T31" fmla="*/ 24 h 25"/>
                <a:gd name="T32" fmla="*/ 20 w 26"/>
                <a:gd name="T33" fmla="*/ 24 h 25"/>
                <a:gd name="T34" fmla="*/ 22 w 26"/>
                <a:gd name="T35" fmla="*/ 25 h 25"/>
                <a:gd name="T36" fmla="*/ 23 w 26"/>
                <a:gd name="T37" fmla="*/ 24 h 25"/>
                <a:gd name="T38" fmla="*/ 24 w 26"/>
                <a:gd name="T39" fmla="*/ 22 h 25"/>
                <a:gd name="T40" fmla="*/ 26 w 26"/>
                <a:gd name="T41" fmla="*/ 21 h 25"/>
                <a:gd name="T42" fmla="*/ 26 w 26"/>
                <a:gd name="T43" fmla="*/ 21 h 25"/>
                <a:gd name="T44" fmla="*/ 26 w 26"/>
                <a:gd name="T45" fmla="*/ 20 h 25"/>
                <a:gd name="T46" fmla="*/ 25 w 26"/>
                <a:gd name="T47" fmla="*/ 18 h 25"/>
                <a:gd name="T48" fmla="*/ 22 w 26"/>
                <a:gd name="T49" fmla="*/ 13 h 25"/>
                <a:gd name="T50" fmla="*/ 21 w 26"/>
                <a:gd name="T51" fmla="*/ 11 h 25"/>
                <a:gd name="T52" fmla="*/ 20 w 26"/>
                <a:gd name="T53" fmla="*/ 8 h 25"/>
                <a:gd name="T54" fmla="*/ 18 w 26"/>
                <a:gd name="T55" fmla="*/ 4 h 25"/>
                <a:gd name="T56" fmla="*/ 20 w 26"/>
                <a:gd name="T57" fmla="*/ 7 h 25"/>
                <a:gd name="T58" fmla="*/ 22 w 26"/>
                <a:gd name="T59" fmla="*/ 10 h 25"/>
                <a:gd name="T60" fmla="*/ 24 w 26"/>
                <a:gd name="T61" fmla="*/ 7 h 25"/>
                <a:gd name="T62" fmla="*/ 24 w 26"/>
                <a:gd name="T63" fmla="*/ 7 h 25"/>
                <a:gd name="T64" fmla="*/ 24 w 26"/>
                <a:gd name="T65" fmla="*/ 6 h 25"/>
                <a:gd name="T66" fmla="*/ 24 w 26"/>
                <a:gd name="T67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" h="25">
                  <a:moveTo>
                    <a:pt x="24" y="5"/>
                  </a:move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2"/>
                    <a:pt x="21" y="1"/>
                    <a:pt x="20" y="1"/>
                  </a:cubicBezTo>
                  <a:cubicBezTo>
                    <a:pt x="19" y="2"/>
                    <a:pt x="18" y="1"/>
                    <a:pt x="17" y="1"/>
                  </a:cubicBezTo>
                  <a:cubicBezTo>
                    <a:pt x="16" y="0"/>
                    <a:pt x="13" y="1"/>
                    <a:pt x="12" y="1"/>
                  </a:cubicBezTo>
                  <a:cubicBezTo>
                    <a:pt x="12" y="2"/>
                    <a:pt x="10" y="2"/>
                    <a:pt x="9" y="2"/>
                  </a:cubicBezTo>
                  <a:cubicBezTo>
                    <a:pt x="8" y="1"/>
                    <a:pt x="7" y="1"/>
                    <a:pt x="5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2"/>
                    <a:pt x="2" y="2"/>
                    <a:pt x="1" y="3"/>
                  </a:cubicBezTo>
                  <a:cubicBezTo>
                    <a:pt x="0" y="4"/>
                    <a:pt x="1" y="5"/>
                    <a:pt x="1" y="7"/>
                  </a:cubicBezTo>
                  <a:cubicBezTo>
                    <a:pt x="1" y="8"/>
                    <a:pt x="1" y="18"/>
                    <a:pt x="1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6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1" y="25"/>
                    <a:pt x="22" y="25"/>
                  </a:cubicBezTo>
                  <a:cubicBezTo>
                    <a:pt x="22" y="25"/>
                    <a:pt x="22" y="24"/>
                    <a:pt x="23" y="24"/>
                  </a:cubicBezTo>
                  <a:cubicBezTo>
                    <a:pt x="24" y="24"/>
                    <a:pt x="24" y="22"/>
                    <a:pt x="24" y="22"/>
                  </a:cubicBezTo>
                  <a:cubicBezTo>
                    <a:pt x="25" y="22"/>
                    <a:pt x="25" y="22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0"/>
                  </a:cubicBezTo>
                  <a:cubicBezTo>
                    <a:pt x="26" y="19"/>
                    <a:pt x="25" y="19"/>
                    <a:pt x="25" y="18"/>
                  </a:cubicBezTo>
                  <a:cubicBezTo>
                    <a:pt x="24" y="16"/>
                    <a:pt x="22" y="14"/>
                    <a:pt x="22" y="13"/>
                  </a:cubicBezTo>
                  <a:cubicBezTo>
                    <a:pt x="22" y="12"/>
                    <a:pt x="21" y="12"/>
                    <a:pt x="21" y="11"/>
                  </a:cubicBezTo>
                  <a:cubicBezTo>
                    <a:pt x="21" y="10"/>
                    <a:pt x="21" y="10"/>
                    <a:pt x="20" y="8"/>
                  </a:cubicBezTo>
                  <a:cubicBezTo>
                    <a:pt x="18" y="7"/>
                    <a:pt x="18" y="4"/>
                    <a:pt x="18" y="4"/>
                  </a:cubicBezTo>
                  <a:cubicBezTo>
                    <a:pt x="19" y="4"/>
                    <a:pt x="20" y="6"/>
                    <a:pt x="20" y="7"/>
                  </a:cubicBezTo>
                  <a:cubicBezTo>
                    <a:pt x="20" y="8"/>
                    <a:pt x="22" y="10"/>
                    <a:pt x="22" y="10"/>
                  </a:cubicBezTo>
                  <a:cubicBezTo>
                    <a:pt x="23" y="10"/>
                    <a:pt x="23" y="6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4" y="5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6" name="Freeform 217">
              <a:extLst>
                <a:ext uri="{FF2B5EF4-FFF2-40B4-BE49-F238E27FC236}">
                  <a16:creationId xmlns:a16="http://schemas.microsoft.com/office/drawing/2014/main" id="{D226E691-3F59-4235-85F2-D3FBEEB69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8050" y="2212975"/>
              <a:ext cx="46037" cy="50800"/>
            </a:xfrm>
            <a:custGeom>
              <a:avLst/>
              <a:gdLst>
                <a:gd name="T0" fmla="*/ 6 w 13"/>
                <a:gd name="T1" fmla="*/ 13 h 14"/>
                <a:gd name="T2" fmla="*/ 7 w 13"/>
                <a:gd name="T3" fmla="*/ 12 h 14"/>
                <a:gd name="T4" fmla="*/ 8 w 13"/>
                <a:gd name="T5" fmla="*/ 11 h 14"/>
                <a:gd name="T6" fmla="*/ 9 w 13"/>
                <a:gd name="T7" fmla="*/ 9 h 14"/>
                <a:gd name="T8" fmla="*/ 10 w 13"/>
                <a:gd name="T9" fmla="*/ 11 h 14"/>
                <a:gd name="T10" fmla="*/ 12 w 13"/>
                <a:gd name="T11" fmla="*/ 11 h 14"/>
                <a:gd name="T12" fmla="*/ 13 w 13"/>
                <a:gd name="T13" fmla="*/ 8 h 14"/>
                <a:gd name="T14" fmla="*/ 12 w 13"/>
                <a:gd name="T15" fmla="*/ 6 h 14"/>
                <a:gd name="T16" fmla="*/ 12 w 13"/>
                <a:gd name="T17" fmla="*/ 4 h 14"/>
                <a:gd name="T18" fmla="*/ 12 w 13"/>
                <a:gd name="T19" fmla="*/ 2 h 14"/>
                <a:gd name="T20" fmla="*/ 10 w 13"/>
                <a:gd name="T21" fmla="*/ 2 h 14"/>
                <a:gd name="T22" fmla="*/ 10 w 13"/>
                <a:gd name="T23" fmla="*/ 0 h 14"/>
                <a:gd name="T24" fmla="*/ 7 w 13"/>
                <a:gd name="T25" fmla="*/ 0 h 14"/>
                <a:gd name="T26" fmla="*/ 6 w 13"/>
                <a:gd name="T27" fmla="*/ 0 h 14"/>
                <a:gd name="T28" fmla="*/ 6 w 13"/>
                <a:gd name="T29" fmla="*/ 3 h 14"/>
                <a:gd name="T30" fmla="*/ 3 w 13"/>
                <a:gd name="T31" fmla="*/ 3 h 14"/>
                <a:gd name="T32" fmla="*/ 2 w 13"/>
                <a:gd name="T33" fmla="*/ 3 h 14"/>
                <a:gd name="T34" fmla="*/ 2 w 13"/>
                <a:gd name="T35" fmla="*/ 3 h 14"/>
                <a:gd name="T36" fmla="*/ 2 w 13"/>
                <a:gd name="T37" fmla="*/ 5 h 14"/>
                <a:gd name="T38" fmla="*/ 1 w 13"/>
                <a:gd name="T39" fmla="*/ 6 h 14"/>
                <a:gd name="T40" fmla="*/ 0 w 13"/>
                <a:gd name="T41" fmla="*/ 7 h 14"/>
                <a:gd name="T42" fmla="*/ 1 w 13"/>
                <a:gd name="T43" fmla="*/ 9 h 14"/>
                <a:gd name="T44" fmla="*/ 3 w 13"/>
                <a:gd name="T45" fmla="*/ 11 h 14"/>
                <a:gd name="T46" fmla="*/ 5 w 13"/>
                <a:gd name="T47" fmla="*/ 14 h 14"/>
                <a:gd name="T48" fmla="*/ 6 w 13"/>
                <a:gd name="T4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14">
                  <a:moveTo>
                    <a:pt x="6" y="13"/>
                  </a:moveTo>
                  <a:cubicBezTo>
                    <a:pt x="8" y="13"/>
                    <a:pt x="7" y="13"/>
                    <a:pt x="7" y="12"/>
                  </a:cubicBezTo>
                  <a:cubicBezTo>
                    <a:pt x="6" y="10"/>
                    <a:pt x="7" y="11"/>
                    <a:pt x="8" y="11"/>
                  </a:cubicBezTo>
                  <a:cubicBezTo>
                    <a:pt x="9" y="11"/>
                    <a:pt x="9" y="9"/>
                    <a:pt x="9" y="9"/>
                  </a:cubicBezTo>
                  <a:cubicBezTo>
                    <a:pt x="10" y="9"/>
                    <a:pt x="10" y="11"/>
                    <a:pt x="10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3" y="11"/>
                    <a:pt x="13" y="9"/>
                    <a:pt x="13" y="8"/>
                  </a:cubicBezTo>
                  <a:cubicBezTo>
                    <a:pt x="13" y="7"/>
                    <a:pt x="13" y="6"/>
                    <a:pt x="12" y="6"/>
                  </a:cubicBezTo>
                  <a:cubicBezTo>
                    <a:pt x="12" y="5"/>
                    <a:pt x="11" y="4"/>
                    <a:pt x="12" y="4"/>
                  </a:cubicBezTo>
                  <a:cubicBezTo>
                    <a:pt x="13" y="4"/>
                    <a:pt x="13" y="3"/>
                    <a:pt x="12" y="2"/>
                  </a:cubicBezTo>
                  <a:cubicBezTo>
                    <a:pt x="11" y="2"/>
                    <a:pt x="10" y="3"/>
                    <a:pt x="10" y="2"/>
                  </a:cubicBezTo>
                  <a:cubicBezTo>
                    <a:pt x="10" y="2"/>
                    <a:pt x="10" y="1"/>
                    <a:pt x="10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3"/>
                    <a:pt x="6" y="3"/>
                  </a:cubicBezTo>
                  <a:cubicBezTo>
                    <a:pt x="6" y="3"/>
                    <a:pt x="4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5"/>
                    <a:pt x="1" y="5"/>
                    <a:pt x="1" y="6"/>
                  </a:cubicBezTo>
                  <a:cubicBezTo>
                    <a:pt x="1" y="6"/>
                    <a:pt x="1" y="7"/>
                    <a:pt x="0" y="7"/>
                  </a:cubicBezTo>
                  <a:cubicBezTo>
                    <a:pt x="0" y="7"/>
                    <a:pt x="1" y="9"/>
                    <a:pt x="1" y="9"/>
                  </a:cubicBezTo>
                  <a:cubicBezTo>
                    <a:pt x="1" y="10"/>
                    <a:pt x="2" y="10"/>
                    <a:pt x="3" y="11"/>
                  </a:cubicBezTo>
                  <a:cubicBezTo>
                    <a:pt x="4" y="13"/>
                    <a:pt x="4" y="13"/>
                    <a:pt x="5" y="14"/>
                  </a:cubicBezTo>
                  <a:cubicBezTo>
                    <a:pt x="6" y="14"/>
                    <a:pt x="6" y="13"/>
                    <a:pt x="6" y="1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7" name="Freeform 218">
              <a:extLst>
                <a:ext uri="{FF2B5EF4-FFF2-40B4-BE49-F238E27FC236}">
                  <a16:creationId xmlns:a16="http://schemas.microsoft.com/office/drawing/2014/main" id="{E04756F7-44C3-4AB5-A24A-E708A37271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4875" y="2212975"/>
              <a:ext cx="17462" cy="11113"/>
            </a:xfrm>
            <a:custGeom>
              <a:avLst/>
              <a:gdLst>
                <a:gd name="T0" fmla="*/ 5 w 5"/>
                <a:gd name="T1" fmla="*/ 3 h 3"/>
                <a:gd name="T2" fmla="*/ 5 w 5"/>
                <a:gd name="T3" fmla="*/ 0 h 3"/>
                <a:gd name="T4" fmla="*/ 5 w 5"/>
                <a:gd name="T5" fmla="*/ 0 h 3"/>
                <a:gd name="T6" fmla="*/ 1 w 5"/>
                <a:gd name="T7" fmla="*/ 0 h 3"/>
                <a:gd name="T8" fmla="*/ 1 w 5"/>
                <a:gd name="T9" fmla="*/ 0 h 3"/>
                <a:gd name="T10" fmla="*/ 1 w 5"/>
                <a:gd name="T11" fmla="*/ 1 h 3"/>
                <a:gd name="T12" fmla="*/ 1 w 5"/>
                <a:gd name="T13" fmla="*/ 2 h 3"/>
                <a:gd name="T14" fmla="*/ 1 w 5"/>
                <a:gd name="T15" fmla="*/ 3 h 3"/>
                <a:gd name="T16" fmla="*/ 2 w 5"/>
                <a:gd name="T17" fmla="*/ 3 h 3"/>
                <a:gd name="T18" fmla="*/ 5 w 5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5" y="3"/>
                  </a:moveTo>
                  <a:cubicBezTo>
                    <a:pt x="5" y="3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3"/>
                    <a:pt x="5" y="3"/>
                    <a:pt x="5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" name="Freeform 219">
              <a:extLst>
                <a:ext uri="{FF2B5EF4-FFF2-40B4-BE49-F238E27FC236}">
                  <a16:creationId xmlns:a16="http://schemas.microsoft.com/office/drawing/2014/main" id="{CBECDD7F-4BD2-4E20-806F-2B2F5898D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30588" y="2198688"/>
              <a:ext cx="61912" cy="76200"/>
            </a:xfrm>
            <a:custGeom>
              <a:avLst/>
              <a:gdLst>
                <a:gd name="T0" fmla="*/ 5 w 17"/>
                <a:gd name="T1" fmla="*/ 20 h 21"/>
                <a:gd name="T2" fmla="*/ 6 w 17"/>
                <a:gd name="T3" fmla="*/ 20 h 21"/>
                <a:gd name="T4" fmla="*/ 8 w 17"/>
                <a:gd name="T5" fmla="*/ 20 h 21"/>
                <a:gd name="T6" fmla="*/ 9 w 17"/>
                <a:gd name="T7" fmla="*/ 20 h 21"/>
                <a:gd name="T8" fmla="*/ 11 w 17"/>
                <a:gd name="T9" fmla="*/ 18 h 21"/>
                <a:gd name="T10" fmla="*/ 11 w 17"/>
                <a:gd name="T11" fmla="*/ 17 h 21"/>
                <a:gd name="T12" fmla="*/ 12 w 17"/>
                <a:gd name="T13" fmla="*/ 13 h 21"/>
                <a:gd name="T14" fmla="*/ 14 w 17"/>
                <a:gd name="T15" fmla="*/ 10 h 21"/>
                <a:gd name="T16" fmla="*/ 15 w 17"/>
                <a:gd name="T17" fmla="*/ 5 h 21"/>
                <a:gd name="T18" fmla="*/ 16 w 17"/>
                <a:gd name="T19" fmla="*/ 3 h 21"/>
                <a:gd name="T20" fmla="*/ 17 w 17"/>
                <a:gd name="T21" fmla="*/ 1 h 21"/>
                <a:gd name="T22" fmla="*/ 17 w 17"/>
                <a:gd name="T23" fmla="*/ 1 h 21"/>
                <a:gd name="T24" fmla="*/ 15 w 17"/>
                <a:gd name="T25" fmla="*/ 0 h 21"/>
                <a:gd name="T26" fmla="*/ 14 w 17"/>
                <a:gd name="T27" fmla="*/ 1 h 21"/>
                <a:gd name="T28" fmla="*/ 12 w 17"/>
                <a:gd name="T29" fmla="*/ 1 h 21"/>
                <a:gd name="T30" fmla="*/ 12 w 17"/>
                <a:gd name="T31" fmla="*/ 3 h 21"/>
                <a:gd name="T32" fmla="*/ 11 w 17"/>
                <a:gd name="T33" fmla="*/ 5 h 21"/>
                <a:gd name="T34" fmla="*/ 8 w 17"/>
                <a:gd name="T35" fmla="*/ 4 h 21"/>
                <a:gd name="T36" fmla="*/ 5 w 17"/>
                <a:gd name="T37" fmla="*/ 4 h 21"/>
                <a:gd name="T38" fmla="*/ 5 w 17"/>
                <a:gd name="T39" fmla="*/ 6 h 21"/>
                <a:gd name="T40" fmla="*/ 7 w 17"/>
                <a:gd name="T41" fmla="*/ 6 h 21"/>
                <a:gd name="T42" fmla="*/ 7 w 17"/>
                <a:gd name="T43" fmla="*/ 8 h 21"/>
                <a:gd name="T44" fmla="*/ 7 w 17"/>
                <a:gd name="T45" fmla="*/ 10 h 21"/>
                <a:gd name="T46" fmla="*/ 8 w 17"/>
                <a:gd name="T47" fmla="*/ 12 h 21"/>
                <a:gd name="T48" fmla="*/ 7 w 17"/>
                <a:gd name="T49" fmla="*/ 15 h 21"/>
                <a:gd name="T50" fmla="*/ 5 w 17"/>
                <a:gd name="T51" fmla="*/ 15 h 21"/>
                <a:gd name="T52" fmla="*/ 4 w 17"/>
                <a:gd name="T53" fmla="*/ 13 h 21"/>
                <a:gd name="T54" fmla="*/ 3 w 17"/>
                <a:gd name="T55" fmla="*/ 15 h 21"/>
                <a:gd name="T56" fmla="*/ 2 w 17"/>
                <a:gd name="T57" fmla="*/ 16 h 21"/>
                <a:gd name="T58" fmla="*/ 1 w 17"/>
                <a:gd name="T59" fmla="*/ 17 h 21"/>
                <a:gd name="T60" fmla="*/ 0 w 17"/>
                <a:gd name="T61" fmla="*/ 18 h 21"/>
                <a:gd name="T62" fmla="*/ 1 w 17"/>
                <a:gd name="T63" fmla="*/ 18 h 21"/>
                <a:gd name="T64" fmla="*/ 3 w 17"/>
                <a:gd name="T65" fmla="*/ 21 h 21"/>
                <a:gd name="T66" fmla="*/ 5 w 17"/>
                <a:gd name="T67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" h="21">
                  <a:moveTo>
                    <a:pt x="5" y="20"/>
                  </a:moveTo>
                  <a:cubicBezTo>
                    <a:pt x="5" y="20"/>
                    <a:pt x="5" y="21"/>
                    <a:pt x="6" y="20"/>
                  </a:cubicBezTo>
                  <a:cubicBezTo>
                    <a:pt x="7" y="19"/>
                    <a:pt x="8" y="19"/>
                    <a:pt x="8" y="20"/>
                  </a:cubicBezTo>
                  <a:cubicBezTo>
                    <a:pt x="8" y="21"/>
                    <a:pt x="8" y="21"/>
                    <a:pt x="9" y="20"/>
                  </a:cubicBezTo>
                  <a:cubicBezTo>
                    <a:pt x="10" y="19"/>
                    <a:pt x="11" y="20"/>
                    <a:pt x="11" y="18"/>
                  </a:cubicBezTo>
                  <a:cubicBezTo>
                    <a:pt x="11" y="17"/>
                    <a:pt x="11" y="18"/>
                    <a:pt x="11" y="17"/>
                  </a:cubicBezTo>
                  <a:cubicBezTo>
                    <a:pt x="11" y="15"/>
                    <a:pt x="12" y="14"/>
                    <a:pt x="12" y="13"/>
                  </a:cubicBezTo>
                  <a:cubicBezTo>
                    <a:pt x="12" y="12"/>
                    <a:pt x="14" y="11"/>
                    <a:pt x="14" y="10"/>
                  </a:cubicBezTo>
                  <a:cubicBezTo>
                    <a:pt x="14" y="9"/>
                    <a:pt x="15" y="7"/>
                    <a:pt x="15" y="5"/>
                  </a:cubicBezTo>
                  <a:cubicBezTo>
                    <a:pt x="15" y="4"/>
                    <a:pt x="16" y="4"/>
                    <a:pt x="16" y="3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2"/>
                    <a:pt x="12" y="3"/>
                  </a:cubicBezTo>
                  <a:cubicBezTo>
                    <a:pt x="11" y="3"/>
                    <a:pt x="11" y="5"/>
                    <a:pt x="11" y="5"/>
                  </a:cubicBezTo>
                  <a:cubicBezTo>
                    <a:pt x="11" y="5"/>
                    <a:pt x="9" y="4"/>
                    <a:pt x="8" y="4"/>
                  </a:cubicBezTo>
                  <a:cubicBezTo>
                    <a:pt x="8" y="4"/>
                    <a:pt x="6" y="4"/>
                    <a:pt x="5" y="4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8" y="7"/>
                    <a:pt x="8" y="8"/>
                    <a:pt x="7" y="8"/>
                  </a:cubicBezTo>
                  <a:cubicBezTo>
                    <a:pt x="6" y="8"/>
                    <a:pt x="7" y="9"/>
                    <a:pt x="7" y="10"/>
                  </a:cubicBezTo>
                  <a:cubicBezTo>
                    <a:pt x="8" y="10"/>
                    <a:pt x="8" y="11"/>
                    <a:pt x="8" y="12"/>
                  </a:cubicBezTo>
                  <a:cubicBezTo>
                    <a:pt x="8" y="13"/>
                    <a:pt x="8" y="15"/>
                    <a:pt x="7" y="15"/>
                  </a:cubicBezTo>
                  <a:cubicBezTo>
                    <a:pt x="6" y="15"/>
                    <a:pt x="6" y="15"/>
                    <a:pt x="5" y="15"/>
                  </a:cubicBezTo>
                  <a:cubicBezTo>
                    <a:pt x="5" y="15"/>
                    <a:pt x="5" y="13"/>
                    <a:pt x="4" y="13"/>
                  </a:cubicBezTo>
                  <a:cubicBezTo>
                    <a:pt x="4" y="13"/>
                    <a:pt x="4" y="15"/>
                    <a:pt x="3" y="15"/>
                  </a:cubicBezTo>
                  <a:cubicBezTo>
                    <a:pt x="2" y="15"/>
                    <a:pt x="1" y="14"/>
                    <a:pt x="2" y="16"/>
                  </a:cubicBezTo>
                  <a:cubicBezTo>
                    <a:pt x="2" y="17"/>
                    <a:pt x="3" y="17"/>
                    <a:pt x="1" y="17"/>
                  </a:cubicBezTo>
                  <a:cubicBezTo>
                    <a:pt x="1" y="17"/>
                    <a:pt x="1" y="18"/>
                    <a:pt x="0" y="18"/>
                  </a:cubicBezTo>
                  <a:cubicBezTo>
                    <a:pt x="0" y="18"/>
                    <a:pt x="0" y="18"/>
                    <a:pt x="1" y="18"/>
                  </a:cubicBezTo>
                  <a:cubicBezTo>
                    <a:pt x="2" y="19"/>
                    <a:pt x="2" y="20"/>
                    <a:pt x="3" y="21"/>
                  </a:cubicBezTo>
                  <a:cubicBezTo>
                    <a:pt x="4" y="20"/>
                    <a:pt x="5" y="20"/>
                    <a:pt x="5" y="2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9" name="Freeform 220">
              <a:extLst>
                <a:ext uri="{FF2B5EF4-FFF2-40B4-BE49-F238E27FC236}">
                  <a16:creationId xmlns:a16="http://schemas.microsoft.com/office/drawing/2014/main" id="{86F897E0-6466-418A-8F96-3C543C4CF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3275" y="2030413"/>
              <a:ext cx="136525" cy="171450"/>
            </a:xfrm>
            <a:custGeom>
              <a:avLst/>
              <a:gdLst>
                <a:gd name="T0" fmla="*/ 29 w 38"/>
                <a:gd name="T1" fmla="*/ 3 h 48"/>
                <a:gd name="T2" fmla="*/ 26 w 38"/>
                <a:gd name="T3" fmla="*/ 3 h 48"/>
                <a:gd name="T4" fmla="*/ 22 w 38"/>
                <a:gd name="T5" fmla="*/ 3 h 48"/>
                <a:gd name="T6" fmla="*/ 7 w 38"/>
                <a:gd name="T7" fmla="*/ 3 h 48"/>
                <a:gd name="T8" fmla="*/ 5 w 38"/>
                <a:gd name="T9" fmla="*/ 8 h 48"/>
                <a:gd name="T10" fmla="*/ 5 w 38"/>
                <a:gd name="T11" fmla="*/ 18 h 48"/>
                <a:gd name="T12" fmla="*/ 2 w 38"/>
                <a:gd name="T13" fmla="*/ 21 h 48"/>
                <a:gd name="T14" fmla="*/ 1 w 38"/>
                <a:gd name="T15" fmla="*/ 25 h 48"/>
                <a:gd name="T16" fmla="*/ 1 w 38"/>
                <a:gd name="T17" fmla="*/ 28 h 48"/>
                <a:gd name="T18" fmla="*/ 2 w 38"/>
                <a:gd name="T19" fmla="*/ 30 h 48"/>
                <a:gd name="T20" fmla="*/ 4 w 38"/>
                <a:gd name="T21" fmla="*/ 34 h 48"/>
                <a:gd name="T22" fmla="*/ 5 w 38"/>
                <a:gd name="T23" fmla="*/ 35 h 48"/>
                <a:gd name="T24" fmla="*/ 7 w 38"/>
                <a:gd name="T25" fmla="*/ 37 h 48"/>
                <a:gd name="T26" fmla="*/ 9 w 38"/>
                <a:gd name="T27" fmla="*/ 40 h 48"/>
                <a:gd name="T28" fmla="*/ 12 w 38"/>
                <a:gd name="T29" fmla="*/ 42 h 48"/>
                <a:gd name="T30" fmla="*/ 13 w 38"/>
                <a:gd name="T31" fmla="*/ 44 h 48"/>
                <a:gd name="T32" fmla="*/ 16 w 38"/>
                <a:gd name="T33" fmla="*/ 45 h 48"/>
                <a:gd name="T34" fmla="*/ 18 w 38"/>
                <a:gd name="T35" fmla="*/ 45 h 48"/>
                <a:gd name="T36" fmla="*/ 22 w 38"/>
                <a:gd name="T37" fmla="*/ 47 h 48"/>
                <a:gd name="T38" fmla="*/ 25 w 38"/>
                <a:gd name="T39" fmla="*/ 47 h 48"/>
                <a:gd name="T40" fmla="*/ 28 w 38"/>
                <a:gd name="T41" fmla="*/ 46 h 48"/>
                <a:gd name="T42" fmla="*/ 30 w 38"/>
                <a:gd name="T43" fmla="*/ 44 h 48"/>
                <a:gd name="T44" fmla="*/ 32 w 38"/>
                <a:gd name="T45" fmla="*/ 45 h 48"/>
                <a:gd name="T46" fmla="*/ 30 w 38"/>
                <a:gd name="T47" fmla="*/ 41 h 48"/>
                <a:gd name="T48" fmla="*/ 26 w 38"/>
                <a:gd name="T49" fmla="*/ 37 h 48"/>
                <a:gd name="T50" fmla="*/ 28 w 38"/>
                <a:gd name="T51" fmla="*/ 36 h 48"/>
                <a:gd name="T52" fmla="*/ 29 w 38"/>
                <a:gd name="T53" fmla="*/ 31 h 48"/>
                <a:gd name="T54" fmla="*/ 31 w 38"/>
                <a:gd name="T55" fmla="*/ 28 h 48"/>
                <a:gd name="T56" fmla="*/ 33 w 38"/>
                <a:gd name="T57" fmla="*/ 25 h 48"/>
                <a:gd name="T58" fmla="*/ 34 w 38"/>
                <a:gd name="T59" fmla="*/ 19 h 48"/>
                <a:gd name="T60" fmla="*/ 36 w 38"/>
                <a:gd name="T61" fmla="*/ 15 h 48"/>
                <a:gd name="T62" fmla="*/ 37 w 38"/>
                <a:gd name="T63" fmla="*/ 12 h 48"/>
                <a:gd name="T64" fmla="*/ 35 w 38"/>
                <a:gd name="T65" fmla="*/ 4 h 48"/>
                <a:gd name="T66" fmla="*/ 32 w 38"/>
                <a:gd name="T67" fmla="*/ 0 h 48"/>
                <a:gd name="T68" fmla="*/ 30 w 38"/>
                <a:gd name="T69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" h="48">
                  <a:moveTo>
                    <a:pt x="30" y="1"/>
                  </a:moveTo>
                  <a:cubicBezTo>
                    <a:pt x="30" y="1"/>
                    <a:pt x="30" y="3"/>
                    <a:pt x="29" y="3"/>
                  </a:cubicBezTo>
                  <a:cubicBezTo>
                    <a:pt x="28" y="3"/>
                    <a:pt x="28" y="4"/>
                    <a:pt x="28" y="4"/>
                  </a:cubicBezTo>
                  <a:cubicBezTo>
                    <a:pt x="27" y="4"/>
                    <a:pt x="26" y="3"/>
                    <a:pt x="26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2" y="3"/>
                    <a:pt x="21" y="3"/>
                    <a:pt x="21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6"/>
                    <a:pt x="7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8"/>
                    <a:pt x="5" y="18"/>
                  </a:cubicBezTo>
                  <a:cubicBezTo>
                    <a:pt x="4" y="18"/>
                    <a:pt x="3" y="19"/>
                    <a:pt x="3" y="20"/>
                  </a:cubicBezTo>
                  <a:cubicBezTo>
                    <a:pt x="3" y="20"/>
                    <a:pt x="3" y="21"/>
                    <a:pt x="2" y="21"/>
                  </a:cubicBezTo>
                  <a:cubicBezTo>
                    <a:pt x="1" y="21"/>
                    <a:pt x="2" y="23"/>
                    <a:pt x="1" y="23"/>
                  </a:cubicBezTo>
                  <a:cubicBezTo>
                    <a:pt x="0" y="23"/>
                    <a:pt x="1" y="24"/>
                    <a:pt x="1" y="25"/>
                  </a:cubicBezTo>
                  <a:cubicBezTo>
                    <a:pt x="0" y="25"/>
                    <a:pt x="0" y="26"/>
                    <a:pt x="1" y="26"/>
                  </a:cubicBezTo>
                  <a:cubicBezTo>
                    <a:pt x="2" y="26"/>
                    <a:pt x="1" y="27"/>
                    <a:pt x="1" y="28"/>
                  </a:cubicBezTo>
                  <a:cubicBezTo>
                    <a:pt x="1" y="28"/>
                    <a:pt x="3" y="29"/>
                    <a:pt x="3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4" y="32"/>
                    <a:pt x="4" y="32"/>
                  </a:cubicBezTo>
                  <a:cubicBezTo>
                    <a:pt x="4" y="33"/>
                    <a:pt x="5" y="34"/>
                    <a:pt x="4" y="34"/>
                  </a:cubicBezTo>
                  <a:cubicBezTo>
                    <a:pt x="3" y="35"/>
                    <a:pt x="4" y="35"/>
                    <a:pt x="4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6" y="36"/>
                    <a:pt x="7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10" y="40"/>
                    <a:pt x="10" y="41"/>
                    <a:pt x="10" y="41"/>
                  </a:cubicBezTo>
                  <a:cubicBezTo>
                    <a:pt x="10" y="42"/>
                    <a:pt x="12" y="42"/>
                    <a:pt x="12" y="4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5"/>
                    <a:pt x="14" y="45"/>
                    <a:pt x="14" y="45"/>
                  </a:cubicBezTo>
                  <a:cubicBezTo>
                    <a:pt x="14" y="45"/>
                    <a:pt x="15" y="46"/>
                    <a:pt x="16" y="45"/>
                  </a:cubicBezTo>
                  <a:cubicBezTo>
                    <a:pt x="16" y="45"/>
                    <a:pt x="17" y="46"/>
                    <a:pt x="17" y="46"/>
                  </a:cubicBezTo>
                  <a:cubicBezTo>
                    <a:pt x="17" y="46"/>
                    <a:pt x="18" y="45"/>
                    <a:pt x="18" y="45"/>
                  </a:cubicBezTo>
                  <a:cubicBezTo>
                    <a:pt x="18" y="45"/>
                    <a:pt x="20" y="46"/>
                    <a:pt x="21" y="48"/>
                  </a:cubicBezTo>
                  <a:cubicBezTo>
                    <a:pt x="21" y="47"/>
                    <a:pt x="22" y="47"/>
                    <a:pt x="22" y="47"/>
                  </a:cubicBezTo>
                  <a:cubicBezTo>
                    <a:pt x="23" y="47"/>
                    <a:pt x="24" y="48"/>
                    <a:pt x="24" y="48"/>
                  </a:cubicBezTo>
                  <a:cubicBezTo>
                    <a:pt x="24" y="47"/>
                    <a:pt x="25" y="47"/>
                    <a:pt x="25" y="47"/>
                  </a:cubicBezTo>
                  <a:cubicBezTo>
                    <a:pt x="26" y="47"/>
                    <a:pt x="27" y="47"/>
                    <a:pt x="27" y="47"/>
                  </a:cubicBezTo>
                  <a:cubicBezTo>
                    <a:pt x="27" y="47"/>
                    <a:pt x="27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5"/>
                    <a:pt x="29" y="45"/>
                    <a:pt x="30" y="44"/>
                  </a:cubicBezTo>
                  <a:cubicBezTo>
                    <a:pt x="30" y="44"/>
                    <a:pt x="31" y="44"/>
                    <a:pt x="31" y="45"/>
                  </a:cubicBezTo>
                  <a:cubicBezTo>
                    <a:pt x="31" y="45"/>
                    <a:pt x="32" y="45"/>
                    <a:pt x="32" y="45"/>
                  </a:cubicBezTo>
                  <a:cubicBezTo>
                    <a:pt x="32" y="44"/>
                    <a:pt x="32" y="43"/>
                    <a:pt x="32" y="43"/>
                  </a:cubicBezTo>
                  <a:cubicBezTo>
                    <a:pt x="31" y="43"/>
                    <a:pt x="30" y="42"/>
                    <a:pt x="30" y="41"/>
                  </a:cubicBezTo>
                  <a:cubicBezTo>
                    <a:pt x="29" y="40"/>
                    <a:pt x="28" y="39"/>
                    <a:pt x="28" y="39"/>
                  </a:cubicBezTo>
                  <a:cubicBezTo>
                    <a:pt x="27" y="38"/>
                    <a:pt x="26" y="38"/>
                    <a:pt x="26" y="37"/>
                  </a:cubicBezTo>
                  <a:cubicBezTo>
                    <a:pt x="25" y="37"/>
                    <a:pt x="26" y="37"/>
                    <a:pt x="26" y="36"/>
                  </a:cubicBezTo>
                  <a:cubicBezTo>
                    <a:pt x="26" y="35"/>
                    <a:pt x="28" y="36"/>
                    <a:pt x="28" y="36"/>
                  </a:cubicBezTo>
                  <a:cubicBezTo>
                    <a:pt x="28" y="36"/>
                    <a:pt x="28" y="34"/>
                    <a:pt x="28" y="33"/>
                  </a:cubicBezTo>
                  <a:cubicBezTo>
                    <a:pt x="28" y="32"/>
                    <a:pt x="29" y="31"/>
                    <a:pt x="29" y="31"/>
                  </a:cubicBezTo>
                  <a:cubicBezTo>
                    <a:pt x="28" y="31"/>
                    <a:pt x="29" y="30"/>
                    <a:pt x="30" y="30"/>
                  </a:cubicBezTo>
                  <a:cubicBezTo>
                    <a:pt x="30" y="30"/>
                    <a:pt x="30" y="28"/>
                    <a:pt x="31" y="28"/>
                  </a:cubicBezTo>
                  <a:cubicBezTo>
                    <a:pt x="31" y="27"/>
                    <a:pt x="32" y="26"/>
                    <a:pt x="32" y="26"/>
                  </a:cubicBezTo>
                  <a:cubicBezTo>
                    <a:pt x="32" y="26"/>
                    <a:pt x="33" y="25"/>
                    <a:pt x="33" y="25"/>
                  </a:cubicBezTo>
                  <a:cubicBezTo>
                    <a:pt x="33" y="24"/>
                    <a:pt x="34" y="23"/>
                    <a:pt x="34" y="22"/>
                  </a:cubicBezTo>
                  <a:cubicBezTo>
                    <a:pt x="34" y="21"/>
                    <a:pt x="33" y="20"/>
                    <a:pt x="34" y="19"/>
                  </a:cubicBezTo>
                  <a:cubicBezTo>
                    <a:pt x="35" y="18"/>
                    <a:pt x="35" y="17"/>
                    <a:pt x="35" y="17"/>
                  </a:cubicBezTo>
                  <a:cubicBezTo>
                    <a:pt x="35" y="16"/>
                    <a:pt x="36" y="16"/>
                    <a:pt x="36" y="15"/>
                  </a:cubicBezTo>
                  <a:cubicBezTo>
                    <a:pt x="37" y="15"/>
                    <a:pt x="38" y="15"/>
                    <a:pt x="38" y="13"/>
                  </a:cubicBezTo>
                  <a:cubicBezTo>
                    <a:pt x="38" y="13"/>
                    <a:pt x="37" y="12"/>
                    <a:pt x="37" y="12"/>
                  </a:cubicBezTo>
                  <a:cubicBezTo>
                    <a:pt x="36" y="12"/>
                    <a:pt x="36" y="10"/>
                    <a:pt x="36" y="8"/>
                  </a:cubicBezTo>
                  <a:cubicBezTo>
                    <a:pt x="36" y="6"/>
                    <a:pt x="35" y="5"/>
                    <a:pt x="35" y="4"/>
                  </a:cubicBezTo>
                  <a:cubicBezTo>
                    <a:pt x="35" y="4"/>
                    <a:pt x="34" y="3"/>
                    <a:pt x="33" y="2"/>
                  </a:cubicBezTo>
                  <a:cubicBezTo>
                    <a:pt x="32" y="2"/>
                    <a:pt x="32" y="1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1"/>
                    <a:pt x="31" y="1"/>
                    <a:pt x="30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0" name="Freeform 221">
              <a:extLst>
                <a:ext uri="{FF2B5EF4-FFF2-40B4-BE49-F238E27FC236}">
                  <a16:creationId xmlns:a16="http://schemas.microsoft.com/office/drawing/2014/main" id="{3C2F0C15-32DE-4F70-AF4B-D22434425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78175" y="2124075"/>
              <a:ext cx="14287" cy="14288"/>
            </a:xfrm>
            <a:custGeom>
              <a:avLst/>
              <a:gdLst>
                <a:gd name="T0" fmla="*/ 1 w 4"/>
                <a:gd name="T1" fmla="*/ 1 h 4"/>
                <a:gd name="T2" fmla="*/ 0 w 4"/>
                <a:gd name="T3" fmla="*/ 2 h 4"/>
                <a:gd name="T4" fmla="*/ 0 w 4"/>
                <a:gd name="T5" fmla="*/ 4 h 4"/>
                <a:gd name="T6" fmla="*/ 1 w 4"/>
                <a:gd name="T7" fmla="*/ 4 h 4"/>
                <a:gd name="T8" fmla="*/ 3 w 4"/>
                <a:gd name="T9" fmla="*/ 4 h 4"/>
                <a:gd name="T10" fmla="*/ 3 w 4"/>
                <a:gd name="T11" fmla="*/ 3 h 4"/>
                <a:gd name="T12" fmla="*/ 2 w 4"/>
                <a:gd name="T13" fmla="*/ 3 h 4"/>
                <a:gd name="T14" fmla="*/ 4 w 4"/>
                <a:gd name="T15" fmla="*/ 2 h 4"/>
                <a:gd name="T16" fmla="*/ 3 w 4"/>
                <a:gd name="T17" fmla="*/ 0 h 4"/>
                <a:gd name="T18" fmla="*/ 3 w 4"/>
                <a:gd name="T19" fmla="*/ 0 h 4"/>
                <a:gd name="T20" fmla="*/ 2 w 4"/>
                <a:gd name="T21" fmla="*/ 1 h 4"/>
                <a:gd name="T22" fmla="*/ 1 w 4"/>
                <a:gd name="T2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1" y="1"/>
                    <a:pt x="1" y="2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3" y="2"/>
                    <a:pt x="4" y="2"/>
                  </a:cubicBezTo>
                  <a:cubicBezTo>
                    <a:pt x="4" y="2"/>
                    <a:pt x="4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1" name="Freeform 222">
              <a:extLst>
                <a:ext uri="{FF2B5EF4-FFF2-40B4-BE49-F238E27FC236}">
                  <a16:creationId xmlns:a16="http://schemas.microsoft.com/office/drawing/2014/main" id="{C836527B-D0D4-449C-8CEA-4CD40ACD1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24213" y="2076450"/>
              <a:ext cx="57150" cy="50800"/>
            </a:xfrm>
            <a:custGeom>
              <a:avLst/>
              <a:gdLst>
                <a:gd name="T0" fmla="*/ 3 w 16"/>
                <a:gd name="T1" fmla="*/ 2 h 14"/>
                <a:gd name="T2" fmla="*/ 2 w 16"/>
                <a:gd name="T3" fmla="*/ 4 h 14"/>
                <a:gd name="T4" fmla="*/ 1 w 16"/>
                <a:gd name="T5" fmla="*/ 6 h 14"/>
                <a:gd name="T6" fmla="*/ 1 w 16"/>
                <a:gd name="T7" fmla="*/ 9 h 14"/>
                <a:gd name="T8" fmla="*/ 3 w 16"/>
                <a:gd name="T9" fmla="*/ 9 h 14"/>
                <a:gd name="T10" fmla="*/ 4 w 16"/>
                <a:gd name="T11" fmla="*/ 8 h 14"/>
                <a:gd name="T12" fmla="*/ 5 w 16"/>
                <a:gd name="T13" fmla="*/ 8 h 14"/>
                <a:gd name="T14" fmla="*/ 6 w 16"/>
                <a:gd name="T15" fmla="*/ 9 h 14"/>
                <a:gd name="T16" fmla="*/ 7 w 16"/>
                <a:gd name="T17" fmla="*/ 9 h 14"/>
                <a:gd name="T18" fmla="*/ 9 w 16"/>
                <a:gd name="T19" fmla="*/ 9 h 14"/>
                <a:gd name="T20" fmla="*/ 14 w 16"/>
                <a:gd name="T21" fmla="*/ 14 h 14"/>
                <a:gd name="T22" fmla="*/ 14 w 16"/>
                <a:gd name="T23" fmla="*/ 14 h 14"/>
                <a:gd name="T24" fmla="*/ 15 w 16"/>
                <a:gd name="T25" fmla="*/ 14 h 14"/>
                <a:gd name="T26" fmla="*/ 16 w 16"/>
                <a:gd name="T27" fmla="*/ 13 h 14"/>
                <a:gd name="T28" fmla="*/ 14 w 16"/>
                <a:gd name="T29" fmla="*/ 10 h 14"/>
                <a:gd name="T30" fmla="*/ 10 w 16"/>
                <a:gd name="T31" fmla="*/ 8 h 14"/>
                <a:gd name="T32" fmla="*/ 8 w 16"/>
                <a:gd name="T33" fmla="*/ 6 h 14"/>
                <a:gd name="T34" fmla="*/ 7 w 16"/>
                <a:gd name="T35" fmla="*/ 3 h 14"/>
                <a:gd name="T36" fmla="*/ 5 w 16"/>
                <a:gd name="T37" fmla="*/ 0 h 14"/>
                <a:gd name="T38" fmla="*/ 3 w 16"/>
                <a:gd name="T3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" h="14">
                  <a:moveTo>
                    <a:pt x="3" y="2"/>
                  </a:move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5"/>
                    <a:pt x="1" y="6"/>
                  </a:cubicBezTo>
                  <a:cubicBezTo>
                    <a:pt x="0" y="7"/>
                    <a:pt x="1" y="8"/>
                    <a:pt x="1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10"/>
                    <a:pt x="3" y="9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8"/>
                    <a:pt x="7" y="9"/>
                    <a:pt x="7" y="9"/>
                  </a:cubicBezTo>
                  <a:cubicBezTo>
                    <a:pt x="7" y="9"/>
                    <a:pt x="9" y="9"/>
                    <a:pt x="9" y="9"/>
                  </a:cubicBezTo>
                  <a:cubicBezTo>
                    <a:pt x="10" y="9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5" y="12"/>
                    <a:pt x="14" y="10"/>
                  </a:cubicBezTo>
                  <a:cubicBezTo>
                    <a:pt x="12" y="9"/>
                    <a:pt x="11" y="8"/>
                    <a:pt x="10" y="8"/>
                  </a:cubicBezTo>
                  <a:cubicBezTo>
                    <a:pt x="9" y="8"/>
                    <a:pt x="9" y="6"/>
                    <a:pt x="8" y="6"/>
                  </a:cubicBezTo>
                  <a:cubicBezTo>
                    <a:pt x="8" y="6"/>
                    <a:pt x="7" y="4"/>
                    <a:pt x="7" y="3"/>
                  </a:cubicBezTo>
                  <a:cubicBezTo>
                    <a:pt x="7" y="2"/>
                    <a:pt x="6" y="1"/>
                    <a:pt x="5" y="0"/>
                  </a:cubicBezTo>
                  <a:cubicBezTo>
                    <a:pt x="5" y="2"/>
                    <a:pt x="4" y="2"/>
                    <a:pt x="3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2" name="Freeform 223">
              <a:extLst>
                <a:ext uri="{FF2B5EF4-FFF2-40B4-BE49-F238E27FC236}">
                  <a16:creationId xmlns:a16="http://schemas.microsoft.com/office/drawing/2014/main" id="{252B5CD5-2899-489F-A371-ABF256185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52788" y="2105025"/>
              <a:ext cx="125412" cy="96838"/>
            </a:xfrm>
            <a:custGeom>
              <a:avLst/>
              <a:gdLst>
                <a:gd name="T0" fmla="*/ 3 w 35"/>
                <a:gd name="T1" fmla="*/ 18 h 27"/>
                <a:gd name="T2" fmla="*/ 5 w 35"/>
                <a:gd name="T3" fmla="*/ 20 h 27"/>
                <a:gd name="T4" fmla="*/ 7 w 35"/>
                <a:gd name="T5" fmla="*/ 22 h 27"/>
                <a:gd name="T6" fmla="*/ 7 w 35"/>
                <a:gd name="T7" fmla="*/ 24 h 27"/>
                <a:gd name="T8" fmla="*/ 8 w 35"/>
                <a:gd name="T9" fmla="*/ 24 h 27"/>
                <a:gd name="T10" fmla="*/ 10 w 35"/>
                <a:gd name="T11" fmla="*/ 25 h 27"/>
                <a:gd name="T12" fmla="*/ 13 w 35"/>
                <a:gd name="T13" fmla="*/ 26 h 27"/>
                <a:gd name="T14" fmla="*/ 15 w 35"/>
                <a:gd name="T15" fmla="*/ 27 h 27"/>
                <a:gd name="T16" fmla="*/ 17 w 35"/>
                <a:gd name="T17" fmla="*/ 26 h 27"/>
                <a:gd name="T18" fmla="*/ 19 w 35"/>
                <a:gd name="T19" fmla="*/ 25 h 27"/>
                <a:gd name="T20" fmla="*/ 20 w 35"/>
                <a:gd name="T21" fmla="*/ 26 h 27"/>
                <a:gd name="T22" fmla="*/ 21 w 35"/>
                <a:gd name="T23" fmla="*/ 25 h 27"/>
                <a:gd name="T24" fmla="*/ 23 w 35"/>
                <a:gd name="T25" fmla="*/ 25 h 27"/>
                <a:gd name="T26" fmla="*/ 26 w 35"/>
                <a:gd name="T27" fmla="*/ 23 h 27"/>
                <a:gd name="T28" fmla="*/ 29 w 35"/>
                <a:gd name="T29" fmla="*/ 23 h 27"/>
                <a:gd name="T30" fmla="*/ 35 w 35"/>
                <a:gd name="T31" fmla="*/ 17 h 27"/>
                <a:gd name="T32" fmla="*/ 34 w 35"/>
                <a:gd name="T33" fmla="*/ 16 h 27"/>
                <a:gd name="T34" fmla="*/ 31 w 35"/>
                <a:gd name="T35" fmla="*/ 15 h 27"/>
                <a:gd name="T36" fmla="*/ 26 w 35"/>
                <a:gd name="T37" fmla="*/ 14 h 27"/>
                <a:gd name="T38" fmla="*/ 25 w 35"/>
                <a:gd name="T39" fmla="*/ 12 h 27"/>
                <a:gd name="T40" fmla="*/ 23 w 35"/>
                <a:gd name="T41" fmla="*/ 10 h 27"/>
                <a:gd name="T42" fmla="*/ 24 w 35"/>
                <a:gd name="T43" fmla="*/ 9 h 27"/>
                <a:gd name="T44" fmla="*/ 22 w 35"/>
                <a:gd name="T45" fmla="*/ 9 h 27"/>
                <a:gd name="T46" fmla="*/ 21 w 35"/>
                <a:gd name="T47" fmla="*/ 9 h 27"/>
                <a:gd name="T48" fmla="*/ 21 w 35"/>
                <a:gd name="T49" fmla="*/ 7 h 27"/>
                <a:gd name="T50" fmla="*/ 22 w 35"/>
                <a:gd name="T51" fmla="*/ 6 h 27"/>
                <a:gd name="T52" fmla="*/ 17 w 35"/>
                <a:gd name="T53" fmla="*/ 1 h 27"/>
                <a:gd name="T54" fmla="*/ 15 w 35"/>
                <a:gd name="T55" fmla="*/ 1 h 27"/>
                <a:gd name="T56" fmla="*/ 14 w 35"/>
                <a:gd name="T57" fmla="*/ 1 h 27"/>
                <a:gd name="T58" fmla="*/ 13 w 35"/>
                <a:gd name="T59" fmla="*/ 0 h 27"/>
                <a:gd name="T60" fmla="*/ 12 w 35"/>
                <a:gd name="T61" fmla="*/ 0 h 27"/>
                <a:gd name="T62" fmla="*/ 11 w 35"/>
                <a:gd name="T63" fmla="*/ 1 h 27"/>
                <a:gd name="T64" fmla="*/ 9 w 35"/>
                <a:gd name="T65" fmla="*/ 1 h 27"/>
                <a:gd name="T66" fmla="*/ 9 w 35"/>
                <a:gd name="T67" fmla="*/ 1 h 27"/>
                <a:gd name="T68" fmla="*/ 8 w 35"/>
                <a:gd name="T69" fmla="*/ 4 h 27"/>
                <a:gd name="T70" fmla="*/ 7 w 35"/>
                <a:gd name="T71" fmla="*/ 5 h 27"/>
                <a:gd name="T72" fmla="*/ 6 w 35"/>
                <a:gd name="T73" fmla="*/ 7 h 27"/>
                <a:gd name="T74" fmla="*/ 5 w 35"/>
                <a:gd name="T75" fmla="*/ 9 h 27"/>
                <a:gd name="T76" fmla="*/ 4 w 35"/>
                <a:gd name="T77" fmla="*/ 10 h 27"/>
                <a:gd name="T78" fmla="*/ 3 w 35"/>
                <a:gd name="T79" fmla="*/ 12 h 27"/>
                <a:gd name="T80" fmla="*/ 3 w 35"/>
                <a:gd name="T81" fmla="*/ 15 h 27"/>
                <a:gd name="T82" fmla="*/ 1 w 35"/>
                <a:gd name="T83" fmla="*/ 15 h 27"/>
                <a:gd name="T84" fmla="*/ 1 w 35"/>
                <a:gd name="T85" fmla="*/ 16 h 27"/>
                <a:gd name="T86" fmla="*/ 3 w 35"/>
                <a:gd name="T8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" h="27">
                  <a:moveTo>
                    <a:pt x="3" y="18"/>
                  </a:moveTo>
                  <a:cubicBezTo>
                    <a:pt x="3" y="18"/>
                    <a:pt x="4" y="19"/>
                    <a:pt x="5" y="20"/>
                  </a:cubicBezTo>
                  <a:cubicBezTo>
                    <a:pt x="5" y="21"/>
                    <a:pt x="6" y="22"/>
                    <a:pt x="7" y="22"/>
                  </a:cubicBezTo>
                  <a:cubicBezTo>
                    <a:pt x="7" y="22"/>
                    <a:pt x="7" y="23"/>
                    <a:pt x="7" y="24"/>
                  </a:cubicBezTo>
                  <a:cubicBezTo>
                    <a:pt x="7" y="24"/>
                    <a:pt x="7" y="24"/>
                    <a:pt x="8" y="24"/>
                  </a:cubicBezTo>
                  <a:cubicBezTo>
                    <a:pt x="8" y="25"/>
                    <a:pt x="9" y="24"/>
                    <a:pt x="10" y="25"/>
                  </a:cubicBezTo>
                  <a:cubicBezTo>
                    <a:pt x="10" y="25"/>
                    <a:pt x="12" y="26"/>
                    <a:pt x="13" y="26"/>
                  </a:cubicBezTo>
                  <a:cubicBezTo>
                    <a:pt x="13" y="26"/>
                    <a:pt x="15" y="27"/>
                    <a:pt x="15" y="27"/>
                  </a:cubicBezTo>
                  <a:cubicBezTo>
                    <a:pt x="16" y="27"/>
                    <a:pt x="16" y="26"/>
                    <a:pt x="17" y="26"/>
                  </a:cubicBezTo>
                  <a:cubicBezTo>
                    <a:pt x="18" y="25"/>
                    <a:pt x="19" y="25"/>
                    <a:pt x="19" y="25"/>
                  </a:cubicBezTo>
                  <a:cubicBezTo>
                    <a:pt x="19" y="25"/>
                    <a:pt x="20" y="26"/>
                    <a:pt x="20" y="26"/>
                  </a:cubicBezTo>
                  <a:cubicBezTo>
                    <a:pt x="20" y="26"/>
                    <a:pt x="21" y="25"/>
                    <a:pt x="21" y="25"/>
                  </a:cubicBezTo>
                  <a:cubicBezTo>
                    <a:pt x="22" y="25"/>
                    <a:pt x="23" y="25"/>
                    <a:pt x="23" y="25"/>
                  </a:cubicBezTo>
                  <a:cubicBezTo>
                    <a:pt x="23" y="25"/>
                    <a:pt x="25" y="23"/>
                    <a:pt x="26" y="23"/>
                  </a:cubicBezTo>
                  <a:cubicBezTo>
                    <a:pt x="28" y="23"/>
                    <a:pt x="28" y="24"/>
                    <a:pt x="29" y="23"/>
                  </a:cubicBezTo>
                  <a:cubicBezTo>
                    <a:pt x="29" y="22"/>
                    <a:pt x="34" y="17"/>
                    <a:pt x="35" y="17"/>
                  </a:cubicBezTo>
                  <a:cubicBezTo>
                    <a:pt x="35" y="16"/>
                    <a:pt x="35" y="16"/>
                    <a:pt x="34" y="16"/>
                  </a:cubicBezTo>
                  <a:cubicBezTo>
                    <a:pt x="34" y="16"/>
                    <a:pt x="33" y="16"/>
                    <a:pt x="31" y="15"/>
                  </a:cubicBezTo>
                  <a:cubicBezTo>
                    <a:pt x="29" y="15"/>
                    <a:pt x="27" y="14"/>
                    <a:pt x="26" y="14"/>
                  </a:cubicBezTo>
                  <a:cubicBezTo>
                    <a:pt x="26" y="14"/>
                    <a:pt x="25" y="13"/>
                    <a:pt x="25" y="12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3" y="10"/>
                    <a:pt x="23" y="10"/>
                    <a:pt x="24" y="9"/>
                  </a:cubicBezTo>
                  <a:cubicBezTo>
                    <a:pt x="23" y="9"/>
                    <a:pt x="23" y="9"/>
                    <a:pt x="22" y="9"/>
                  </a:cubicBezTo>
                  <a:cubicBezTo>
                    <a:pt x="22" y="9"/>
                    <a:pt x="21" y="9"/>
                    <a:pt x="21" y="9"/>
                  </a:cubicBezTo>
                  <a:cubicBezTo>
                    <a:pt x="21" y="9"/>
                    <a:pt x="21" y="8"/>
                    <a:pt x="21" y="7"/>
                  </a:cubicBezTo>
                  <a:cubicBezTo>
                    <a:pt x="22" y="7"/>
                    <a:pt x="22" y="6"/>
                    <a:pt x="22" y="6"/>
                  </a:cubicBezTo>
                  <a:cubicBezTo>
                    <a:pt x="22" y="6"/>
                    <a:pt x="18" y="1"/>
                    <a:pt x="17" y="1"/>
                  </a:cubicBezTo>
                  <a:cubicBezTo>
                    <a:pt x="17" y="1"/>
                    <a:pt x="15" y="1"/>
                    <a:pt x="15" y="1"/>
                  </a:cubicBezTo>
                  <a:cubicBezTo>
                    <a:pt x="15" y="1"/>
                    <a:pt x="15" y="0"/>
                    <a:pt x="14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1"/>
                    <a:pt x="11" y="2"/>
                    <a:pt x="11" y="1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8" y="3"/>
                    <a:pt x="8" y="4"/>
                  </a:cubicBezTo>
                  <a:cubicBezTo>
                    <a:pt x="8" y="4"/>
                    <a:pt x="7" y="5"/>
                    <a:pt x="7" y="5"/>
                  </a:cubicBezTo>
                  <a:cubicBezTo>
                    <a:pt x="7" y="5"/>
                    <a:pt x="6" y="6"/>
                    <a:pt x="6" y="7"/>
                  </a:cubicBezTo>
                  <a:cubicBezTo>
                    <a:pt x="5" y="7"/>
                    <a:pt x="5" y="9"/>
                    <a:pt x="5" y="9"/>
                  </a:cubicBezTo>
                  <a:cubicBezTo>
                    <a:pt x="4" y="9"/>
                    <a:pt x="3" y="10"/>
                    <a:pt x="4" y="10"/>
                  </a:cubicBezTo>
                  <a:cubicBezTo>
                    <a:pt x="4" y="10"/>
                    <a:pt x="3" y="11"/>
                    <a:pt x="3" y="12"/>
                  </a:cubicBezTo>
                  <a:cubicBezTo>
                    <a:pt x="3" y="13"/>
                    <a:pt x="3" y="15"/>
                    <a:pt x="3" y="15"/>
                  </a:cubicBezTo>
                  <a:cubicBezTo>
                    <a:pt x="3" y="15"/>
                    <a:pt x="1" y="14"/>
                    <a:pt x="1" y="15"/>
                  </a:cubicBezTo>
                  <a:cubicBezTo>
                    <a:pt x="1" y="16"/>
                    <a:pt x="0" y="16"/>
                    <a:pt x="1" y="16"/>
                  </a:cubicBezTo>
                  <a:cubicBezTo>
                    <a:pt x="1" y="17"/>
                    <a:pt x="2" y="17"/>
                    <a:pt x="3" y="1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3" name="Freeform 224">
              <a:extLst>
                <a:ext uri="{FF2B5EF4-FFF2-40B4-BE49-F238E27FC236}">
                  <a16:creationId xmlns:a16="http://schemas.microsoft.com/office/drawing/2014/main" id="{CF57ED17-5963-439B-B883-C349DC368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2150" y="1925638"/>
              <a:ext cx="11112" cy="14288"/>
            </a:xfrm>
            <a:custGeom>
              <a:avLst/>
              <a:gdLst>
                <a:gd name="T0" fmla="*/ 3 w 3"/>
                <a:gd name="T1" fmla="*/ 2 h 4"/>
                <a:gd name="T2" fmla="*/ 2 w 3"/>
                <a:gd name="T3" fmla="*/ 0 h 4"/>
                <a:gd name="T4" fmla="*/ 2 w 3"/>
                <a:gd name="T5" fmla="*/ 0 h 4"/>
                <a:gd name="T6" fmla="*/ 0 w 3"/>
                <a:gd name="T7" fmla="*/ 4 h 4"/>
                <a:gd name="T8" fmla="*/ 1 w 3"/>
                <a:gd name="T9" fmla="*/ 4 h 4"/>
                <a:gd name="T10" fmla="*/ 3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2"/>
                    <a:pt x="3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4" name="Freeform 225">
              <a:extLst>
                <a:ext uri="{FF2B5EF4-FFF2-40B4-BE49-F238E27FC236}">
                  <a16:creationId xmlns:a16="http://schemas.microsoft.com/office/drawing/2014/main" id="{CA0AB255-7023-4462-8EF9-9DE033122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27388" y="1903413"/>
              <a:ext cx="57150" cy="42863"/>
            </a:xfrm>
            <a:custGeom>
              <a:avLst/>
              <a:gdLst>
                <a:gd name="T0" fmla="*/ 2 w 16"/>
                <a:gd name="T1" fmla="*/ 8 h 12"/>
                <a:gd name="T2" fmla="*/ 0 w 16"/>
                <a:gd name="T3" fmla="*/ 10 h 12"/>
                <a:gd name="T4" fmla="*/ 0 w 16"/>
                <a:gd name="T5" fmla="*/ 10 h 12"/>
                <a:gd name="T6" fmla="*/ 0 w 16"/>
                <a:gd name="T7" fmla="*/ 11 h 12"/>
                <a:gd name="T8" fmla="*/ 2 w 16"/>
                <a:gd name="T9" fmla="*/ 12 h 12"/>
                <a:gd name="T10" fmla="*/ 4 w 16"/>
                <a:gd name="T11" fmla="*/ 11 h 12"/>
                <a:gd name="T12" fmla="*/ 12 w 16"/>
                <a:gd name="T13" fmla="*/ 7 h 12"/>
                <a:gd name="T14" fmla="*/ 13 w 16"/>
                <a:gd name="T15" fmla="*/ 6 h 12"/>
                <a:gd name="T16" fmla="*/ 13 w 16"/>
                <a:gd name="T17" fmla="*/ 4 h 12"/>
                <a:gd name="T18" fmla="*/ 13 w 16"/>
                <a:gd name="T19" fmla="*/ 2 h 12"/>
                <a:gd name="T20" fmla="*/ 14 w 16"/>
                <a:gd name="T21" fmla="*/ 1 h 12"/>
                <a:gd name="T22" fmla="*/ 16 w 16"/>
                <a:gd name="T23" fmla="*/ 0 h 12"/>
                <a:gd name="T24" fmla="*/ 15 w 16"/>
                <a:gd name="T25" fmla="*/ 0 h 12"/>
                <a:gd name="T26" fmla="*/ 12 w 16"/>
                <a:gd name="T27" fmla="*/ 0 h 12"/>
                <a:gd name="T28" fmla="*/ 9 w 16"/>
                <a:gd name="T29" fmla="*/ 1 h 12"/>
                <a:gd name="T30" fmla="*/ 7 w 16"/>
                <a:gd name="T31" fmla="*/ 1 h 12"/>
                <a:gd name="T32" fmla="*/ 5 w 16"/>
                <a:gd name="T33" fmla="*/ 1 h 12"/>
                <a:gd name="T34" fmla="*/ 3 w 16"/>
                <a:gd name="T35" fmla="*/ 1 h 12"/>
                <a:gd name="T36" fmla="*/ 2 w 16"/>
                <a:gd name="T37" fmla="*/ 2 h 12"/>
                <a:gd name="T38" fmla="*/ 1 w 16"/>
                <a:gd name="T39" fmla="*/ 3 h 12"/>
                <a:gd name="T40" fmla="*/ 1 w 16"/>
                <a:gd name="T41" fmla="*/ 4 h 12"/>
                <a:gd name="T42" fmla="*/ 1 w 16"/>
                <a:gd name="T43" fmla="*/ 6 h 12"/>
                <a:gd name="T44" fmla="*/ 2 w 16"/>
                <a:gd name="T45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2">
                  <a:moveTo>
                    <a:pt x="2" y="8"/>
                  </a:moveTo>
                  <a:cubicBezTo>
                    <a:pt x="1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4" y="11"/>
                    <a:pt x="4" y="11"/>
                  </a:cubicBezTo>
                  <a:cubicBezTo>
                    <a:pt x="5" y="11"/>
                    <a:pt x="12" y="7"/>
                    <a:pt x="12" y="7"/>
                  </a:cubicBezTo>
                  <a:cubicBezTo>
                    <a:pt x="12" y="7"/>
                    <a:pt x="13" y="6"/>
                    <a:pt x="13" y="6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4" y="3"/>
                    <a:pt x="13" y="3"/>
                    <a:pt x="13" y="2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0"/>
                    <a:pt x="12" y="0"/>
                  </a:cubicBezTo>
                  <a:cubicBezTo>
                    <a:pt x="11" y="0"/>
                    <a:pt x="11" y="1"/>
                    <a:pt x="9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2" y="1"/>
                    <a:pt x="2" y="2"/>
                  </a:cubicBezTo>
                  <a:cubicBezTo>
                    <a:pt x="2" y="2"/>
                    <a:pt x="2" y="3"/>
                    <a:pt x="1" y="3"/>
                  </a:cubicBezTo>
                  <a:cubicBezTo>
                    <a:pt x="1" y="4"/>
                    <a:pt x="0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2" y="6"/>
                    <a:pt x="2" y="7"/>
                    <a:pt x="2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5" name="Freeform 226">
              <a:extLst>
                <a:ext uri="{FF2B5EF4-FFF2-40B4-BE49-F238E27FC236}">
                  <a16:creationId xmlns:a16="http://schemas.microsoft.com/office/drawing/2014/main" id="{D3D0CC76-609F-47D8-AB47-CA94F6A94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73325" y="1892300"/>
              <a:ext cx="33337" cy="39688"/>
            </a:xfrm>
            <a:custGeom>
              <a:avLst/>
              <a:gdLst>
                <a:gd name="T0" fmla="*/ 2 w 9"/>
                <a:gd name="T1" fmla="*/ 1 h 11"/>
                <a:gd name="T2" fmla="*/ 1 w 9"/>
                <a:gd name="T3" fmla="*/ 2 h 11"/>
                <a:gd name="T4" fmla="*/ 2 w 9"/>
                <a:gd name="T5" fmla="*/ 3 h 11"/>
                <a:gd name="T6" fmla="*/ 1 w 9"/>
                <a:gd name="T7" fmla="*/ 4 h 11"/>
                <a:gd name="T8" fmla="*/ 1 w 9"/>
                <a:gd name="T9" fmla="*/ 6 h 11"/>
                <a:gd name="T10" fmla="*/ 1 w 9"/>
                <a:gd name="T11" fmla="*/ 9 h 11"/>
                <a:gd name="T12" fmla="*/ 1 w 9"/>
                <a:gd name="T13" fmla="*/ 10 h 11"/>
                <a:gd name="T14" fmla="*/ 5 w 9"/>
                <a:gd name="T15" fmla="*/ 9 h 11"/>
                <a:gd name="T16" fmla="*/ 8 w 9"/>
                <a:gd name="T17" fmla="*/ 8 h 11"/>
                <a:gd name="T18" fmla="*/ 9 w 9"/>
                <a:gd name="T19" fmla="*/ 7 h 11"/>
                <a:gd name="T20" fmla="*/ 8 w 9"/>
                <a:gd name="T21" fmla="*/ 4 h 11"/>
                <a:gd name="T22" fmla="*/ 6 w 9"/>
                <a:gd name="T23" fmla="*/ 0 h 11"/>
                <a:gd name="T24" fmla="*/ 4 w 9"/>
                <a:gd name="T25" fmla="*/ 0 h 11"/>
                <a:gd name="T26" fmla="*/ 2 w 9"/>
                <a:gd name="T2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1">
                  <a:moveTo>
                    <a:pt x="2" y="1"/>
                  </a:moveTo>
                  <a:cubicBezTo>
                    <a:pt x="2" y="1"/>
                    <a:pt x="1" y="1"/>
                    <a:pt x="1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2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2" y="7"/>
                    <a:pt x="0" y="8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1"/>
                    <a:pt x="4" y="10"/>
                    <a:pt x="5" y="9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8"/>
                    <a:pt x="9" y="7"/>
                    <a:pt x="9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3"/>
                    <a:pt x="7" y="1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6" name="Freeform 227">
              <a:extLst>
                <a:ext uri="{FF2B5EF4-FFF2-40B4-BE49-F238E27FC236}">
                  <a16:creationId xmlns:a16="http://schemas.microsoft.com/office/drawing/2014/main" id="{35B867AC-CC26-4175-8DA3-2C3B31835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87650" y="2005013"/>
              <a:ext cx="36512" cy="46038"/>
            </a:xfrm>
            <a:custGeom>
              <a:avLst/>
              <a:gdLst>
                <a:gd name="T0" fmla="*/ 10 w 10"/>
                <a:gd name="T1" fmla="*/ 11 h 13"/>
                <a:gd name="T2" fmla="*/ 9 w 10"/>
                <a:gd name="T3" fmla="*/ 7 h 13"/>
                <a:gd name="T4" fmla="*/ 7 w 10"/>
                <a:gd name="T5" fmla="*/ 9 h 13"/>
                <a:gd name="T6" fmla="*/ 7 w 10"/>
                <a:gd name="T7" fmla="*/ 6 h 13"/>
                <a:gd name="T8" fmla="*/ 9 w 10"/>
                <a:gd name="T9" fmla="*/ 4 h 13"/>
                <a:gd name="T10" fmla="*/ 8 w 10"/>
                <a:gd name="T11" fmla="*/ 3 h 13"/>
                <a:gd name="T12" fmla="*/ 5 w 10"/>
                <a:gd name="T13" fmla="*/ 3 h 13"/>
                <a:gd name="T14" fmla="*/ 4 w 10"/>
                <a:gd name="T15" fmla="*/ 2 h 13"/>
                <a:gd name="T16" fmla="*/ 2 w 10"/>
                <a:gd name="T17" fmla="*/ 1 h 13"/>
                <a:gd name="T18" fmla="*/ 0 w 10"/>
                <a:gd name="T19" fmla="*/ 1 h 13"/>
                <a:gd name="T20" fmla="*/ 2 w 10"/>
                <a:gd name="T21" fmla="*/ 3 h 13"/>
                <a:gd name="T22" fmla="*/ 1 w 10"/>
                <a:gd name="T23" fmla="*/ 4 h 13"/>
                <a:gd name="T24" fmla="*/ 1 w 10"/>
                <a:gd name="T25" fmla="*/ 7 h 13"/>
                <a:gd name="T26" fmla="*/ 2 w 10"/>
                <a:gd name="T27" fmla="*/ 12 h 13"/>
                <a:gd name="T28" fmla="*/ 4 w 10"/>
                <a:gd name="T29" fmla="*/ 11 h 13"/>
                <a:gd name="T30" fmla="*/ 5 w 10"/>
                <a:gd name="T31" fmla="*/ 10 h 13"/>
                <a:gd name="T32" fmla="*/ 7 w 10"/>
                <a:gd name="T33" fmla="*/ 9 h 13"/>
                <a:gd name="T34" fmla="*/ 8 w 10"/>
                <a:gd name="T35" fmla="*/ 12 h 13"/>
                <a:gd name="T36" fmla="*/ 8 w 10"/>
                <a:gd name="T37" fmla="*/ 13 h 13"/>
                <a:gd name="T38" fmla="*/ 9 w 10"/>
                <a:gd name="T39" fmla="*/ 13 h 13"/>
                <a:gd name="T40" fmla="*/ 10 w 10"/>
                <a:gd name="T41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" h="13">
                  <a:moveTo>
                    <a:pt x="10" y="11"/>
                  </a:moveTo>
                  <a:cubicBezTo>
                    <a:pt x="10" y="9"/>
                    <a:pt x="9" y="7"/>
                    <a:pt x="9" y="7"/>
                  </a:cubicBezTo>
                  <a:cubicBezTo>
                    <a:pt x="9" y="7"/>
                    <a:pt x="8" y="9"/>
                    <a:pt x="7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8" y="6"/>
                    <a:pt x="9" y="4"/>
                    <a:pt x="9" y="4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7" y="3"/>
                    <a:pt x="5" y="3"/>
                    <a:pt x="5" y="3"/>
                  </a:cubicBezTo>
                  <a:cubicBezTo>
                    <a:pt x="5" y="3"/>
                    <a:pt x="4" y="3"/>
                    <a:pt x="4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1" y="1"/>
                    <a:pt x="1" y="0"/>
                    <a:pt x="0" y="1"/>
                  </a:cubicBezTo>
                  <a:cubicBezTo>
                    <a:pt x="0" y="2"/>
                    <a:pt x="2" y="2"/>
                    <a:pt x="2" y="3"/>
                  </a:cubicBezTo>
                  <a:cubicBezTo>
                    <a:pt x="2" y="4"/>
                    <a:pt x="1" y="3"/>
                    <a:pt x="1" y="4"/>
                  </a:cubicBezTo>
                  <a:cubicBezTo>
                    <a:pt x="1" y="4"/>
                    <a:pt x="1" y="6"/>
                    <a:pt x="1" y="7"/>
                  </a:cubicBezTo>
                  <a:cubicBezTo>
                    <a:pt x="2" y="8"/>
                    <a:pt x="2" y="10"/>
                    <a:pt x="2" y="12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4" y="11"/>
                    <a:pt x="5" y="11"/>
                    <a:pt x="5" y="10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8" y="11"/>
                    <a:pt x="8" y="12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10" y="12"/>
                    <a:pt x="10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7" name="Freeform 228">
              <a:extLst>
                <a:ext uri="{FF2B5EF4-FFF2-40B4-BE49-F238E27FC236}">
                  <a16:creationId xmlns:a16="http://schemas.microsoft.com/office/drawing/2014/main" id="{5338FD30-837F-44F9-8821-F0342F4DD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49575" y="1917700"/>
              <a:ext cx="234950" cy="249238"/>
            </a:xfrm>
            <a:custGeom>
              <a:avLst/>
              <a:gdLst>
                <a:gd name="T0" fmla="*/ 46 w 65"/>
                <a:gd name="T1" fmla="*/ 28 h 69"/>
                <a:gd name="T2" fmla="*/ 45 w 65"/>
                <a:gd name="T3" fmla="*/ 25 h 69"/>
                <a:gd name="T4" fmla="*/ 49 w 65"/>
                <a:gd name="T5" fmla="*/ 26 h 69"/>
                <a:gd name="T6" fmla="*/ 53 w 65"/>
                <a:gd name="T7" fmla="*/ 27 h 69"/>
                <a:gd name="T8" fmla="*/ 52 w 65"/>
                <a:gd name="T9" fmla="*/ 30 h 69"/>
                <a:gd name="T10" fmla="*/ 54 w 65"/>
                <a:gd name="T11" fmla="*/ 31 h 69"/>
                <a:gd name="T12" fmla="*/ 55 w 65"/>
                <a:gd name="T13" fmla="*/ 35 h 69"/>
                <a:gd name="T14" fmla="*/ 56 w 65"/>
                <a:gd name="T15" fmla="*/ 30 h 69"/>
                <a:gd name="T16" fmla="*/ 59 w 65"/>
                <a:gd name="T17" fmla="*/ 27 h 69"/>
                <a:gd name="T18" fmla="*/ 61 w 65"/>
                <a:gd name="T19" fmla="*/ 23 h 69"/>
                <a:gd name="T20" fmla="*/ 64 w 65"/>
                <a:gd name="T21" fmla="*/ 22 h 69"/>
                <a:gd name="T22" fmla="*/ 65 w 65"/>
                <a:gd name="T23" fmla="*/ 19 h 69"/>
                <a:gd name="T24" fmla="*/ 62 w 65"/>
                <a:gd name="T25" fmla="*/ 17 h 69"/>
                <a:gd name="T26" fmla="*/ 58 w 65"/>
                <a:gd name="T27" fmla="*/ 17 h 69"/>
                <a:gd name="T28" fmla="*/ 55 w 65"/>
                <a:gd name="T29" fmla="*/ 19 h 69"/>
                <a:gd name="T30" fmla="*/ 53 w 65"/>
                <a:gd name="T31" fmla="*/ 21 h 69"/>
                <a:gd name="T32" fmla="*/ 51 w 65"/>
                <a:gd name="T33" fmla="*/ 23 h 69"/>
                <a:gd name="T34" fmla="*/ 47 w 65"/>
                <a:gd name="T35" fmla="*/ 23 h 69"/>
                <a:gd name="T36" fmla="*/ 46 w 65"/>
                <a:gd name="T37" fmla="*/ 20 h 69"/>
                <a:gd name="T38" fmla="*/ 45 w 65"/>
                <a:gd name="T39" fmla="*/ 23 h 69"/>
                <a:gd name="T40" fmla="*/ 38 w 65"/>
                <a:gd name="T41" fmla="*/ 23 h 69"/>
                <a:gd name="T42" fmla="*/ 34 w 65"/>
                <a:gd name="T43" fmla="*/ 22 h 69"/>
                <a:gd name="T44" fmla="*/ 31 w 65"/>
                <a:gd name="T45" fmla="*/ 20 h 69"/>
                <a:gd name="T46" fmla="*/ 28 w 65"/>
                <a:gd name="T47" fmla="*/ 18 h 69"/>
                <a:gd name="T48" fmla="*/ 29 w 65"/>
                <a:gd name="T49" fmla="*/ 15 h 69"/>
                <a:gd name="T50" fmla="*/ 27 w 65"/>
                <a:gd name="T51" fmla="*/ 12 h 69"/>
                <a:gd name="T52" fmla="*/ 24 w 65"/>
                <a:gd name="T53" fmla="*/ 9 h 69"/>
                <a:gd name="T54" fmla="*/ 26 w 65"/>
                <a:gd name="T55" fmla="*/ 7 h 69"/>
                <a:gd name="T56" fmla="*/ 24 w 65"/>
                <a:gd name="T57" fmla="*/ 3 h 69"/>
                <a:gd name="T58" fmla="*/ 22 w 65"/>
                <a:gd name="T59" fmla="*/ 0 h 69"/>
                <a:gd name="T60" fmla="*/ 20 w 65"/>
                <a:gd name="T61" fmla="*/ 2 h 69"/>
                <a:gd name="T62" fmla="*/ 15 w 65"/>
                <a:gd name="T63" fmla="*/ 2 h 69"/>
                <a:gd name="T64" fmla="*/ 14 w 65"/>
                <a:gd name="T65" fmla="*/ 6 h 69"/>
                <a:gd name="T66" fmla="*/ 16 w 65"/>
                <a:gd name="T67" fmla="*/ 9 h 69"/>
                <a:gd name="T68" fmla="*/ 15 w 65"/>
                <a:gd name="T69" fmla="*/ 13 h 69"/>
                <a:gd name="T70" fmla="*/ 12 w 65"/>
                <a:gd name="T71" fmla="*/ 15 h 69"/>
                <a:gd name="T72" fmla="*/ 9 w 65"/>
                <a:gd name="T73" fmla="*/ 19 h 69"/>
                <a:gd name="T74" fmla="*/ 6 w 65"/>
                <a:gd name="T75" fmla="*/ 21 h 69"/>
                <a:gd name="T76" fmla="*/ 3 w 65"/>
                <a:gd name="T77" fmla="*/ 23 h 69"/>
                <a:gd name="T78" fmla="*/ 5 w 65"/>
                <a:gd name="T79" fmla="*/ 27 h 69"/>
                <a:gd name="T80" fmla="*/ 4 w 65"/>
                <a:gd name="T81" fmla="*/ 29 h 69"/>
                <a:gd name="T82" fmla="*/ 0 w 65"/>
                <a:gd name="T83" fmla="*/ 31 h 69"/>
                <a:gd name="T84" fmla="*/ 2 w 65"/>
                <a:gd name="T85" fmla="*/ 33 h 69"/>
                <a:gd name="T86" fmla="*/ 1 w 65"/>
                <a:gd name="T87" fmla="*/ 34 h 69"/>
                <a:gd name="T88" fmla="*/ 9 w 65"/>
                <a:gd name="T89" fmla="*/ 36 h 69"/>
                <a:gd name="T90" fmla="*/ 10 w 65"/>
                <a:gd name="T91" fmla="*/ 37 h 69"/>
                <a:gd name="T92" fmla="*/ 11 w 65"/>
                <a:gd name="T93" fmla="*/ 43 h 69"/>
                <a:gd name="T94" fmla="*/ 14 w 65"/>
                <a:gd name="T95" fmla="*/ 53 h 69"/>
                <a:gd name="T96" fmla="*/ 18 w 65"/>
                <a:gd name="T97" fmla="*/ 64 h 69"/>
                <a:gd name="T98" fmla="*/ 23 w 65"/>
                <a:gd name="T99" fmla="*/ 67 h 69"/>
                <a:gd name="T100" fmla="*/ 26 w 65"/>
                <a:gd name="T101" fmla="*/ 63 h 69"/>
                <a:gd name="T102" fmla="*/ 27 w 65"/>
                <a:gd name="T103" fmla="*/ 59 h 69"/>
                <a:gd name="T104" fmla="*/ 28 w 65"/>
                <a:gd name="T105" fmla="*/ 52 h 69"/>
                <a:gd name="T106" fmla="*/ 31 w 65"/>
                <a:gd name="T107" fmla="*/ 48 h 69"/>
                <a:gd name="T108" fmla="*/ 38 w 65"/>
                <a:gd name="T109" fmla="*/ 42 h 69"/>
                <a:gd name="T110" fmla="*/ 42 w 65"/>
                <a:gd name="T111" fmla="*/ 37 h 69"/>
                <a:gd name="T112" fmla="*/ 47 w 65"/>
                <a:gd name="T113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5" h="69">
                  <a:moveTo>
                    <a:pt x="46" y="31"/>
                  </a:moveTo>
                  <a:cubicBezTo>
                    <a:pt x="46" y="30"/>
                    <a:pt x="46" y="28"/>
                    <a:pt x="46" y="28"/>
                  </a:cubicBezTo>
                  <a:cubicBezTo>
                    <a:pt x="46" y="27"/>
                    <a:pt x="47" y="28"/>
                    <a:pt x="47" y="27"/>
                  </a:cubicBezTo>
                  <a:cubicBezTo>
                    <a:pt x="47" y="26"/>
                    <a:pt x="45" y="26"/>
                    <a:pt x="45" y="25"/>
                  </a:cubicBezTo>
                  <a:cubicBezTo>
                    <a:pt x="46" y="24"/>
                    <a:pt x="46" y="25"/>
                    <a:pt x="47" y="25"/>
                  </a:cubicBezTo>
                  <a:cubicBezTo>
                    <a:pt x="48" y="25"/>
                    <a:pt x="49" y="25"/>
                    <a:pt x="49" y="26"/>
                  </a:cubicBezTo>
                  <a:cubicBezTo>
                    <a:pt x="49" y="27"/>
                    <a:pt x="50" y="27"/>
                    <a:pt x="50" y="27"/>
                  </a:cubicBezTo>
                  <a:cubicBezTo>
                    <a:pt x="50" y="27"/>
                    <a:pt x="52" y="27"/>
                    <a:pt x="53" y="27"/>
                  </a:cubicBezTo>
                  <a:cubicBezTo>
                    <a:pt x="53" y="27"/>
                    <a:pt x="54" y="27"/>
                    <a:pt x="54" y="28"/>
                  </a:cubicBezTo>
                  <a:cubicBezTo>
                    <a:pt x="54" y="28"/>
                    <a:pt x="53" y="30"/>
                    <a:pt x="52" y="30"/>
                  </a:cubicBezTo>
                  <a:cubicBezTo>
                    <a:pt x="52" y="30"/>
                    <a:pt x="52" y="32"/>
                    <a:pt x="52" y="33"/>
                  </a:cubicBezTo>
                  <a:cubicBezTo>
                    <a:pt x="53" y="33"/>
                    <a:pt x="54" y="31"/>
                    <a:pt x="54" y="31"/>
                  </a:cubicBezTo>
                  <a:cubicBezTo>
                    <a:pt x="54" y="31"/>
                    <a:pt x="55" y="33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5"/>
                    <a:pt x="56" y="33"/>
                    <a:pt x="56" y="32"/>
                  </a:cubicBezTo>
                  <a:cubicBezTo>
                    <a:pt x="56" y="32"/>
                    <a:pt x="56" y="30"/>
                    <a:pt x="56" y="30"/>
                  </a:cubicBezTo>
                  <a:cubicBezTo>
                    <a:pt x="57" y="30"/>
                    <a:pt x="58" y="31"/>
                    <a:pt x="58" y="30"/>
                  </a:cubicBezTo>
                  <a:cubicBezTo>
                    <a:pt x="58" y="30"/>
                    <a:pt x="59" y="28"/>
                    <a:pt x="59" y="27"/>
                  </a:cubicBezTo>
                  <a:cubicBezTo>
                    <a:pt x="59" y="27"/>
                    <a:pt x="60" y="26"/>
                    <a:pt x="60" y="25"/>
                  </a:cubicBezTo>
                  <a:cubicBezTo>
                    <a:pt x="60" y="24"/>
                    <a:pt x="61" y="23"/>
                    <a:pt x="61" y="23"/>
                  </a:cubicBezTo>
                  <a:cubicBezTo>
                    <a:pt x="62" y="22"/>
                    <a:pt x="63" y="21"/>
                    <a:pt x="63" y="22"/>
                  </a:cubicBezTo>
                  <a:cubicBezTo>
                    <a:pt x="63" y="22"/>
                    <a:pt x="65" y="23"/>
                    <a:pt x="64" y="22"/>
                  </a:cubicBezTo>
                  <a:cubicBezTo>
                    <a:pt x="64" y="21"/>
                    <a:pt x="64" y="21"/>
                    <a:pt x="64" y="20"/>
                  </a:cubicBezTo>
                  <a:cubicBezTo>
                    <a:pt x="64" y="20"/>
                    <a:pt x="65" y="19"/>
                    <a:pt x="65" y="19"/>
                  </a:cubicBezTo>
                  <a:cubicBezTo>
                    <a:pt x="65" y="19"/>
                    <a:pt x="63" y="19"/>
                    <a:pt x="63" y="19"/>
                  </a:cubicBezTo>
                  <a:cubicBezTo>
                    <a:pt x="63" y="18"/>
                    <a:pt x="62" y="17"/>
                    <a:pt x="62" y="17"/>
                  </a:cubicBezTo>
                  <a:cubicBezTo>
                    <a:pt x="62" y="17"/>
                    <a:pt x="62" y="17"/>
                    <a:pt x="61" y="17"/>
                  </a:cubicBezTo>
                  <a:cubicBezTo>
                    <a:pt x="61" y="18"/>
                    <a:pt x="60" y="17"/>
                    <a:pt x="58" y="17"/>
                  </a:cubicBezTo>
                  <a:cubicBezTo>
                    <a:pt x="57" y="18"/>
                    <a:pt x="57" y="19"/>
                    <a:pt x="56" y="19"/>
                  </a:cubicBezTo>
                  <a:cubicBezTo>
                    <a:pt x="56" y="18"/>
                    <a:pt x="56" y="19"/>
                    <a:pt x="55" y="19"/>
                  </a:cubicBezTo>
                  <a:cubicBezTo>
                    <a:pt x="55" y="20"/>
                    <a:pt x="55" y="20"/>
                    <a:pt x="54" y="20"/>
                  </a:cubicBezTo>
                  <a:cubicBezTo>
                    <a:pt x="54" y="20"/>
                    <a:pt x="53" y="21"/>
                    <a:pt x="53" y="21"/>
                  </a:cubicBezTo>
                  <a:cubicBezTo>
                    <a:pt x="53" y="21"/>
                    <a:pt x="54" y="22"/>
                    <a:pt x="53" y="23"/>
                  </a:cubicBezTo>
                  <a:cubicBezTo>
                    <a:pt x="53" y="24"/>
                    <a:pt x="52" y="23"/>
                    <a:pt x="51" y="23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3"/>
                    <a:pt x="48" y="23"/>
                    <a:pt x="47" y="23"/>
                  </a:cubicBezTo>
                  <a:cubicBezTo>
                    <a:pt x="47" y="23"/>
                    <a:pt x="46" y="22"/>
                    <a:pt x="47" y="21"/>
                  </a:cubicBezTo>
                  <a:cubicBezTo>
                    <a:pt x="47" y="20"/>
                    <a:pt x="46" y="19"/>
                    <a:pt x="46" y="20"/>
                  </a:cubicBezTo>
                  <a:cubicBezTo>
                    <a:pt x="45" y="20"/>
                    <a:pt x="45" y="20"/>
                    <a:pt x="45" y="21"/>
                  </a:cubicBezTo>
                  <a:cubicBezTo>
                    <a:pt x="45" y="22"/>
                    <a:pt x="45" y="23"/>
                    <a:pt x="45" y="23"/>
                  </a:cubicBezTo>
                  <a:cubicBezTo>
                    <a:pt x="44" y="24"/>
                    <a:pt x="41" y="24"/>
                    <a:pt x="41" y="24"/>
                  </a:cubicBezTo>
                  <a:cubicBezTo>
                    <a:pt x="40" y="23"/>
                    <a:pt x="38" y="23"/>
                    <a:pt x="38" y="23"/>
                  </a:cubicBezTo>
                  <a:cubicBezTo>
                    <a:pt x="38" y="22"/>
                    <a:pt x="37" y="21"/>
                    <a:pt x="36" y="21"/>
                  </a:cubicBezTo>
                  <a:cubicBezTo>
                    <a:pt x="36" y="21"/>
                    <a:pt x="35" y="22"/>
                    <a:pt x="34" y="22"/>
                  </a:cubicBezTo>
                  <a:cubicBezTo>
                    <a:pt x="34" y="21"/>
                    <a:pt x="33" y="21"/>
                    <a:pt x="32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31" y="19"/>
                    <a:pt x="29" y="19"/>
                    <a:pt x="29" y="19"/>
                  </a:cubicBezTo>
                  <a:cubicBezTo>
                    <a:pt x="29" y="18"/>
                    <a:pt x="28" y="18"/>
                    <a:pt x="28" y="18"/>
                  </a:cubicBezTo>
                  <a:cubicBezTo>
                    <a:pt x="28" y="17"/>
                    <a:pt x="28" y="17"/>
                    <a:pt x="28" y="16"/>
                  </a:cubicBezTo>
                  <a:cubicBezTo>
                    <a:pt x="28" y="16"/>
                    <a:pt x="29" y="15"/>
                    <a:pt x="29" y="15"/>
                  </a:cubicBezTo>
                  <a:cubicBezTo>
                    <a:pt x="29" y="14"/>
                    <a:pt x="28" y="14"/>
                    <a:pt x="28" y="14"/>
                  </a:cubicBezTo>
                  <a:cubicBezTo>
                    <a:pt x="28" y="14"/>
                    <a:pt x="27" y="12"/>
                    <a:pt x="27" y="12"/>
                  </a:cubicBezTo>
                  <a:cubicBezTo>
                    <a:pt x="26" y="12"/>
                    <a:pt x="25" y="11"/>
                    <a:pt x="25" y="11"/>
                  </a:cubicBezTo>
                  <a:cubicBezTo>
                    <a:pt x="24" y="11"/>
                    <a:pt x="24" y="10"/>
                    <a:pt x="24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5" y="9"/>
                    <a:pt x="26" y="8"/>
                    <a:pt x="26" y="7"/>
                  </a:cubicBezTo>
                  <a:cubicBezTo>
                    <a:pt x="25" y="7"/>
                    <a:pt x="25" y="6"/>
                    <a:pt x="25" y="5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4" y="3"/>
                    <a:pt x="23" y="2"/>
                    <a:pt x="23" y="2"/>
                  </a:cubicBezTo>
                  <a:cubicBezTo>
                    <a:pt x="23" y="1"/>
                    <a:pt x="22" y="0"/>
                    <a:pt x="22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2"/>
                    <a:pt x="20" y="2"/>
                  </a:cubicBezTo>
                  <a:cubicBezTo>
                    <a:pt x="20" y="2"/>
                    <a:pt x="19" y="3"/>
                    <a:pt x="18" y="3"/>
                  </a:cubicBezTo>
                  <a:cubicBezTo>
                    <a:pt x="17" y="4"/>
                    <a:pt x="16" y="2"/>
                    <a:pt x="15" y="2"/>
                  </a:cubicBezTo>
                  <a:cubicBezTo>
                    <a:pt x="14" y="2"/>
                    <a:pt x="13" y="4"/>
                    <a:pt x="13" y="4"/>
                  </a:cubicBezTo>
                  <a:cubicBezTo>
                    <a:pt x="14" y="4"/>
                    <a:pt x="14" y="6"/>
                    <a:pt x="14" y="6"/>
                  </a:cubicBezTo>
                  <a:cubicBezTo>
                    <a:pt x="14" y="6"/>
                    <a:pt x="14" y="8"/>
                    <a:pt x="15" y="8"/>
                  </a:cubicBezTo>
                  <a:cubicBezTo>
                    <a:pt x="16" y="8"/>
                    <a:pt x="17" y="9"/>
                    <a:pt x="16" y="9"/>
                  </a:cubicBezTo>
                  <a:cubicBezTo>
                    <a:pt x="15" y="9"/>
                    <a:pt x="15" y="10"/>
                    <a:pt x="15" y="11"/>
                  </a:cubicBezTo>
                  <a:cubicBezTo>
                    <a:pt x="15" y="12"/>
                    <a:pt x="15" y="13"/>
                    <a:pt x="15" y="13"/>
                  </a:cubicBezTo>
                  <a:cubicBezTo>
                    <a:pt x="14" y="13"/>
                    <a:pt x="13" y="13"/>
                    <a:pt x="13" y="14"/>
                  </a:cubicBezTo>
                  <a:cubicBezTo>
                    <a:pt x="13" y="15"/>
                    <a:pt x="12" y="15"/>
                    <a:pt x="12" y="15"/>
                  </a:cubicBezTo>
                  <a:cubicBezTo>
                    <a:pt x="12" y="15"/>
                    <a:pt x="11" y="17"/>
                    <a:pt x="11" y="18"/>
                  </a:cubicBezTo>
                  <a:cubicBezTo>
                    <a:pt x="11" y="18"/>
                    <a:pt x="9" y="18"/>
                    <a:pt x="9" y="19"/>
                  </a:cubicBezTo>
                  <a:cubicBezTo>
                    <a:pt x="9" y="20"/>
                    <a:pt x="8" y="21"/>
                    <a:pt x="8" y="20"/>
                  </a:cubicBezTo>
                  <a:cubicBezTo>
                    <a:pt x="8" y="20"/>
                    <a:pt x="7" y="20"/>
                    <a:pt x="6" y="21"/>
                  </a:cubicBezTo>
                  <a:cubicBezTo>
                    <a:pt x="6" y="21"/>
                    <a:pt x="5" y="20"/>
                    <a:pt x="5" y="20"/>
                  </a:cubicBezTo>
                  <a:cubicBezTo>
                    <a:pt x="4" y="21"/>
                    <a:pt x="3" y="22"/>
                    <a:pt x="3" y="23"/>
                  </a:cubicBezTo>
                  <a:cubicBezTo>
                    <a:pt x="3" y="23"/>
                    <a:pt x="4" y="23"/>
                    <a:pt x="4" y="24"/>
                  </a:cubicBezTo>
                  <a:cubicBezTo>
                    <a:pt x="4" y="25"/>
                    <a:pt x="5" y="26"/>
                    <a:pt x="5" y="27"/>
                  </a:cubicBezTo>
                  <a:cubicBezTo>
                    <a:pt x="6" y="27"/>
                    <a:pt x="7" y="28"/>
                    <a:pt x="6" y="29"/>
                  </a:cubicBezTo>
                  <a:cubicBezTo>
                    <a:pt x="6" y="29"/>
                    <a:pt x="5" y="29"/>
                    <a:pt x="4" y="29"/>
                  </a:cubicBezTo>
                  <a:cubicBezTo>
                    <a:pt x="4" y="29"/>
                    <a:pt x="4" y="30"/>
                    <a:pt x="2" y="29"/>
                  </a:cubicBezTo>
                  <a:cubicBezTo>
                    <a:pt x="1" y="29"/>
                    <a:pt x="1" y="30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2"/>
                    <a:pt x="2" y="33"/>
                  </a:cubicBezTo>
                  <a:cubicBezTo>
                    <a:pt x="3" y="33"/>
                    <a:pt x="5" y="32"/>
                    <a:pt x="5" y="33"/>
                  </a:cubicBezTo>
                  <a:cubicBezTo>
                    <a:pt x="5" y="34"/>
                    <a:pt x="2" y="34"/>
                    <a:pt x="1" y="34"/>
                  </a:cubicBezTo>
                  <a:cubicBezTo>
                    <a:pt x="1" y="34"/>
                    <a:pt x="5" y="38"/>
                    <a:pt x="6" y="38"/>
                  </a:cubicBezTo>
                  <a:cubicBezTo>
                    <a:pt x="8" y="38"/>
                    <a:pt x="9" y="36"/>
                    <a:pt x="9" y="36"/>
                  </a:cubicBezTo>
                  <a:cubicBezTo>
                    <a:pt x="8" y="35"/>
                    <a:pt x="9" y="34"/>
                    <a:pt x="10" y="35"/>
                  </a:cubicBezTo>
                  <a:cubicBezTo>
                    <a:pt x="10" y="35"/>
                    <a:pt x="10" y="37"/>
                    <a:pt x="10" y="37"/>
                  </a:cubicBezTo>
                  <a:cubicBezTo>
                    <a:pt x="11" y="37"/>
                    <a:pt x="11" y="38"/>
                    <a:pt x="10" y="39"/>
                  </a:cubicBezTo>
                  <a:cubicBezTo>
                    <a:pt x="10" y="40"/>
                    <a:pt x="11" y="42"/>
                    <a:pt x="11" y="43"/>
                  </a:cubicBezTo>
                  <a:cubicBezTo>
                    <a:pt x="11" y="44"/>
                    <a:pt x="11" y="46"/>
                    <a:pt x="12" y="47"/>
                  </a:cubicBezTo>
                  <a:cubicBezTo>
                    <a:pt x="12" y="49"/>
                    <a:pt x="13" y="52"/>
                    <a:pt x="14" y="53"/>
                  </a:cubicBezTo>
                  <a:cubicBezTo>
                    <a:pt x="15" y="55"/>
                    <a:pt x="15" y="59"/>
                    <a:pt x="16" y="59"/>
                  </a:cubicBezTo>
                  <a:cubicBezTo>
                    <a:pt x="17" y="60"/>
                    <a:pt x="18" y="63"/>
                    <a:pt x="18" y="64"/>
                  </a:cubicBezTo>
                  <a:cubicBezTo>
                    <a:pt x="18" y="66"/>
                    <a:pt x="20" y="68"/>
                    <a:pt x="21" y="68"/>
                  </a:cubicBezTo>
                  <a:cubicBezTo>
                    <a:pt x="21" y="69"/>
                    <a:pt x="22" y="68"/>
                    <a:pt x="23" y="67"/>
                  </a:cubicBezTo>
                  <a:cubicBezTo>
                    <a:pt x="23" y="66"/>
                    <a:pt x="25" y="66"/>
                    <a:pt x="25" y="65"/>
                  </a:cubicBezTo>
                  <a:cubicBezTo>
                    <a:pt x="25" y="64"/>
                    <a:pt x="25" y="63"/>
                    <a:pt x="26" y="63"/>
                  </a:cubicBezTo>
                  <a:cubicBezTo>
                    <a:pt x="26" y="63"/>
                    <a:pt x="26" y="62"/>
                    <a:pt x="26" y="62"/>
                  </a:cubicBezTo>
                  <a:cubicBezTo>
                    <a:pt x="26" y="61"/>
                    <a:pt x="26" y="59"/>
                    <a:pt x="27" y="59"/>
                  </a:cubicBezTo>
                  <a:cubicBezTo>
                    <a:pt x="28" y="58"/>
                    <a:pt x="28" y="56"/>
                    <a:pt x="27" y="55"/>
                  </a:cubicBezTo>
                  <a:cubicBezTo>
                    <a:pt x="27" y="54"/>
                    <a:pt x="27" y="53"/>
                    <a:pt x="28" y="52"/>
                  </a:cubicBezTo>
                  <a:cubicBezTo>
                    <a:pt x="28" y="51"/>
                    <a:pt x="28" y="50"/>
                    <a:pt x="28" y="50"/>
                  </a:cubicBezTo>
                  <a:cubicBezTo>
                    <a:pt x="29" y="50"/>
                    <a:pt x="30" y="49"/>
                    <a:pt x="31" y="48"/>
                  </a:cubicBezTo>
                  <a:cubicBezTo>
                    <a:pt x="31" y="47"/>
                    <a:pt x="34" y="46"/>
                    <a:pt x="34" y="46"/>
                  </a:cubicBezTo>
                  <a:cubicBezTo>
                    <a:pt x="35" y="45"/>
                    <a:pt x="37" y="43"/>
                    <a:pt x="38" y="42"/>
                  </a:cubicBezTo>
                  <a:cubicBezTo>
                    <a:pt x="39" y="41"/>
                    <a:pt x="41" y="40"/>
                    <a:pt x="42" y="39"/>
                  </a:cubicBezTo>
                  <a:cubicBezTo>
                    <a:pt x="42" y="38"/>
                    <a:pt x="42" y="38"/>
                    <a:pt x="42" y="37"/>
                  </a:cubicBezTo>
                  <a:cubicBezTo>
                    <a:pt x="42" y="36"/>
                    <a:pt x="45" y="36"/>
                    <a:pt x="46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4"/>
                    <a:pt x="47" y="32"/>
                    <a:pt x="46" y="3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8" name="Freeform 229">
              <a:extLst>
                <a:ext uri="{FF2B5EF4-FFF2-40B4-BE49-F238E27FC236}">
                  <a16:creationId xmlns:a16="http://schemas.microsoft.com/office/drawing/2014/main" id="{09B50E31-46A5-4D42-9F9D-124C38CFC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87650" y="1747838"/>
              <a:ext cx="263525" cy="112713"/>
            </a:xfrm>
            <a:custGeom>
              <a:avLst/>
              <a:gdLst>
                <a:gd name="T0" fmla="*/ 67 w 73"/>
                <a:gd name="T1" fmla="*/ 13 h 31"/>
                <a:gd name="T2" fmla="*/ 63 w 73"/>
                <a:gd name="T3" fmla="*/ 13 h 31"/>
                <a:gd name="T4" fmla="*/ 63 w 73"/>
                <a:gd name="T5" fmla="*/ 10 h 31"/>
                <a:gd name="T6" fmla="*/ 63 w 73"/>
                <a:gd name="T7" fmla="*/ 7 h 31"/>
                <a:gd name="T8" fmla="*/ 59 w 73"/>
                <a:gd name="T9" fmla="*/ 6 h 31"/>
                <a:gd name="T10" fmla="*/ 55 w 73"/>
                <a:gd name="T11" fmla="*/ 8 h 31"/>
                <a:gd name="T12" fmla="*/ 49 w 73"/>
                <a:gd name="T13" fmla="*/ 9 h 31"/>
                <a:gd name="T14" fmla="*/ 45 w 73"/>
                <a:gd name="T15" fmla="*/ 7 h 31"/>
                <a:gd name="T16" fmla="*/ 41 w 73"/>
                <a:gd name="T17" fmla="*/ 5 h 31"/>
                <a:gd name="T18" fmla="*/ 37 w 73"/>
                <a:gd name="T19" fmla="*/ 5 h 31"/>
                <a:gd name="T20" fmla="*/ 33 w 73"/>
                <a:gd name="T21" fmla="*/ 5 h 31"/>
                <a:gd name="T22" fmla="*/ 31 w 73"/>
                <a:gd name="T23" fmla="*/ 2 h 31"/>
                <a:gd name="T24" fmla="*/ 27 w 73"/>
                <a:gd name="T25" fmla="*/ 1 h 31"/>
                <a:gd name="T26" fmla="*/ 24 w 73"/>
                <a:gd name="T27" fmla="*/ 0 h 31"/>
                <a:gd name="T28" fmla="*/ 22 w 73"/>
                <a:gd name="T29" fmla="*/ 2 h 31"/>
                <a:gd name="T30" fmla="*/ 22 w 73"/>
                <a:gd name="T31" fmla="*/ 5 h 31"/>
                <a:gd name="T32" fmla="*/ 20 w 73"/>
                <a:gd name="T33" fmla="*/ 7 h 31"/>
                <a:gd name="T34" fmla="*/ 16 w 73"/>
                <a:gd name="T35" fmla="*/ 7 h 31"/>
                <a:gd name="T36" fmla="*/ 14 w 73"/>
                <a:gd name="T37" fmla="*/ 5 h 31"/>
                <a:gd name="T38" fmla="*/ 9 w 73"/>
                <a:gd name="T39" fmla="*/ 4 h 31"/>
                <a:gd name="T40" fmla="*/ 6 w 73"/>
                <a:gd name="T41" fmla="*/ 6 h 31"/>
                <a:gd name="T42" fmla="*/ 2 w 73"/>
                <a:gd name="T43" fmla="*/ 8 h 31"/>
                <a:gd name="T44" fmla="*/ 0 w 73"/>
                <a:gd name="T45" fmla="*/ 9 h 31"/>
                <a:gd name="T46" fmla="*/ 1 w 73"/>
                <a:gd name="T47" fmla="*/ 11 h 31"/>
                <a:gd name="T48" fmla="*/ 6 w 73"/>
                <a:gd name="T49" fmla="*/ 14 h 31"/>
                <a:gd name="T50" fmla="*/ 7 w 73"/>
                <a:gd name="T51" fmla="*/ 18 h 31"/>
                <a:gd name="T52" fmla="*/ 11 w 73"/>
                <a:gd name="T53" fmla="*/ 21 h 31"/>
                <a:gd name="T54" fmla="*/ 15 w 73"/>
                <a:gd name="T55" fmla="*/ 23 h 31"/>
                <a:gd name="T56" fmla="*/ 18 w 73"/>
                <a:gd name="T57" fmla="*/ 28 h 31"/>
                <a:gd name="T58" fmla="*/ 26 w 73"/>
                <a:gd name="T59" fmla="*/ 28 h 31"/>
                <a:gd name="T60" fmla="*/ 33 w 73"/>
                <a:gd name="T61" fmla="*/ 30 h 31"/>
                <a:gd name="T62" fmla="*/ 37 w 73"/>
                <a:gd name="T63" fmla="*/ 31 h 31"/>
                <a:gd name="T64" fmla="*/ 46 w 73"/>
                <a:gd name="T65" fmla="*/ 29 h 31"/>
                <a:gd name="T66" fmla="*/ 54 w 73"/>
                <a:gd name="T67" fmla="*/ 25 h 31"/>
                <a:gd name="T68" fmla="*/ 55 w 73"/>
                <a:gd name="T69" fmla="*/ 21 h 31"/>
                <a:gd name="T70" fmla="*/ 62 w 73"/>
                <a:gd name="T71" fmla="*/ 20 h 31"/>
                <a:gd name="T72" fmla="*/ 67 w 73"/>
                <a:gd name="T73" fmla="*/ 17 h 31"/>
                <a:gd name="T74" fmla="*/ 73 w 73"/>
                <a:gd name="T7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" h="31">
                  <a:moveTo>
                    <a:pt x="70" y="13"/>
                  </a:moveTo>
                  <a:cubicBezTo>
                    <a:pt x="69" y="12"/>
                    <a:pt x="68" y="13"/>
                    <a:pt x="67" y="13"/>
                  </a:cubicBezTo>
                  <a:cubicBezTo>
                    <a:pt x="67" y="14"/>
                    <a:pt x="67" y="13"/>
                    <a:pt x="65" y="13"/>
                  </a:cubicBezTo>
                  <a:cubicBezTo>
                    <a:pt x="64" y="13"/>
                    <a:pt x="64" y="14"/>
                    <a:pt x="63" y="13"/>
                  </a:cubicBezTo>
                  <a:cubicBezTo>
                    <a:pt x="62" y="12"/>
                    <a:pt x="63" y="12"/>
                    <a:pt x="63" y="12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6"/>
                    <a:pt x="64" y="6"/>
                    <a:pt x="63" y="7"/>
                  </a:cubicBezTo>
                  <a:cubicBezTo>
                    <a:pt x="63" y="7"/>
                    <a:pt x="62" y="7"/>
                    <a:pt x="61" y="6"/>
                  </a:cubicBezTo>
                  <a:cubicBezTo>
                    <a:pt x="61" y="6"/>
                    <a:pt x="59" y="6"/>
                    <a:pt x="59" y="6"/>
                  </a:cubicBezTo>
                  <a:cubicBezTo>
                    <a:pt x="58" y="6"/>
                    <a:pt x="57" y="7"/>
                    <a:pt x="57" y="7"/>
                  </a:cubicBezTo>
                  <a:cubicBezTo>
                    <a:pt x="57" y="8"/>
                    <a:pt x="55" y="8"/>
                    <a:pt x="55" y="8"/>
                  </a:cubicBezTo>
                  <a:cubicBezTo>
                    <a:pt x="54" y="8"/>
                    <a:pt x="52" y="8"/>
                    <a:pt x="52" y="9"/>
                  </a:cubicBezTo>
                  <a:cubicBezTo>
                    <a:pt x="52" y="9"/>
                    <a:pt x="49" y="9"/>
                    <a:pt x="49" y="9"/>
                  </a:cubicBezTo>
                  <a:cubicBezTo>
                    <a:pt x="48" y="8"/>
                    <a:pt x="46" y="9"/>
                    <a:pt x="46" y="8"/>
                  </a:cubicBezTo>
                  <a:cubicBezTo>
                    <a:pt x="45" y="8"/>
                    <a:pt x="45" y="7"/>
                    <a:pt x="45" y="7"/>
                  </a:cubicBezTo>
                  <a:cubicBezTo>
                    <a:pt x="45" y="6"/>
                    <a:pt x="43" y="6"/>
                    <a:pt x="43" y="6"/>
                  </a:cubicBezTo>
                  <a:cubicBezTo>
                    <a:pt x="42" y="6"/>
                    <a:pt x="41" y="5"/>
                    <a:pt x="41" y="5"/>
                  </a:cubicBezTo>
                  <a:cubicBezTo>
                    <a:pt x="41" y="6"/>
                    <a:pt x="39" y="5"/>
                    <a:pt x="39" y="5"/>
                  </a:cubicBezTo>
                  <a:cubicBezTo>
                    <a:pt x="38" y="5"/>
                    <a:pt x="37" y="5"/>
                    <a:pt x="37" y="5"/>
                  </a:cubicBezTo>
                  <a:cubicBezTo>
                    <a:pt x="36" y="5"/>
                    <a:pt x="35" y="6"/>
                    <a:pt x="35" y="6"/>
                  </a:cubicBezTo>
                  <a:cubicBezTo>
                    <a:pt x="34" y="6"/>
                    <a:pt x="33" y="5"/>
                    <a:pt x="33" y="5"/>
                  </a:cubicBezTo>
                  <a:cubicBezTo>
                    <a:pt x="33" y="6"/>
                    <a:pt x="32" y="5"/>
                    <a:pt x="31" y="4"/>
                  </a:cubicBezTo>
                  <a:cubicBezTo>
                    <a:pt x="31" y="4"/>
                    <a:pt x="31" y="3"/>
                    <a:pt x="31" y="2"/>
                  </a:cubicBezTo>
                  <a:cubicBezTo>
                    <a:pt x="31" y="2"/>
                    <a:pt x="29" y="2"/>
                    <a:pt x="29" y="2"/>
                  </a:cubicBezTo>
                  <a:cubicBezTo>
                    <a:pt x="28" y="1"/>
                    <a:pt x="28" y="1"/>
                    <a:pt x="27" y="1"/>
                  </a:cubicBezTo>
                  <a:cubicBezTo>
                    <a:pt x="27" y="1"/>
                    <a:pt x="26" y="1"/>
                    <a:pt x="26" y="1"/>
                  </a:cubicBezTo>
                  <a:cubicBezTo>
                    <a:pt x="25" y="0"/>
                    <a:pt x="24" y="0"/>
                    <a:pt x="24" y="0"/>
                  </a:cubicBezTo>
                  <a:cubicBezTo>
                    <a:pt x="23" y="0"/>
                    <a:pt x="23" y="0"/>
                    <a:pt x="23" y="1"/>
                  </a:cubicBezTo>
                  <a:cubicBezTo>
                    <a:pt x="23" y="1"/>
                    <a:pt x="22" y="1"/>
                    <a:pt x="22" y="2"/>
                  </a:cubicBezTo>
                  <a:cubicBezTo>
                    <a:pt x="22" y="2"/>
                    <a:pt x="21" y="2"/>
                    <a:pt x="21" y="3"/>
                  </a:cubicBezTo>
                  <a:cubicBezTo>
                    <a:pt x="21" y="3"/>
                    <a:pt x="21" y="4"/>
                    <a:pt x="22" y="5"/>
                  </a:cubicBezTo>
                  <a:cubicBezTo>
                    <a:pt x="22" y="5"/>
                    <a:pt x="22" y="6"/>
                    <a:pt x="22" y="6"/>
                  </a:cubicBezTo>
                  <a:cubicBezTo>
                    <a:pt x="22" y="6"/>
                    <a:pt x="20" y="6"/>
                    <a:pt x="20" y="7"/>
                  </a:cubicBezTo>
                  <a:cubicBezTo>
                    <a:pt x="20" y="7"/>
                    <a:pt x="19" y="7"/>
                    <a:pt x="18" y="6"/>
                  </a:cubicBezTo>
                  <a:cubicBezTo>
                    <a:pt x="17" y="6"/>
                    <a:pt x="17" y="6"/>
                    <a:pt x="16" y="7"/>
                  </a:cubicBezTo>
                  <a:cubicBezTo>
                    <a:pt x="16" y="7"/>
                    <a:pt x="15" y="6"/>
                    <a:pt x="14" y="6"/>
                  </a:cubicBezTo>
                  <a:cubicBezTo>
                    <a:pt x="14" y="6"/>
                    <a:pt x="14" y="4"/>
                    <a:pt x="14" y="5"/>
                  </a:cubicBezTo>
                  <a:cubicBezTo>
                    <a:pt x="13" y="5"/>
                    <a:pt x="11" y="4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9" y="5"/>
                    <a:pt x="7" y="5"/>
                    <a:pt x="7" y="5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cubicBezTo>
                    <a:pt x="4" y="8"/>
                    <a:pt x="2" y="8"/>
                    <a:pt x="2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2" y="12"/>
                    <a:pt x="3" y="12"/>
                    <a:pt x="4" y="12"/>
                  </a:cubicBezTo>
                  <a:cubicBezTo>
                    <a:pt x="4" y="12"/>
                    <a:pt x="5" y="13"/>
                    <a:pt x="6" y="14"/>
                  </a:cubicBezTo>
                  <a:cubicBezTo>
                    <a:pt x="6" y="15"/>
                    <a:pt x="6" y="15"/>
                    <a:pt x="7" y="16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7" y="19"/>
                    <a:pt x="6" y="19"/>
                    <a:pt x="6" y="20"/>
                  </a:cubicBezTo>
                  <a:cubicBezTo>
                    <a:pt x="7" y="21"/>
                    <a:pt x="10" y="21"/>
                    <a:pt x="11" y="21"/>
                  </a:cubicBezTo>
                  <a:cubicBezTo>
                    <a:pt x="12" y="21"/>
                    <a:pt x="13" y="22"/>
                    <a:pt x="13" y="22"/>
                  </a:cubicBezTo>
                  <a:cubicBezTo>
                    <a:pt x="14" y="22"/>
                    <a:pt x="14" y="23"/>
                    <a:pt x="15" y="23"/>
                  </a:cubicBezTo>
                  <a:cubicBezTo>
                    <a:pt x="15" y="23"/>
                    <a:pt x="16" y="24"/>
                    <a:pt x="16" y="25"/>
                  </a:cubicBezTo>
                  <a:cubicBezTo>
                    <a:pt x="17" y="27"/>
                    <a:pt x="18" y="27"/>
                    <a:pt x="18" y="28"/>
                  </a:cubicBezTo>
                  <a:cubicBezTo>
                    <a:pt x="18" y="28"/>
                    <a:pt x="20" y="28"/>
                    <a:pt x="21" y="28"/>
                  </a:cubicBezTo>
                  <a:cubicBezTo>
                    <a:pt x="22" y="28"/>
                    <a:pt x="25" y="28"/>
                    <a:pt x="26" y="28"/>
                  </a:cubicBezTo>
                  <a:cubicBezTo>
                    <a:pt x="27" y="28"/>
                    <a:pt x="29" y="28"/>
                    <a:pt x="30" y="29"/>
                  </a:cubicBezTo>
                  <a:cubicBezTo>
                    <a:pt x="32" y="30"/>
                    <a:pt x="32" y="29"/>
                    <a:pt x="33" y="30"/>
                  </a:cubicBezTo>
                  <a:cubicBezTo>
                    <a:pt x="34" y="30"/>
                    <a:pt x="34" y="30"/>
                    <a:pt x="35" y="30"/>
                  </a:cubicBezTo>
                  <a:cubicBezTo>
                    <a:pt x="36" y="30"/>
                    <a:pt x="36" y="31"/>
                    <a:pt x="37" y="31"/>
                  </a:cubicBezTo>
                  <a:cubicBezTo>
                    <a:pt x="38" y="31"/>
                    <a:pt x="39" y="30"/>
                    <a:pt x="41" y="29"/>
                  </a:cubicBezTo>
                  <a:cubicBezTo>
                    <a:pt x="43" y="28"/>
                    <a:pt x="45" y="29"/>
                    <a:pt x="46" y="29"/>
                  </a:cubicBezTo>
                  <a:cubicBezTo>
                    <a:pt x="48" y="29"/>
                    <a:pt x="49" y="28"/>
                    <a:pt x="51" y="27"/>
                  </a:cubicBezTo>
                  <a:cubicBezTo>
                    <a:pt x="52" y="26"/>
                    <a:pt x="53" y="26"/>
                    <a:pt x="54" y="25"/>
                  </a:cubicBezTo>
                  <a:cubicBezTo>
                    <a:pt x="54" y="24"/>
                    <a:pt x="52" y="23"/>
                    <a:pt x="53" y="22"/>
                  </a:cubicBezTo>
                  <a:cubicBezTo>
                    <a:pt x="54" y="21"/>
                    <a:pt x="55" y="21"/>
                    <a:pt x="55" y="21"/>
                  </a:cubicBezTo>
                  <a:cubicBezTo>
                    <a:pt x="56" y="22"/>
                    <a:pt x="57" y="22"/>
                    <a:pt x="59" y="21"/>
                  </a:cubicBezTo>
                  <a:cubicBezTo>
                    <a:pt x="60" y="20"/>
                    <a:pt x="61" y="20"/>
                    <a:pt x="62" y="20"/>
                  </a:cubicBezTo>
                  <a:cubicBezTo>
                    <a:pt x="64" y="20"/>
                    <a:pt x="64" y="19"/>
                    <a:pt x="64" y="18"/>
                  </a:cubicBezTo>
                  <a:cubicBezTo>
                    <a:pt x="65" y="17"/>
                    <a:pt x="66" y="17"/>
                    <a:pt x="67" y="17"/>
                  </a:cubicBezTo>
                  <a:cubicBezTo>
                    <a:pt x="68" y="17"/>
                    <a:pt x="69" y="16"/>
                    <a:pt x="70" y="16"/>
                  </a:cubicBezTo>
                  <a:cubicBezTo>
                    <a:pt x="71" y="17"/>
                    <a:pt x="73" y="17"/>
                    <a:pt x="73" y="16"/>
                  </a:cubicBezTo>
                  <a:cubicBezTo>
                    <a:pt x="73" y="15"/>
                    <a:pt x="70" y="14"/>
                    <a:pt x="70" y="1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9" name="Freeform 230">
              <a:extLst>
                <a:ext uri="{FF2B5EF4-FFF2-40B4-BE49-F238E27FC236}">
                  <a16:creationId xmlns:a16="http://schemas.microsoft.com/office/drawing/2014/main" id="{1BF54001-8018-4B89-A929-1FEA35128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2150" y="1946275"/>
              <a:ext cx="4762" cy="1111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3 h 3"/>
                <a:gd name="T6" fmla="*/ 1 w 1"/>
                <a:gd name="T7" fmla="*/ 0 h 3"/>
                <a:gd name="T8" fmla="*/ 1 w 1"/>
                <a:gd name="T9" fmla="*/ 0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0" name="Freeform 231">
              <a:extLst>
                <a:ext uri="{FF2B5EF4-FFF2-40B4-BE49-F238E27FC236}">
                  <a16:creationId xmlns:a16="http://schemas.microsoft.com/office/drawing/2014/main" id="{65687C03-6360-4AC4-B607-264969981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8500" y="1939925"/>
              <a:ext cx="11112" cy="34925"/>
            </a:xfrm>
            <a:custGeom>
              <a:avLst/>
              <a:gdLst>
                <a:gd name="T0" fmla="*/ 1 w 3"/>
                <a:gd name="T1" fmla="*/ 9 h 10"/>
                <a:gd name="T2" fmla="*/ 1 w 3"/>
                <a:gd name="T3" fmla="*/ 10 h 10"/>
                <a:gd name="T4" fmla="*/ 2 w 3"/>
                <a:gd name="T5" fmla="*/ 6 h 10"/>
                <a:gd name="T6" fmla="*/ 2 w 3"/>
                <a:gd name="T7" fmla="*/ 5 h 10"/>
                <a:gd name="T8" fmla="*/ 2 w 3"/>
                <a:gd name="T9" fmla="*/ 4 h 10"/>
                <a:gd name="T10" fmla="*/ 2 w 3"/>
                <a:gd name="T11" fmla="*/ 2 h 10"/>
                <a:gd name="T12" fmla="*/ 3 w 3"/>
                <a:gd name="T13" fmla="*/ 2 h 10"/>
                <a:gd name="T14" fmla="*/ 3 w 3"/>
                <a:gd name="T15" fmla="*/ 0 h 10"/>
                <a:gd name="T16" fmla="*/ 2 w 3"/>
                <a:gd name="T17" fmla="*/ 0 h 10"/>
                <a:gd name="T18" fmla="*/ 1 w 3"/>
                <a:gd name="T19" fmla="*/ 1 h 10"/>
                <a:gd name="T20" fmla="*/ 0 w 3"/>
                <a:gd name="T21" fmla="*/ 5 h 10"/>
                <a:gd name="T22" fmla="*/ 1 w 3"/>
                <a:gd name="T2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10">
                  <a:moveTo>
                    <a:pt x="1" y="9"/>
                  </a:moveTo>
                  <a:cubicBezTo>
                    <a:pt x="1" y="9"/>
                    <a:pt x="1" y="9"/>
                    <a:pt x="1" y="10"/>
                  </a:cubicBezTo>
                  <a:cubicBezTo>
                    <a:pt x="2" y="8"/>
                    <a:pt x="2" y="7"/>
                    <a:pt x="2" y="6"/>
                  </a:cubicBezTo>
                  <a:cubicBezTo>
                    <a:pt x="2" y="6"/>
                    <a:pt x="2" y="6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9"/>
                    <a:pt x="1" y="9"/>
                    <a:pt x="1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1" name="Freeform 232">
              <a:extLst>
                <a:ext uri="{FF2B5EF4-FFF2-40B4-BE49-F238E27FC236}">
                  <a16:creationId xmlns:a16="http://schemas.microsoft.com/office/drawing/2014/main" id="{12742547-69ED-414B-B150-B9287B1DB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5325" y="1939925"/>
              <a:ext cx="36512" cy="39688"/>
            </a:xfrm>
            <a:custGeom>
              <a:avLst/>
              <a:gdLst>
                <a:gd name="T0" fmla="*/ 9 w 10"/>
                <a:gd name="T1" fmla="*/ 0 h 11"/>
                <a:gd name="T2" fmla="*/ 6 w 10"/>
                <a:gd name="T3" fmla="*/ 1 h 11"/>
                <a:gd name="T4" fmla="*/ 4 w 10"/>
                <a:gd name="T5" fmla="*/ 2 h 11"/>
                <a:gd name="T6" fmla="*/ 2 w 10"/>
                <a:gd name="T7" fmla="*/ 1 h 11"/>
                <a:gd name="T8" fmla="*/ 2 w 10"/>
                <a:gd name="T9" fmla="*/ 0 h 11"/>
                <a:gd name="T10" fmla="*/ 2 w 10"/>
                <a:gd name="T11" fmla="*/ 0 h 11"/>
                <a:gd name="T12" fmla="*/ 2 w 10"/>
                <a:gd name="T13" fmla="*/ 2 h 11"/>
                <a:gd name="T14" fmla="*/ 1 w 10"/>
                <a:gd name="T15" fmla="*/ 6 h 11"/>
                <a:gd name="T16" fmla="*/ 0 w 10"/>
                <a:gd name="T17" fmla="*/ 10 h 11"/>
                <a:gd name="T18" fmla="*/ 2 w 10"/>
                <a:gd name="T19" fmla="*/ 10 h 11"/>
                <a:gd name="T20" fmla="*/ 4 w 10"/>
                <a:gd name="T21" fmla="*/ 9 h 11"/>
                <a:gd name="T22" fmla="*/ 6 w 10"/>
                <a:gd name="T23" fmla="*/ 8 h 11"/>
                <a:gd name="T24" fmla="*/ 7 w 10"/>
                <a:gd name="T25" fmla="*/ 7 h 11"/>
                <a:gd name="T26" fmla="*/ 5 w 10"/>
                <a:gd name="T27" fmla="*/ 5 h 11"/>
                <a:gd name="T28" fmla="*/ 8 w 10"/>
                <a:gd name="T29" fmla="*/ 4 h 11"/>
                <a:gd name="T30" fmla="*/ 10 w 10"/>
                <a:gd name="T31" fmla="*/ 3 h 11"/>
                <a:gd name="T32" fmla="*/ 10 w 10"/>
                <a:gd name="T33" fmla="*/ 3 h 11"/>
                <a:gd name="T34" fmla="*/ 10 w 10"/>
                <a:gd name="T35" fmla="*/ 1 h 11"/>
                <a:gd name="T36" fmla="*/ 9 w 10"/>
                <a:gd name="T3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1">
                  <a:moveTo>
                    <a:pt x="9" y="0"/>
                  </a:moveTo>
                  <a:cubicBezTo>
                    <a:pt x="8" y="0"/>
                    <a:pt x="7" y="1"/>
                    <a:pt x="6" y="1"/>
                  </a:cubicBezTo>
                  <a:cubicBezTo>
                    <a:pt x="6" y="1"/>
                    <a:pt x="4" y="2"/>
                    <a:pt x="4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2" y="6"/>
                    <a:pt x="1" y="6"/>
                  </a:cubicBezTo>
                  <a:cubicBezTo>
                    <a:pt x="1" y="7"/>
                    <a:pt x="1" y="8"/>
                    <a:pt x="0" y="10"/>
                  </a:cubicBezTo>
                  <a:cubicBezTo>
                    <a:pt x="1" y="10"/>
                    <a:pt x="2" y="10"/>
                    <a:pt x="2" y="10"/>
                  </a:cubicBezTo>
                  <a:cubicBezTo>
                    <a:pt x="3" y="11"/>
                    <a:pt x="4" y="10"/>
                    <a:pt x="4" y="9"/>
                  </a:cubicBezTo>
                  <a:cubicBezTo>
                    <a:pt x="4" y="9"/>
                    <a:pt x="5" y="8"/>
                    <a:pt x="6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6" y="5"/>
                    <a:pt x="5" y="5"/>
                  </a:cubicBezTo>
                  <a:cubicBezTo>
                    <a:pt x="5" y="5"/>
                    <a:pt x="6" y="4"/>
                    <a:pt x="8" y="4"/>
                  </a:cubicBezTo>
                  <a:cubicBezTo>
                    <a:pt x="10" y="4"/>
                    <a:pt x="9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1"/>
                    <a:pt x="10" y="1"/>
                  </a:cubicBezTo>
                  <a:cubicBezTo>
                    <a:pt x="10" y="1"/>
                    <a:pt x="10" y="0"/>
                    <a:pt x="9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2" name="Freeform 233">
              <a:extLst>
                <a:ext uri="{FF2B5EF4-FFF2-40B4-BE49-F238E27FC236}">
                  <a16:creationId xmlns:a16="http://schemas.microsoft.com/office/drawing/2014/main" id="{938C86EE-8FD5-408D-86F8-29A121A6D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38463" y="1843088"/>
              <a:ext cx="90487" cy="38100"/>
            </a:xfrm>
            <a:custGeom>
              <a:avLst/>
              <a:gdLst>
                <a:gd name="T0" fmla="*/ 23 w 25"/>
                <a:gd name="T1" fmla="*/ 2 h 11"/>
                <a:gd name="T2" fmla="*/ 21 w 25"/>
                <a:gd name="T3" fmla="*/ 2 h 11"/>
                <a:gd name="T4" fmla="*/ 15 w 25"/>
                <a:gd name="T5" fmla="*/ 1 h 11"/>
                <a:gd name="T6" fmla="*/ 12 w 25"/>
                <a:gd name="T7" fmla="*/ 0 h 11"/>
                <a:gd name="T8" fmla="*/ 9 w 25"/>
                <a:gd name="T9" fmla="*/ 1 h 11"/>
                <a:gd name="T10" fmla="*/ 7 w 25"/>
                <a:gd name="T11" fmla="*/ 2 h 11"/>
                <a:gd name="T12" fmla="*/ 4 w 25"/>
                <a:gd name="T13" fmla="*/ 2 h 11"/>
                <a:gd name="T14" fmla="*/ 3 w 25"/>
                <a:gd name="T15" fmla="*/ 3 h 11"/>
                <a:gd name="T16" fmla="*/ 2 w 25"/>
                <a:gd name="T17" fmla="*/ 5 h 11"/>
                <a:gd name="T18" fmla="*/ 3 w 25"/>
                <a:gd name="T19" fmla="*/ 5 h 11"/>
                <a:gd name="T20" fmla="*/ 5 w 25"/>
                <a:gd name="T21" fmla="*/ 5 h 11"/>
                <a:gd name="T22" fmla="*/ 8 w 25"/>
                <a:gd name="T23" fmla="*/ 7 h 11"/>
                <a:gd name="T24" fmla="*/ 7 w 25"/>
                <a:gd name="T25" fmla="*/ 8 h 11"/>
                <a:gd name="T26" fmla="*/ 5 w 25"/>
                <a:gd name="T27" fmla="*/ 8 h 11"/>
                <a:gd name="T28" fmla="*/ 1 w 25"/>
                <a:gd name="T29" fmla="*/ 9 h 11"/>
                <a:gd name="T30" fmla="*/ 0 w 25"/>
                <a:gd name="T31" fmla="*/ 10 h 11"/>
                <a:gd name="T32" fmla="*/ 3 w 25"/>
                <a:gd name="T33" fmla="*/ 10 h 11"/>
                <a:gd name="T34" fmla="*/ 5 w 25"/>
                <a:gd name="T35" fmla="*/ 11 h 11"/>
                <a:gd name="T36" fmla="*/ 7 w 25"/>
                <a:gd name="T37" fmla="*/ 11 h 11"/>
                <a:gd name="T38" fmla="*/ 10 w 25"/>
                <a:gd name="T39" fmla="*/ 11 h 11"/>
                <a:gd name="T40" fmla="*/ 10 w 25"/>
                <a:gd name="T41" fmla="*/ 10 h 11"/>
                <a:gd name="T42" fmla="*/ 11 w 25"/>
                <a:gd name="T43" fmla="*/ 9 h 11"/>
                <a:gd name="T44" fmla="*/ 13 w 25"/>
                <a:gd name="T45" fmla="*/ 8 h 11"/>
                <a:gd name="T46" fmla="*/ 14 w 25"/>
                <a:gd name="T47" fmla="*/ 8 h 11"/>
                <a:gd name="T48" fmla="*/ 16 w 25"/>
                <a:gd name="T49" fmla="*/ 8 h 11"/>
                <a:gd name="T50" fmla="*/ 17 w 25"/>
                <a:gd name="T51" fmla="*/ 7 h 11"/>
                <a:gd name="T52" fmla="*/ 19 w 25"/>
                <a:gd name="T53" fmla="*/ 7 h 11"/>
                <a:gd name="T54" fmla="*/ 21 w 25"/>
                <a:gd name="T55" fmla="*/ 6 h 11"/>
                <a:gd name="T56" fmla="*/ 23 w 25"/>
                <a:gd name="T57" fmla="*/ 5 h 11"/>
                <a:gd name="T58" fmla="*/ 25 w 25"/>
                <a:gd name="T59" fmla="*/ 4 h 11"/>
                <a:gd name="T60" fmla="*/ 25 w 25"/>
                <a:gd name="T61" fmla="*/ 3 h 11"/>
                <a:gd name="T62" fmla="*/ 23 w 25"/>
                <a:gd name="T6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11">
                  <a:moveTo>
                    <a:pt x="23" y="2"/>
                  </a:moveTo>
                  <a:cubicBezTo>
                    <a:pt x="22" y="1"/>
                    <a:pt x="22" y="2"/>
                    <a:pt x="21" y="2"/>
                  </a:cubicBezTo>
                  <a:cubicBezTo>
                    <a:pt x="20" y="1"/>
                    <a:pt x="16" y="1"/>
                    <a:pt x="15" y="1"/>
                  </a:cubicBezTo>
                  <a:cubicBezTo>
                    <a:pt x="14" y="2"/>
                    <a:pt x="12" y="1"/>
                    <a:pt x="12" y="0"/>
                  </a:cubicBezTo>
                  <a:cubicBezTo>
                    <a:pt x="11" y="0"/>
                    <a:pt x="9" y="0"/>
                    <a:pt x="9" y="1"/>
                  </a:cubicBezTo>
                  <a:cubicBezTo>
                    <a:pt x="9" y="2"/>
                    <a:pt x="9" y="2"/>
                    <a:pt x="7" y="2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9" y="8"/>
                    <a:pt x="7" y="7"/>
                    <a:pt x="7" y="8"/>
                  </a:cubicBezTo>
                  <a:cubicBezTo>
                    <a:pt x="6" y="9"/>
                    <a:pt x="5" y="8"/>
                    <a:pt x="5" y="8"/>
                  </a:cubicBezTo>
                  <a:cubicBezTo>
                    <a:pt x="4" y="9"/>
                    <a:pt x="2" y="9"/>
                    <a:pt x="1" y="9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1"/>
                    <a:pt x="2" y="10"/>
                    <a:pt x="3" y="10"/>
                  </a:cubicBezTo>
                  <a:cubicBezTo>
                    <a:pt x="4" y="11"/>
                    <a:pt x="5" y="10"/>
                    <a:pt x="5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10" y="11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9"/>
                    <a:pt x="11" y="9"/>
                    <a:pt x="11" y="9"/>
                  </a:cubicBezTo>
                  <a:cubicBezTo>
                    <a:pt x="12" y="9"/>
                    <a:pt x="12" y="8"/>
                    <a:pt x="13" y="8"/>
                  </a:cubicBezTo>
                  <a:cubicBezTo>
                    <a:pt x="13" y="8"/>
                    <a:pt x="14" y="8"/>
                    <a:pt x="14" y="8"/>
                  </a:cubicBezTo>
                  <a:cubicBezTo>
                    <a:pt x="15" y="8"/>
                    <a:pt x="15" y="9"/>
                    <a:pt x="16" y="8"/>
                  </a:cubicBezTo>
                  <a:cubicBezTo>
                    <a:pt x="16" y="8"/>
                    <a:pt x="16" y="8"/>
                    <a:pt x="17" y="7"/>
                  </a:cubicBezTo>
                  <a:cubicBezTo>
                    <a:pt x="18" y="6"/>
                    <a:pt x="18" y="6"/>
                    <a:pt x="19" y="7"/>
                  </a:cubicBezTo>
                  <a:cubicBezTo>
                    <a:pt x="20" y="7"/>
                    <a:pt x="21" y="6"/>
                    <a:pt x="21" y="6"/>
                  </a:cubicBezTo>
                  <a:cubicBezTo>
                    <a:pt x="21" y="5"/>
                    <a:pt x="22" y="5"/>
                    <a:pt x="23" y="5"/>
                  </a:cubicBezTo>
                  <a:cubicBezTo>
                    <a:pt x="23" y="4"/>
                    <a:pt x="24" y="4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2"/>
                    <a:pt x="24" y="3"/>
                    <a:pt x="23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3" name="Freeform 234">
              <a:extLst>
                <a:ext uri="{FF2B5EF4-FFF2-40B4-BE49-F238E27FC236}">
                  <a16:creationId xmlns:a16="http://schemas.microsoft.com/office/drawing/2014/main" id="{8BD64109-0626-4F95-B0F4-840748897E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92463" y="1838325"/>
              <a:ext cx="58737" cy="25400"/>
            </a:xfrm>
            <a:custGeom>
              <a:avLst/>
              <a:gdLst>
                <a:gd name="T0" fmla="*/ 6 w 16"/>
                <a:gd name="T1" fmla="*/ 5 h 7"/>
                <a:gd name="T2" fmla="*/ 8 w 16"/>
                <a:gd name="T3" fmla="*/ 7 h 7"/>
                <a:gd name="T4" fmla="*/ 8 w 16"/>
                <a:gd name="T5" fmla="*/ 7 h 7"/>
                <a:gd name="T6" fmla="*/ 10 w 16"/>
                <a:gd name="T7" fmla="*/ 6 h 7"/>
                <a:gd name="T8" fmla="*/ 12 w 16"/>
                <a:gd name="T9" fmla="*/ 7 h 7"/>
                <a:gd name="T10" fmla="*/ 12 w 16"/>
                <a:gd name="T11" fmla="*/ 6 h 7"/>
                <a:gd name="T12" fmla="*/ 14 w 16"/>
                <a:gd name="T13" fmla="*/ 7 h 7"/>
                <a:gd name="T14" fmla="*/ 16 w 16"/>
                <a:gd name="T15" fmla="*/ 7 h 7"/>
                <a:gd name="T16" fmla="*/ 15 w 16"/>
                <a:gd name="T17" fmla="*/ 6 h 7"/>
                <a:gd name="T18" fmla="*/ 15 w 16"/>
                <a:gd name="T19" fmla="*/ 5 h 7"/>
                <a:gd name="T20" fmla="*/ 14 w 16"/>
                <a:gd name="T21" fmla="*/ 4 h 7"/>
                <a:gd name="T22" fmla="*/ 13 w 16"/>
                <a:gd name="T23" fmla="*/ 3 h 7"/>
                <a:gd name="T24" fmla="*/ 12 w 16"/>
                <a:gd name="T25" fmla="*/ 2 h 7"/>
                <a:gd name="T26" fmla="*/ 10 w 16"/>
                <a:gd name="T27" fmla="*/ 3 h 7"/>
                <a:gd name="T28" fmla="*/ 9 w 16"/>
                <a:gd name="T29" fmla="*/ 2 h 7"/>
                <a:gd name="T30" fmla="*/ 7 w 16"/>
                <a:gd name="T31" fmla="*/ 1 h 7"/>
                <a:gd name="T32" fmla="*/ 4 w 16"/>
                <a:gd name="T33" fmla="*/ 1 h 7"/>
                <a:gd name="T34" fmla="*/ 1 w 16"/>
                <a:gd name="T35" fmla="*/ 0 h 7"/>
                <a:gd name="T36" fmla="*/ 0 w 16"/>
                <a:gd name="T37" fmla="*/ 0 h 7"/>
                <a:gd name="T38" fmla="*/ 4 w 16"/>
                <a:gd name="T39" fmla="*/ 2 h 7"/>
                <a:gd name="T40" fmla="*/ 4 w 16"/>
                <a:gd name="T41" fmla="*/ 5 h 7"/>
                <a:gd name="T42" fmla="*/ 4 w 16"/>
                <a:gd name="T43" fmla="*/ 6 h 7"/>
                <a:gd name="T44" fmla="*/ 6 w 16"/>
                <a:gd name="T4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7">
                  <a:moveTo>
                    <a:pt x="6" y="5"/>
                  </a:moveTo>
                  <a:cubicBezTo>
                    <a:pt x="7" y="5"/>
                    <a:pt x="7" y="6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10" y="7"/>
                    <a:pt x="10" y="6"/>
                  </a:cubicBezTo>
                  <a:cubicBezTo>
                    <a:pt x="11" y="6"/>
                    <a:pt x="12" y="6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4" y="6"/>
                    <a:pt x="14" y="7"/>
                  </a:cubicBezTo>
                  <a:cubicBezTo>
                    <a:pt x="14" y="7"/>
                    <a:pt x="15" y="7"/>
                    <a:pt x="16" y="7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5" y="5"/>
                    <a:pt x="14" y="4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2"/>
                    <a:pt x="10" y="3"/>
                  </a:cubicBezTo>
                  <a:cubicBezTo>
                    <a:pt x="10" y="3"/>
                    <a:pt x="9" y="2"/>
                    <a:pt x="9" y="2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7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3" y="1"/>
                    <a:pt x="4" y="2"/>
                  </a:cubicBezTo>
                  <a:cubicBezTo>
                    <a:pt x="4" y="4"/>
                    <a:pt x="5" y="3"/>
                    <a:pt x="4" y="5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6"/>
                    <a:pt x="6" y="6"/>
                    <a:pt x="6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4" name="Freeform 235">
              <a:extLst>
                <a:ext uri="{FF2B5EF4-FFF2-40B4-BE49-F238E27FC236}">
                  <a16:creationId xmlns:a16="http://schemas.microsoft.com/office/drawing/2014/main" id="{88925E60-2CA1-450A-B582-FB52523BD5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08350" y="1852613"/>
              <a:ext cx="155575" cy="61913"/>
            </a:xfrm>
            <a:custGeom>
              <a:avLst/>
              <a:gdLst>
                <a:gd name="T0" fmla="*/ 42 w 43"/>
                <a:gd name="T1" fmla="*/ 12 h 17"/>
                <a:gd name="T2" fmla="*/ 42 w 43"/>
                <a:gd name="T3" fmla="*/ 9 h 17"/>
                <a:gd name="T4" fmla="*/ 42 w 43"/>
                <a:gd name="T5" fmla="*/ 8 h 17"/>
                <a:gd name="T6" fmla="*/ 43 w 43"/>
                <a:gd name="T7" fmla="*/ 6 h 17"/>
                <a:gd name="T8" fmla="*/ 42 w 43"/>
                <a:gd name="T9" fmla="*/ 6 h 17"/>
                <a:gd name="T10" fmla="*/ 41 w 43"/>
                <a:gd name="T11" fmla="*/ 5 h 17"/>
                <a:gd name="T12" fmla="*/ 40 w 43"/>
                <a:gd name="T13" fmla="*/ 3 h 17"/>
                <a:gd name="T14" fmla="*/ 38 w 43"/>
                <a:gd name="T15" fmla="*/ 1 h 17"/>
                <a:gd name="T16" fmla="*/ 36 w 43"/>
                <a:gd name="T17" fmla="*/ 2 h 17"/>
                <a:gd name="T18" fmla="*/ 32 w 43"/>
                <a:gd name="T19" fmla="*/ 3 h 17"/>
                <a:gd name="T20" fmla="*/ 28 w 43"/>
                <a:gd name="T21" fmla="*/ 3 h 17"/>
                <a:gd name="T22" fmla="*/ 25 w 43"/>
                <a:gd name="T23" fmla="*/ 2 h 17"/>
                <a:gd name="T24" fmla="*/ 23 w 43"/>
                <a:gd name="T25" fmla="*/ 1 h 17"/>
                <a:gd name="T26" fmla="*/ 19 w 43"/>
                <a:gd name="T27" fmla="*/ 0 h 17"/>
                <a:gd name="T28" fmla="*/ 12 w 43"/>
                <a:gd name="T29" fmla="*/ 2 h 17"/>
                <a:gd name="T30" fmla="*/ 7 w 43"/>
                <a:gd name="T31" fmla="*/ 3 h 17"/>
                <a:gd name="T32" fmla="*/ 6 w 43"/>
                <a:gd name="T33" fmla="*/ 5 h 17"/>
                <a:gd name="T34" fmla="*/ 1 w 43"/>
                <a:gd name="T35" fmla="*/ 5 h 17"/>
                <a:gd name="T36" fmla="*/ 1 w 43"/>
                <a:gd name="T37" fmla="*/ 7 h 17"/>
                <a:gd name="T38" fmla="*/ 2 w 43"/>
                <a:gd name="T39" fmla="*/ 7 h 17"/>
                <a:gd name="T40" fmla="*/ 2 w 43"/>
                <a:gd name="T41" fmla="*/ 9 h 17"/>
                <a:gd name="T42" fmla="*/ 2 w 43"/>
                <a:gd name="T43" fmla="*/ 11 h 17"/>
                <a:gd name="T44" fmla="*/ 2 w 43"/>
                <a:gd name="T45" fmla="*/ 12 h 17"/>
                <a:gd name="T46" fmla="*/ 3 w 43"/>
                <a:gd name="T47" fmla="*/ 13 h 17"/>
                <a:gd name="T48" fmla="*/ 5 w 43"/>
                <a:gd name="T49" fmla="*/ 14 h 17"/>
                <a:gd name="T50" fmla="*/ 6 w 43"/>
                <a:gd name="T51" fmla="*/ 14 h 17"/>
                <a:gd name="T52" fmla="*/ 7 w 43"/>
                <a:gd name="T53" fmla="*/ 16 h 17"/>
                <a:gd name="T54" fmla="*/ 10 w 43"/>
                <a:gd name="T55" fmla="*/ 15 h 17"/>
                <a:gd name="T56" fmla="*/ 12 w 43"/>
                <a:gd name="T57" fmla="*/ 14 h 17"/>
                <a:gd name="T58" fmla="*/ 15 w 43"/>
                <a:gd name="T59" fmla="*/ 16 h 17"/>
                <a:gd name="T60" fmla="*/ 18 w 43"/>
                <a:gd name="T61" fmla="*/ 16 h 17"/>
                <a:gd name="T62" fmla="*/ 20 w 43"/>
                <a:gd name="T63" fmla="*/ 15 h 17"/>
                <a:gd name="T64" fmla="*/ 22 w 43"/>
                <a:gd name="T65" fmla="*/ 15 h 17"/>
                <a:gd name="T66" fmla="*/ 23 w 43"/>
                <a:gd name="T67" fmla="*/ 15 h 17"/>
                <a:gd name="T68" fmla="*/ 23 w 43"/>
                <a:gd name="T69" fmla="*/ 16 h 17"/>
                <a:gd name="T70" fmla="*/ 23 w 43"/>
                <a:gd name="T71" fmla="*/ 17 h 17"/>
                <a:gd name="T72" fmla="*/ 24 w 43"/>
                <a:gd name="T73" fmla="*/ 16 h 17"/>
                <a:gd name="T74" fmla="*/ 25 w 43"/>
                <a:gd name="T75" fmla="*/ 15 h 17"/>
                <a:gd name="T76" fmla="*/ 27 w 43"/>
                <a:gd name="T77" fmla="*/ 15 h 17"/>
                <a:gd name="T78" fmla="*/ 29 w 43"/>
                <a:gd name="T79" fmla="*/ 15 h 17"/>
                <a:gd name="T80" fmla="*/ 31 w 43"/>
                <a:gd name="T81" fmla="*/ 15 h 17"/>
                <a:gd name="T82" fmla="*/ 34 w 43"/>
                <a:gd name="T83" fmla="*/ 14 h 17"/>
                <a:gd name="T84" fmla="*/ 37 w 43"/>
                <a:gd name="T85" fmla="*/ 14 h 17"/>
                <a:gd name="T86" fmla="*/ 38 w 43"/>
                <a:gd name="T87" fmla="*/ 14 h 17"/>
                <a:gd name="T88" fmla="*/ 39 w 43"/>
                <a:gd name="T89" fmla="*/ 13 h 17"/>
                <a:gd name="T90" fmla="*/ 41 w 43"/>
                <a:gd name="T91" fmla="*/ 13 h 17"/>
                <a:gd name="T92" fmla="*/ 43 w 43"/>
                <a:gd name="T93" fmla="*/ 14 h 17"/>
                <a:gd name="T94" fmla="*/ 42 w 43"/>
                <a:gd name="T95" fmla="*/ 12 h 17"/>
                <a:gd name="T96" fmla="*/ 4 w 43"/>
                <a:gd name="T97" fmla="*/ 3 h 17"/>
                <a:gd name="T98" fmla="*/ 7 w 43"/>
                <a:gd name="T99" fmla="*/ 3 h 17"/>
                <a:gd name="T100" fmla="*/ 5 w 43"/>
                <a:gd name="T101" fmla="*/ 1 h 17"/>
                <a:gd name="T102" fmla="*/ 4 w 43"/>
                <a:gd name="T103" fmla="*/ 0 h 17"/>
                <a:gd name="T104" fmla="*/ 3 w 43"/>
                <a:gd name="T105" fmla="*/ 0 h 17"/>
                <a:gd name="T106" fmla="*/ 1 w 43"/>
                <a:gd name="T107" fmla="*/ 0 h 17"/>
                <a:gd name="T108" fmla="*/ 1 w 43"/>
                <a:gd name="T109" fmla="*/ 2 h 17"/>
                <a:gd name="T110" fmla="*/ 1 w 43"/>
                <a:gd name="T111" fmla="*/ 3 h 17"/>
                <a:gd name="T112" fmla="*/ 0 w 43"/>
                <a:gd name="T113" fmla="*/ 4 h 17"/>
                <a:gd name="T114" fmla="*/ 1 w 43"/>
                <a:gd name="T115" fmla="*/ 4 h 17"/>
                <a:gd name="T116" fmla="*/ 4 w 43"/>
                <a:gd name="T117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" h="17">
                  <a:moveTo>
                    <a:pt x="42" y="12"/>
                  </a:moveTo>
                  <a:cubicBezTo>
                    <a:pt x="42" y="12"/>
                    <a:pt x="42" y="10"/>
                    <a:pt x="42" y="9"/>
                  </a:cubicBezTo>
                  <a:cubicBezTo>
                    <a:pt x="42" y="9"/>
                    <a:pt x="42" y="8"/>
                    <a:pt x="42" y="8"/>
                  </a:cubicBezTo>
                  <a:cubicBezTo>
                    <a:pt x="43" y="8"/>
                    <a:pt x="42" y="6"/>
                    <a:pt x="43" y="6"/>
                  </a:cubicBezTo>
                  <a:cubicBezTo>
                    <a:pt x="43" y="6"/>
                    <a:pt x="42" y="6"/>
                    <a:pt x="42" y="6"/>
                  </a:cubicBezTo>
                  <a:cubicBezTo>
                    <a:pt x="42" y="5"/>
                    <a:pt x="41" y="6"/>
                    <a:pt x="41" y="5"/>
                  </a:cubicBezTo>
                  <a:cubicBezTo>
                    <a:pt x="40" y="4"/>
                    <a:pt x="41" y="4"/>
                    <a:pt x="40" y="3"/>
                  </a:cubicBezTo>
                  <a:cubicBezTo>
                    <a:pt x="39" y="2"/>
                    <a:pt x="39" y="1"/>
                    <a:pt x="38" y="1"/>
                  </a:cubicBezTo>
                  <a:cubicBezTo>
                    <a:pt x="38" y="2"/>
                    <a:pt x="37" y="2"/>
                    <a:pt x="36" y="2"/>
                  </a:cubicBezTo>
                  <a:cubicBezTo>
                    <a:pt x="35" y="3"/>
                    <a:pt x="32" y="3"/>
                    <a:pt x="32" y="3"/>
                  </a:cubicBezTo>
                  <a:cubicBezTo>
                    <a:pt x="31" y="3"/>
                    <a:pt x="29" y="3"/>
                    <a:pt x="28" y="3"/>
                  </a:cubicBezTo>
                  <a:cubicBezTo>
                    <a:pt x="26" y="3"/>
                    <a:pt x="26" y="2"/>
                    <a:pt x="25" y="2"/>
                  </a:cubicBezTo>
                  <a:cubicBezTo>
                    <a:pt x="24" y="2"/>
                    <a:pt x="24" y="1"/>
                    <a:pt x="23" y="1"/>
                  </a:cubicBezTo>
                  <a:cubicBezTo>
                    <a:pt x="22" y="1"/>
                    <a:pt x="22" y="1"/>
                    <a:pt x="19" y="0"/>
                  </a:cubicBezTo>
                  <a:cubicBezTo>
                    <a:pt x="16" y="0"/>
                    <a:pt x="13" y="2"/>
                    <a:pt x="12" y="2"/>
                  </a:cubicBezTo>
                  <a:cubicBezTo>
                    <a:pt x="11" y="3"/>
                    <a:pt x="7" y="3"/>
                    <a:pt x="7" y="3"/>
                  </a:cubicBezTo>
                  <a:cubicBezTo>
                    <a:pt x="7" y="3"/>
                    <a:pt x="7" y="4"/>
                    <a:pt x="6" y="5"/>
                  </a:cubicBezTo>
                  <a:cubicBezTo>
                    <a:pt x="5" y="5"/>
                    <a:pt x="2" y="5"/>
                    <a:pt x="1" y="5"/>
                  </a:cubicBezTo>
                  <a:cubicBezTo>
                    <a:pt x="0" y="5"/>
                    <a:pt x="0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1" y="8"/>
                    <a:pt x="2" y="9"/>
                    <a:pt x="2" y="9"/>
                  </a:cubicBezTo>
                  <a:cubicBezTo>
                    <a:pt x="1" y="9"/>
                    <a:pt x="1" y="10"/>
                    <a:pt x="2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1" y="12"/>
                    <a:pt x="3" y="13"/>
                    <a:pt x="3" y="13"/>
                  </a:cubicBezTo>
                  <a:cubicBezTo>
                    <a:pt x="3" y="13"/>
                    <a:pt x="5" y="14"/>
                    <a:pt x="5" y="14"/>
                  </a:cubicBezTo>
                  <a:cubicBezTo>
                    <a:pt x="5" y="14"/>
                    <a:pt x="5" y="15"/>
                    <a:pt x="6" y="14"/>
                  </a:cubicBezTo>
                  <a:cubicBezTo>
                    <a:pt x="6" y="14"/>
                    <a:pt x="7" y="15"/>
                    <a:pt x="7" y="16"/>
                  </a:cubicBezTo>
                  <a:cubicBezTo>
                    <a:pt x="8" y="17"/>
                    <a:pt x="10" y="16"/>
                    <a:pt x="10" y="15"/>
                  </a:cubicBezTo>
                  <a:cubicBezTo>
                    <a:pt x="10" y="15"/>
                    <a:pt x="11" y="14"/>
                    <a:pt x="12" y="14"/>
                  </a:cubicBezTo>
                  <a:cubicBezTo>
                    <a:pt x="13" y="15"/>
                    <a:pt x="15" y="16"/>
                    <a:pt x="15" y="16"/>
                  </a:cubicBezTo>
                  <a:cubicBezTo>
                    <a:pt x="16" y="17"/>
                    <a:pt x="17" y="16"/>
                    <a:pt x="18" y="16"/>
                  </a:cubicBezTo>
                  <a:cubicBezTo>
                    <a:pt x="18" y="16"/>
                    <a:pt x="19" y="15"/>
                    <a:pt x="20" y="15"/>
                  </a:cubicBezTo>
                  <a:cubicBezTo>
                    <a:pt x="20" y="14"/>
                    <a:pt x="21" y="15"/>
                    <a:pt x="22" y="15"/>
                  </a:cubicBezTo>
                  <a:cubicBezTo>
                    <a:pt x="22" y="15"/>
                    <a:pt x="23" y="14"/>
                    <a:pt x="23" y="15"/>
                  </a:cubicBezTo>
                  <a:cubicBezTo>
                    <a:pt x="24" y="15"/>
                    <a:pt x="22" y="16"/>
                    <a:pt x="23" y="1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6"/>
                    <a:pt x="24" y="16"/>
                  </a:cubicBezTo>
                  <a:cubicBezTo>
                    <a:pt x="24" y="15"/>
                    <a:pt x="25" y="15"/>
                    <a:pt x="25" y="15"/>
                  </a:cubicBezTo>
                  <a:cubicBezTo>
                    <a:pt x="25" y="15"/>
                    <a:pt x="26" y="15"/>
                    <a:pt x="27" y="15"/>
                  </a:cubicBezTo>
                  <a:cubicBezTo>
                    <a:pt x="28" y="15"/>
                    <a:pt x="28" y="14"/>
                    <a:pt x="29" y="15"/>
                  </a:cubicBezTo>
                  <a:cubicBezTo>
                    <a:pt x="29" y="15"/>
                    <a:pt x="30" y="15"/>
                    <a:pt x="31" y="15"/>
                  </a:cubicBezTo>
                  <a:cubicBezTo>
                    <a:pt x="33" y="15"/>
                    <a:pt x="33" y="14"/>
                    <a:pt x="34" y="14"/>
                  </a:cubicBezTo>
                  <a:cubicBezTo>
                    <a:pt x="36" y="14"/>
                    <a:pt x="37" y="14"/>
                    <a:pt x="37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3"/>
                    <a:pt x="38" y="13"/>
                    <a:pt x="39" y="13"/>
                  </a:cubicBezTo>
                  <a:cubicBezTo>
                    <a:pt x="40" y="13"/>
                    <a:pt x="40" y="14"/>
                    <a:pt x="41" y="13"/>
                  </a:cubicBezTo>
                  <a:cubicBezTo>
                    <a:pt x="41" y="13"/>
                    <a:pt x="43" y="15"/>
                    <a:pt x="43" y="14"/>
                  </a:cubicBezTo>
                  <a:cubicBezTo>
                    <a:pt x="43" y="14"/>
                    <a:pt x="43" y="12"/>
                    <a:pt x="42" y="12"/>
                  </a:cubicBezTo>
                  <a:close/>
                  <a:moveTo>
                    <a:pt x="4" y="3"/>
                  </a:moveTo>
                  <a:cubicBezTo>
                    <a:pt x="4" y="3"/>
                    <a:pt x="6" y="3"/>
                    <a:pt x="7" y="3"/>
                  </a:cubicBezTo>
                  <a:cubicBezTo>
                    <a:pt x="7" y="2"/>
                    <a:pt x="6" y="2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4" y="0"/>
                    <a:pt x="4" y="1"/>
                    <a:pt x="3" y="0"/>
                  </a:cubicBezTo>
                  <a:cubicBezTo>
                    <a:pt x="3" y="0"/>
                    <a:pt x="1" y="0"/>
                    <a:pt x="1" y="0"/>
                  </a:cubicBezTo>
                  <a:cubicBezTo>
                    <a:pt x="1" y="0"/>
                    <a:pt x="1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3"/>
                    <a:pt x="4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5" name="Freeform 236">
              <a:extLst>
                <a:ext uri="{FF2B5EF4-FFF2-40B4-BE49-F238E27FC236}">
                  <a16:creationId xmlns:a16="http://schemas.microsoft.com/office/drawing/2014/main" id="{7528B5F4-A3D8-41C9-AD48-1BD90D8E6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67025" y="1914525"/>
              <a:ext cx="19050" cy="22225"/>
            </a:xfrm>
            <a:custGeom>
              <a:avLst/>
              <a:gdLst>
                <a:gd name="T0" fmla="*/ 2 w 5"/>
                <a:gd name="T1" fmla="*/ 0 h 6"/>
                <a:gd name="T2" fmla="*/ 0 w 5"/>
                <a:gd name="T3" fmla="*/ 2 h 6"/>
                <a:gd name="T4" fmla="*/ 0 w 5"/>
                <a:gd name="T5" fmla="*/ 3 h 6"/>
                <a:gd name="T6" fmla="*/ 1 w 5"/>
                <a:gd name="T7" fmla="*/ 4 h 6"/>
                <a:gd name="T8" fmla="*/ 2 w 5"/>
                <a:gd name="T9" fmla="*/ 6 h 6"/>
                <a:gd name="T10" fmla="*/ 3 w 5"/>
                <a:gd name="T11" fmla="*/ 5 h 6"/>
                <a:gd name="T12" fmla="*/ 5 w 5"/>
                <a:gd name="T13" fmla="*/ 3 h 6"/>
                <a:gd name="T14" fmla="*/ 2 w 5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5" y="3"/>
                    <a:pt x="5" y="3"/>
                  </a:cubicBezTo>
                  <a:cubicBezTo>
                    <a:pt x="5" y="2"/>
                    <a:pt x="3" y="0"/>
                    <a:pt x="2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6" name="Freeform 237">
              <a:extLst>
                <a:ext uri="{FF2B5EF4-FFF2-40B4-BE49-F238E27FC236}">
                  <a16:creationId xmlns:a16="http://schemas.microsoft.com/office/drawing/2014/main" id="{6A82104C-02C5-4247-B3C3-7CB7073CA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87613" y="1846263"/>
              <a:ext cx="58737" cy="53975"/>
            </a:xfrm>
            <a:custGeom>
              <a:avLst/>
              <a:gdLst>
                <a:gd name="T0" fmla="*/ 15 w 16"/>
                <a:gd name="T1" fmla="*/ 1 h 15"/>
                <a:gd name="T2" fmla="*/ 13 w 16"/>
                <a:gd name="T3" fmla="*/ 0 h 15"/>
                <a:gd name="T4" fmla="*/ 12 w 16"/>
                <a:gd name="T5" fmla="*/ 2 h 15"/>
                <a:gd name="T6" fmla="*/ 10 w 16"/>
                <a:gd name="T7" fmla="*/ 3 h 15"/>
                <a:gd name="T8" fmla="*/ 9 w 16"/>
                <a:gd name="T9" fmla="*/ 4 h 15"/>
                <a:gd name="T10" fmla="*/ 8 w 16"/>
                <a:gd name="T11" fmla="*/ 4 h 15"/>
                <a:gd name="T12" fmla="*/ 6 w 16"/>
                <a:gd name="T13" fmla="*/ 4 h 15"/>
                <a:gd name="T14" fmla="*/ 5 w 16"/>
                <a:gd name="T15" fmla="*/ 5 h 15"/>
                <a:gd name="T16" fmla="*/ 0 w 16"/>
                <a:gd name="T17" fmla="*/ 8 h 15"/>
                <a:gd name="T18" fmla="*/ 0 w 16"/>
                <a:gd name="T19" fmla="*/ 9 h 15"/>
                <a:gd name="T20" fmla="*/ 2 w 16"/>
                <a:gd name="T21" fmla="*/ 10 h 15"/>
                <a:gd name="T22" fmla="*/ 1 w 16"/>
                <a:gd name="T23" fmla="*/ 13 h 15"/>
                <a:gd name="T24" fmla="*/ 1 w 16"/>
                <a:gd name="T25" fmla="*/ 14 h 15"/>
                <a:gd name="T26" fmla="*/ 3 w 16"/>
                <a:gd name="T27" fmla="*/ 15 h 15"/>
                <a:gd name="T28" fmla="*/ 4 w 16"/>
                <a:gd name="T29" fmla="*/ 14 h 15"/>
                <a:gd name="T30" fmla="*/ 5 w 16"/>
                <a:gd name="T31" fmla="*/ 15 h 15"/>
                <a:gd name="T32" fmla="*/ 6 w 16"/>
                <a:gd name="T33" fmla="*/ 14 h 15"/>
                <a:gd name="T34" fmla="*/ 8 w 16"/>
                <a:gd name="T35" fmla="*/ 13 h 15"/>
                <a:gd name="T36" fmla="*/ 10 w 16"/>
                <a:gd name="T37" fmla="*/ 13 h 15"/>
                <a:gd name="T38" fmla="*/ 7 w 16"/>
                <a:gd name="T39" fmla="*/ 11 h 15"/>
                <a:gd name="T40" fmla="*/ 8 w 16"/>
                <a:gd name="T41" fmla="*/ 9 h 15"/>
                <a:gd name="T42" fmla="*/ 12 w 16"/>
                <a:gd name="T43" fmla="*/ 6 h 15"/>
                <a:gd name="T44" fmla="*/ 13 w 16"/>
                <a:gd name="T45" fmla="*/ 3 h 15"/>
                <a:gd name="T46" fmla="*/ 16 w 16"/>
                <a:gd name="T47" fmla="*/ 1 h 15"/>
                <a:gd name="T48" fmla="*/ 15 w 16"/>
                <a:gd name="T4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15">
                  <a:moveTo>
                    <a:pt x="15" y="1"/>
                  </a:moveTo>
                  <a:cubicBezTo>
                    <a:pt x="14" y="1"/>
                    <a:pt x="14" y="0"/>
                    <a:pt x="13" y="0"/>
                  </a:cubicBezTo>
                  <a:cubicBezTo>
                    <a:pt x="12" y="0"/>
                    <a:pt x="12" y="2"/>
                    <a:pt x="12" y="2"/>
                  </a:cubicBezTo>
                  <a:cubicBezTo>
                    <a:pt x="11" y="2"/>
                    <a:pt x="11" y="3"/>
                    <a:pt x="10" y="3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10" y="5"/>
                    <a:pt x="9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5"/>
                    <a:pt x="5" y="5"/>
                  </a:cubicBezTo>
                  <a:cubicBezTo>
                    <a:pt x="4" y="6"/>
                    <a:pt x="1" y="7"/>
                    <a:pt x="0" y="8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1" y="9"/>
                    <a:pt x="2" y="10"/>
                    <a:pt x="2" y="10"/>
                  </a:cubicBezTo>
                  <a:cubicBezTo>
                    <a:pt x="3" y="11"/>
                    <a:pt x="2" y="12"/>
                    <a:pt x="1" y="13"/>
                  </a:cubicBezTo>
                  <a:cubicBezTo>
                    <a:pt x="0" y="13"/>
                    <a:pt x="1" y="13"/>
                    <a:pt x="1" y="14"/>
                  </a:cubicBezTo>
                  <a:cubicBezTo>
                    <a:pt x="1" y="15"/>
                    <a:pt x="2" y="15"/>
                    <a:pt x="3" y="15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5" y="14"/>
                    <a:pt x="5" y="14"/>
                    <a:pt x="5" y="15"/>
                  </a:cubicBezTo>
                  <a:cubicBezTo>
                    <a:pt x="5" y="14"/>
                    <a:pt x="6" y="14"/>
                    <a:pt x="6" y="14"/>
                  </a:cubicBezTo>
                  <a:cubicBezTo>
                    <a:pt x="7" y="13"/>
                    <a:pt x="8" y="13"/>
                    <a:pt x="8" y="13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9" y="12"/>
                    <a:pt x="8" y="11"/>
                    <a:pt x="7" y="11"/>
                  </a:cubicBezTo>
                  <a:cubicBezTo>
                    <a:pt x="7" y="10"/>
                    <a:pt x="7" y="9"/>
                    <a:pt x="8" y="9"/>
                  </a:cubicBezTo>
                  <a:cubicBezTo>
                    <a:pt x="9" y="8"/>
                    <a:pt x="11" y="7"/>
                    <a:pt x="12" y="6"/>
                  </a:cubicBezTo>
                  <a:cubicBezTo>
                    <a:pt x="13" y="6"/>
                    <a:pt x="12" y="4"/>
                    <a:pt x="13" y="3"/>
                  </a:cubicBezTo>
                  <a:cubicBezTo>
                    <a:pt x="13" y="3"/>
                    <a:pt x="14" y="2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7" name="Freeform 238">
              <a:extLst>
                <a:ext uri="{FF2B5EF4-FFF2-40B4-BE49-F238E27FC236}">
                  <a16:creationId xmlns:a16="http://schemas.microsoft.com/office/drawing/2014/main" id="{2F23E6D4-675B-44A0-B6E5-2CBF421C0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47975" y="1968500"/>
              <a:ext cx="60325" cy="36513"/>
            </a:xfrm>
            <a:custGeom>
              <a:avLst/>
              <a:gdLst>
                <a:gd name="T0" fmla="*/ 17 w 17"/>
                <a:gd name="T1" fmla="*/ 7 h 10"/>
                <a:gd name="T2" fmla="*/ 17 w 17"/>
                <a:gd name="T3" fmla="*/ 6 h 10"/>
                <a:gd name="T4" fmla="*/ 14 w 17"/>
                <a:gd name="T5" fmla="*/ 6 h 10"/>
                <a:gd name="T6" fmla="*/ 9 w 17"/>
                <a:gd name="T7" fmla="*/ 4 h 10"/>
                <a:gd name="T8" fmla="*/ 4 w 17"/>
                <a:gd name="T9" fmla="*/ 1 h 10"/>
                <a:gd name="T10" fmla="*/ 2 w 17"/>
                <a:gd name="T11" fmla="*/ 0 h 10"/>
                <a:gd name="T12" fmla="*/ 1 w 17"/>
                <a:gd name="T13" fmla="*/ 1 h 10"/>
                <a:gd name="T14" fmla="*/ 0 w 17"/>
                <a:gd name="T15" fmla="*/ 2 h 10"/>
                <a:gd name="T16" fmla="*/ 0 w 17"/>
                <a:gd name="T17" fmla="*/ 4 h 10"/>
                <a:gd name="T18" fmla="*/ 1 w 17"/>
                <a:gd name="T19" fmla="*/ 5 h 10"/>
                <a:gd name="T20" fmla="*/ 3 w 17"/>
                <a:gd name="T21" fmla="*/ 6 h 10"/>
                <a:gd name="T22" fmla="*/ 4 w 17"/>
                <a:gd name="T23" fmla="*/ 7 h 10"/>
                <a:gd name="T24" fmla="*/ 6 w 17"/>
                <a:gd name="T25" fmla="*/ 8 h 10"/>
                <a:gd name="T26" fmla="*/ 8 w 17"/>
                <a:gd name="T27" fmla="*/ 7 h 10"/>
                <a:gd name="T28" fmla="*/ 10 w 17"/>
                <a:gd name="T29" fmla="*/ 9 h 10"/>
                <a:gd name="T30" fmla="*/ 13 w 17"/>
                <a:gd name="T31" fmla="*/ 10 h 10"/>
                <a:gd name="T32" fmla="*/ 17 w 17"/>
                <a:gd name="T33" fmla="*/ 9 h 10"/>
                <a:gd name="T34" fmla="*/ 17 w 17"/>
                <a:gd name="T35" fmla="*/ 7 h 10"/>
                <a:gd name="T36" fmla="*/ 17 w 17"/>
                <a:gd name="T3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10">
                  <a:moveTo>
                    <a:pt x="17" y="7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5" y="7"/>
                    <a:pt x="14" y="6"/>
                    <a:pt x="14" y="6"/>
                  </a:cubicBezTo>
                  <a:cubicBezTo>
                    <a:pt x="13" y="6"/>
                    <a:pt x="10" y="5"/>
                    <a:pt x="9" y="4"/>
                  </a:cubicBezTo>
                  <a:cubicBezTo>
                    <a:pt x="8" y="3"/>
                    <a:pt x="5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1" y="5"/>
                    <a:pt x="3" y="5"/>
                    <a:pt x="3" y="6"/>
                  </a:cubicBezTo>
                  <a:cubicBezTo>
                    <a:pt x="3" y="6"/>
                    <a:pt x="4" y="6"/>
                    <a:pt x="4" y="7"/>
                  </a:cubicBezTo>
                  <a:cubicBezTo>
                    <a:pt x="5" y="7"/>
                    <a:pt x="6" y="7"/>
                    <a:pt x="6" y="8"/>
                  </a:cubicBezTo>
                  <a:cubicBezTo>
                    <a:pt x="7" y="8"/>
                    <a:pt x="8" y="7"/>
                    <a:pt x="8" y="7"/>
                  </a:cubicBezTo>
                  <a:cubicBezTo>
                    <a:pt x="9" y="7"/>
                    <a:pt x="10" y="8"/>
                    <a:pt x="10" y="9"/>
                  </a:cubicBezTo>
                  <a:cubicBezTo>
                    <a:pt x="10" y="9"/>
                    <a:pt x="12" y="9"/>
                    <a:pt x="13" y="10"/>
                  </a:cubicBezTo>
                  <a:cubicBezTo>
                    <a:pt x="13" y="10"/>
                    <a:pt x="16" y="10"/>
                    <a:pt x="17" y="9"/>
                  </a:cubicBezTo>
                  <a:cubicBezTo>
                    <a:pt x="17" y="9"/>
                    <a:pt x="17" y="8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" name="Freeform 239">
              <a:extLst>
                <a:ext uri="{FF2B5EF4-FFF2-40B4-BE49-F238E27FC236}">
                  <a16:creationId xmlns:a16="http://schemas.microsoft.com/office/drawing/2014/main" id="{21377F44-07AA-4108-8338-614F79231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59075" y="1985963"/>
              <a:ext cx="73025" cy="158750"/>
            </a:xfrm>
            <a:custGeom>
              <a:avLst/>
              <a:gdLst>
                <a:gd name="T0" fmla="*/ 17 w 20"/>
                <a:gd name="T1" fmla="*/ 40 h 44"/>
                <a:gd name="T2" fmla="*/ 16 w 20"/>
                <a:gd name="T3" fmla="*/ 38 h 44"/>
                <a:gd name="T4" fmla="*/ 15 w 20"/>
                <a:gd name="T5" fmla="*/ 35 h 44"/>
                <a:gd name="T6" fmla="*/ 14 w 20"/>
                <a:gd name="T7" fmla="*/ 32 h 44"/>
                <a:gd name="T8" fmla="*/ 14 w 20"/>
                <a:gd name="T9" fmla="*/ 31 h 44"/>
                <a:gd name="T10" fmla="*/ 15 w 20"/>
                <a:gd name="T11" fmla="*/ 30 h 44"/>
                <a:gd name="T12" fmla="*/ 14 w 20"/>
                <a:gd name="T13" fmla="*/ 28 h 44"/>
                <a:gd name="T14" fmla="*/ 12 w 20"/>
                <a:gd name="T15" fmla="*/ 26 h 44"/>
                <a:gd name="T16" fmla="*/ 13 w 20"/>
                <a:gd name="T17" fmla="*/ 22 h 44"/>
                <a:gd name="T18" fmla="*/ 14 w 20"/>
                <a:gd name="T19" fmla="*/ 22 h 44"/>
                <a:gd name="T20" fmla="*/ 16 w 20"/>
                <a:gd name="T21" fmla="*/ 21 h 44"/>
                <a:gd name="T22" fmla="*/ 18 w 20"/>
                <a:gd name="T23" fmla="*/ 20 h 44"/>
                <a:gd name="T24" fmla="*/ 19 w 20"/>
                <a:gd name="T25" fmla="*/ 19 h 44"/>
                <a:gd name="T26" fmla="*/ 20 w 20"/>
                <a:gd name="T27" fmla="*/ 17 h 44"/>
                <a:gd name="T28" fmla="*/ 20 w 20"/>
                <a:gd name="T29" fmla="*/ 17 h 44"/>
                <a:gd name="T30" fmla="*/ 19 w 20"/>
                <a:gd name="T31" fmla="*/ 17 h 44"/>
                <a:gd name="T32" fmla="*/ 18 w 20"/>
                <a:gd name="T33" fmla="*/ 16 h 44"/>
                <a:gd name="T34" fmla="*/ 17 w 20"/>
                <a:gd name="T35" fmla="*/ 16 h 44"/>
                <a:gd name="T36" fmla="*/ 17 w 20"/>
                <a:gd name="T37" fmla="*/ 14 h 44"/>
                <a:gd name="T38" fmla="*/ 16 w 20"/>
                <a:gd name="T39" fmla="*/ 13 h 44"/>
                <a:gd name="T40" fmla="*/ 15 w 20"/>
                <a:gd name="T41" fmla="*/ 11 h 44"/>
                <a:gd name="T42" fmla="*/ 13 w 20"/>
                <a:gd name="T43" fmla="*/ 11 h 44"/>
                <a:gd name="T44" fmla="*/ 12 w 20"/>
                <a:gd name="T45" fmla="*/ 10 h 44"/>
                <a:gd name="T46" fmla="*/ 14 w 20"/>
                <a:gd name="T47" fmla="*/ 7 h 44"/>
                <a:gd name="T48" fmla="*/ 15 w 20"/>
                <a:gd name="T49" fmla="*/ 3 h 44"/>
                <a:gd name="T50" fmla="*/ 14 w 20"/>
                <a:gd name="T51" fmla="*/ 2 h 44"/>
                <a:gd name="T52" fmla="*/ 13 w 20"/>
                <a:gd name="T53" fmla="*/ 1 h 44"/>
                <a:gd name="T54" fmla="*/ 12 w 20"/>
                <a:gd name="T55" fmla="*/ 0 h 44"/>
                <a:gd name="T56" fmla="*/ 12 w 20"/>
                <a:gd name="T57" fmla="*/ 0 h 44"/>
                <a:gd name="T58" fmla="*/ 12 w 20"/>
                <a:gd name="T59" fmla="*/ 0 h 44"/>
                <a:gd name="T60" fmla="*/ 11 w 20"/>
                <a:gd name="T61" fmla="*/ 1 h 44"/>
                <a:gd name="T62" fmla="*/ 11 w 20"/>
                <a:gd name="T63" fmla="*/ 3 h 44"/>
                <a:gd name="T64" fmla="*/ 10 w 20"/>
                <a:gd name="T65" fmla="*/ 3 h 44"/>
                <a:gd name="T66" fmla="*/ 8 w 20"/>
                <a:gd name="T67" fmla="*/ 4 h 44"/>
                <a:gd name="T68" fmla="*/ 7 w 20"/>
                <a:gd name="T69" fmla="*/ 6 h 44"/>
                <a:gd name="T70" fmla="*/ 6 w 20"/>
                <a:gd name="T71" fmla="*/ 8 h 44"/>
                <a:gd name="T72" fmla="*/ 5 w 20"/>
                <a:gd name="T73" fmla="*/ 11 h 44"/>
                <a:gd name="T74" fmla="*/ 3 w 20"/>
                <a:gd name="T75" fmla="*/ 11 h 44"/>
                <a:gd name="T76" fmla="*/ 3 w 20"/>
                <a:gd name="T77" fmla="*/ 13 h 44"/>
                <a:gd name="T78" fmla="*/ 2 w 20"/>
                <a:gd name="T79" fmla="*/ 16 h 44"/>
                <a:gd name="T80" fmla="*/ 1 w 20"/>
                <a:gd name="T81" fmla="*/ 18 h 44"/>
                <a:gd name="T82" fmla="*/ 0 w 20"/>
                <a:gd name="T83" fmla="*/ 18 h 44"/>
                <a:gd name="T84" fmla="*/ 3 w 20"/>
                <a:gd name="T85" fmla="*/ 21 h 44"/>
                <a:gd name="T86" fmla="*/ 5 w 20"/>
                <a:gd name="T87" fmla="*/ 25 h 44"/>
                <a:gd name="T88" fmla="*/ 5 w 20"/>
                <a:gd name="T89" fmla="*/ 29 h 44"/>
                <a:gd name="T90" fmla="*/ 6 w 20"/>
                <a:gd name="T91" fmla="*/ 30 h 44"/>
                <a:gd name="T92" fmla="*/ 8 w 20"/>
                <a:gd name="T93" fmla="*/ 30 h 44"/>
                <a:gd name="T94" fmla="*/ 10 w 20"/>
                <a:gd name="T95" fmla="*/ 28 h 44"/>
                <a:gd name="T96" fmla="*/ 11 w 20"/>
                <a:gd name="T97" fmla="*/ 29 h 44"/>
                <a:gd name="T98" fmla="*/ 12 w 20"/>
                <a:gd name="T99" fmla="*/ 31 h 44"/>
                <a:gd name="T100" fmla="*/ 13 w 20"/>
                <a:gd name="T101" fmla="*/ 36 h 44"/>
                <a:gd name="T102" fmla="*/ 14 w 20"/>
                <a:gd name="T103" fmla="*/ 40 h 44"/>
                <a:gd name="T104" fmla="*/ 15 w 20"/>
                <a:gd name="T105" fmla="*/ 43 h 44"/>
                <a:gd name="T106" fmla="*/ 15 w 20"/>
                <a:gd name="T107" fmla="*/ 43 h 44"/>
                <a:gd name="T108" fmla="*/ 17 w 20"/>
                <a:gd name="T109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" h="44">
                  <a:moveTo>
                    <a:pt x="17" y="40"/>
                  </a:moveTo>
                  <a:cubicBezTo>
                    <a:pt x="17" y="39"/>
                    <a:pt x="16" y="39"/>
                    <a:pt x="16" y="38"/>
                  </a:cubicBezTo>
                  <a:cubicBezTo>
                    <a:pt x="16" y="37"/>
                    <a:pt x="16" y="36"/>
                    <a:pt x="15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5" y="32"/>
                    <a:pt x="14" y="31"/>
                    <a:pt x="14" y="31"/>
                  </a:cubicBezTo>
                  <a:cubicBezTo>
                    <a:pt x="15" y="31"/>
                    <a:pt x="15" y="30"/>
                    <a:pt x="15" y="30"/>
                  </a:cubicBezTo>
                  <a:cubicBezTo>
                    <a:pt x="14" y="29"/>
                    <a:pt x="15" y="28"/>
                    <a:pt x="14" y="28"/>
                  </a:cubicBezTo>
                  <a:cubicBezTo>
                    <a:pt x="14" y="28"/>
                    <a:pt x="12" y="27"/>
                    <a:pt x="12" y="26"/>
                  </a:cubicBezTo>
                  <a:cubicBezTo>
                    <a:pt x="12" y="26"/>
                    <a:pt x="13" y="23"/>
                    <a:pt x="13" y="22"/>
                  </a:cubicBezTo>
                  <a:cubicBezTo>
                    <a:pt x="13" y="22"/>
                    <a:pt x="14" y="22"/>
                    <a:pt x="14" y="22"/>
                  </a:cubicBezTo>
                  <a:cubicBezTo>
                    <a:pt x="14" y="22"/>
                    <a:pt x="15" y="22"/>
                    <a:pt x="16" y="21"/>
                  </a:cubicBezTo>
                  <a:cubicBezTo>
                    <a:pt x="16" y="20"/>
                    <a:pt x="18" y="20"/>
                    <a:pt x="18" y="20"/>
                  </a:cubicBezTo>
                  <a:cubicBezTo>
                    <a:pt x="18" y="19"/>
                    <a:pt x="19" y="19"/>
                    <a:pt x="19" y="19"/>
                  </a:cubicBezTo>
                  <a:cubicBezTo>
                    <a:pt x="19" y="18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8" y="18"/>
                    <a:pt x="18" y="17"/>
                    <a:pt x="18" y="16"/>
                  </a:cubicBezTo>
                  <a:cubicBezTo>
                    <a:pt x="18" y="16"/>
                    <a:pt x="17" y="16"/>
                    <a:pt x="17" y="16"/>
                  </a:cubicBezTo>
                  <a:cubicBezTo>
                    <a:pt x="16" y="16"/>
                    <a:pt x="16" y="15"/>
                    <a:pt x="17" y="14"/>
                  </a:cubicBezTo>
                  <a:cubicBezTo>
                    <a:pt x="17" y="14"/>
                    <a:pt x="16" y="13"/>
                    <a:pt x="16" y="13"/>
                  </a:cubicBezTo>
                  <a:cubicBezTo>
                    <a:pt x="15" y="13"/>
                    <a:pt x="15" y="12"/>
                    <a:pt x="15" y="11"/>
                  </a:cubicBezTo>
                  <a:cubicBezTo>
                    <a:pt x="15" y="11"/>
                    <a:pt x="14" y="11"/>
                    <a:pt x="13" y="11"/>
                  </a:cubicBezTo>
                  <a:cubicBezTo>
                    <a:pt x="12" y="11"/>
                    <a:pt x="13" y="10"/>
                    <a:pt x="12" y="10"/>
                  </a:cubicBezTo>
                  <a:cubicBezTo>
                    <a:pt x="12" y="9"/>
                    <a:pt x="13" y="8"/>
                    <a:pt x="14" y="7"/>
                  </a:cubicBezTo>
                  <a:cubicBezTo>
                    <a:pt x="15" y="6"/>
                    <a:pt x="15" y="4"/>
                    <a:pt x="15" y="3"/>
                  </a:cubicBezTo>
                  <a:cubicBezTo>
                    <a:pt x="15" y="2"/>
                    <a:pt x="14" y="2"/>
                    <a:pt x="14" y="2"/>
                  </a:cubicBezTo>
                  <a:cubicBezTo>
                    <a:pt x="14" y="2"/>
                    <a:pt x="13" y="1"/>
                    <a:pt x="13" y="1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1"/>
                    <a:pt x="11" y="1"/>
                  </a:cubicBezTo>
                  <a:cubicBezTo>
                    <a:pt x="11" y="2"/>
                    <a:pt x="11" y="2"/>
                    <a:pt x="11" y="3"/>
                  </a:cubicBezTo>
                  <a:cubicBezTo>
                    <a:pt x="12" y="4"/>
                    <a:pt x="10" y="3"/>
                    <a:pt x="10" y="3"/>
                  </a:cubicBezTo>
                  <a:cubicBezTo>
                    <a:pt x="10" y="2"/>
                    <a:pt x="9" y="3"/>
                    <a:pt x="8" y="4"/>
                  </a:cubicBezTo>
                  <a:cubicBezTo>
                    <a:pt x="8" y="4"/>
                    <a:pt x="7" y="5"/>
                    <a:pt x="7" y="6"/>
                  </a:cubicBezTo>
                  <a:cubicBezTo>
                    <a:pt x="7" y="7"/>
                    <a:pt x="6" y="8"/>
                    <a:pt x="6" y="8"/>
                  </a:cubicBezTo>
                  <a:cubicBezTo>
                    <a:pt x="6" y="9"/>
                    <a:pt x="5" y="11"/>
                    <a:pt x="5" y="11"/>
                  </a:cubicBezTo>
                  <a:cubicBezTo>
                    <a:pt x="5" y="12"/>
                    <a:pt x="4" y="11"/>
                    <a:pt x="3" y="11"/>
                  </a:cubicBezTo>
                  <a:cubicBezTo>
                    <a:pt x="3" y="11"/>
                    <a:pt x="3" y="13"/>
                    <a:pt x="3" y="13"/>
                  </a:cubicBezTo>
                  <a:cubicBezTo>
                    <a:pt x="3" y="14"/>
                    <a:pt x="3" y="16"/>
                    <a:pt x="2" y="16"/>
                  </a:cubicBezTo>
                  <a:cubicBezTo>
                    <a:pt x="2" y="16"/>
                    <a:pt x="1" y="18"/>
                    <a:pt x="1" y="18"/>
                  </a:cubicBezTo>
                  <a:cubicBezTo>
                    <a:pt x="1" y="18"/>
                    <a:pt x="1" y="18"/>
                    <a:pt x="0" y="18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4" y="21"/>
                    <a:pt x="5" y="24"/>
                    <a:pt x="5" y="25"/>
                  </a:cubicBezTo>
                  <a:cubicBezTo>
                    <a:pt x="6" y="27"/>
                    <a:pt x="5" y="28"/>
                    <a:pt x="5" y="29"/>
                  </a:cubicBezTo>
                  <a:cubicBezTo>
                    <a:pt x="4" y="30"/>
                    <a:pt x="5" y="30"/>
                    <a:pt x="6" y="30"/>
                  </a:cubicBezTo>
                  <a:cubicBezTo>
                    <a:pt x="7" y="31"/>
                    <a:pt x="8" y="31"/>
                    <a:pt x="8" y="30"/>
                  </a:cubicBezTo>
                  <a:cubicBezTo>
                    <a:pt x="9" y="29"/>
                    <a:pt x="10" y="29"/>
                    <a:pt x="10" y="28"/>
                  </a:cubicBezTo>
                  <a:cubicBezTo>
                    <a:pt x="10" y="27"/>
                    <a:pt x="11" y="28"/>
                    <a:pt x="11" y="29"/>
                  </a:cubicBezTo>
                  <a:cubicBezTo>
                    <a:pt x="12" y="29"/>
                    <a:pt x="12" y="30"/>
                    <a:pt x="12" y="31"/>
                  </a:cubicBezTo>
                  <a:cubicBezTo>
                    <a:pt x="12" y="32"/>
                    <a:pt x="12" y="35"/>
                    <a:pt x="13" y="36"/>
                  </a:cubicBezTo>
                  <a:cubicBezTo>
                    <a:pt x="14" y="37"/>
                    <a:pt x="15" y="39"/>
                    <a:pt x="14" y="40"/>
                  </a:cubicBezTo>
                  <a:cubicBezTo>
                    <a:pt x="14" y="41"/>
                    <a:pt x="15" y="42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4"/>
                    <a:pt x="17" y="40"/>
                    <a:pt x="17" y="4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9" name="Freeform 240">
              <a:extLst>
                <a:ext uri="{FF2B5EF4-FFF2-40B4-BE49-F238E27FC236}">
                  <a16:creationId xmlns:a16="http://schemas.microsoft.com/office/drawing/2014/main" id="{62BB20B5-1309-4B0C-B8CB-C68DCCCFB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9713" y="1985963"/>
              <a:ext cx="25400" cy="19050"/>
            </a:xfrm>
            <a:custGeom>
              <a:avLst/>
              <a:gdLst>
                <a:gd name="T0" fmla="*/ 6 w 7"/>
                <a:gd name="T1" fmla="*/ 2 h 5"/>
                <a:gd name="T2" fmla="*/ 4 w 7"/>
                <a:gd name="T3" fmla="*/ 1 h 5"/>
                <a:gd name="T4" fmla="*/ 2 w 7"/>
                <a:gd name="T5" fmla="*/ 1 h 5"/>
                <a:gd name="T6" fmla="*/ 0 w 7"/>
                <a:gd name="T7" fmla="*/ 2 h 5"/>
                <a:gd name="T8" fmla="*/ 0 w 7"/>
                <a:gd name="T9" fmla="*/ 3 h 5"/>
                <a:gd name="T10" fmla="*/ 0 w 7"/>
                <a:gd name="T11" fmla="*/ 4 h 5"/>
                <a:gd name="T12" fmla="*/ 2 w 7"/>
                <a:gd name="T13" fmla="*/ 4 h 5"/>
                <a:gd name="T14" fmla="*/ 4 w 7"/>
                <a:gd name="T15" fmla="*/ 4 h 5"/>
                <a:gd name="T16" fmla="*/ 6 w 7"/>
                <a:gd name="T17" fmla="*/ 4 h 5"/>
                <a:gd name="T18" fmla="*/ 6 w 7"/>
                <a:gd name="T19" fmla="*/ 2 h 5"/>
                <a:gd name="T20" fmla="*/ 6 w 7"/>
                <a:gd name="T2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5" y="0"/>
                    <a:pt x="5" y="2"/>
                    <a:pt x="4" y="1"/>
                  </a:cubicBezTo>
                  <a:cubicBezTo>
                    <a:pt x="3" y="1"/>
                    <a:pt x="2" y="0"/>
                    <a:pt x="2" y="1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4"/>
                    <a:pt x="3" y="5"/>
                    <a:pt x="4" y="4"/>
                  </a:cubicBezTo>
                  <a:cubicBezTo>
                    <a:pt x="5" y="4"/>
                    <a:pt x="6" y="5"/>
                    <a:pt x="6" y="4"/>
                  </a:cubicBezTo>
                  <a:cubicBezTo>
                    <a:pt x="7" y="3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0" name="Freeform 241">
              <a:extLst>
                <a:ext uri="{FF2B5EF4-FFF2-40B4-BE49-F238E27FC236}">
                  <a16:creationId xmlns:a16="http://schemas.microsoft.com/office/drawing/2014/main" id="{7BAD1204-FAC5-4BA8-BD3E-CE57D90BF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4938" y="2033588"/>
              <a:ext cx="60325" cy="125413"/>
            </a:xfrm>
            <a:custGeom>
              <a:avLst/>
              <a:gdLst>
                <a:gd name="T0" fmla="*/ 13 w 17"/>
                <a:gd name="T1" fmla="*/ 4 h 35"/>
                <a:gd name="T2" fmla="*/ 10 w 17"/>
                <a:gd name="T3" fmla="*/ 2 h 35"/>
                <a:gd name="T4" fmla="*/ 10 w 17"/>
                <a:gd name="T5" fmla="*/ 1 h 35"/>
                <a:gd name="T6" fmla="*/ 8 w 17"/>
                <a:gd name="T7" fmla="*/ 0 h 35"/>
                <a:gd name="T8" fmla="*/ 6 w 17"/>
                <a:gd name="T9" fmla="*/ 1 h 35"/>
                <a:gd name="T10" fmla="*/ 4 w 17"/>
                <a:gd name="T11" fmla="*/ 1 h 35"/>
                <a:gd name="T12" fmla="*/ 2 w 17"/>
                <a:gd name="T13" fmla="*/ 1 h 35"/>
                <a:gd name="T14" fmla="*/ 1 w 17"/>
                <a:gd name="T15" fmla="*/ 2 h 35"/>
                <a:gd name="T16" fmla="*/ 0 w 17"/>
                <a:gd name="T17" fmla="*/ 2 h 35"/>
                <a:gd name="T18" fmla="*/ 1 w 17"/>
                <a:gd name="T19" fmla="*/ 3 h 35"/>
                <a:gd name="T20" fmla="*/ 2 w 17"/>
                <a:gd name="T21" fmla="*/ 5 h 35"/>
                <a:gd name="T22" fmla="*/ 4 w 17"/>
                <a:gd name="T23" fmla="*/ 6 h 35"/>
                <a:gd name="T24" fmla="*/ 5 w 17"/>
                <a:gd name="T25" fmla="*/ 6 h 35"/>
                <a:gd name="T26" fmla="*/ 6 w 17"/>
                <a:gd name="T27" fmla="*/ 8 h 35"/>
                <a:gd name="T28" fmla="*/ 4 w 17"/>
                <a:gd name="T29" fmla="*/ 9 h 35"/>
                <a:gd name="T30" fmla="*/ 7 w 17"/>
                <a:gd name="T31" fmla="*/ 11 h 35"/>
                <a:gd name="T32" fmla="*/ 8 w 17"/>
                <a:gd name="T33" fmla="*/ 14 h 35"/>
                <a:gd name="T34" fmla="*/ 10 w 17"/>
                <a:gd name="T35" fmla="*/ 16 h 35"/>
                <a:gd name="T36" fmla="*/ 12 w 17"/>
                <a:gd name="T37" fmla="*/ 18 h 35"/>
                <a:gd name="T38" fmla="*/ 12 w 17"/>
                <a:gd name="T39" fmla="*/ 20 h 35"/>
                <a:gd name="T40" fmla="*/ 13 w 17"/>
                <a:gd name="T41" fmla="*/ 24 h 35"/>
                <a:gd name="T42" fmla="*/ 11 w 17"/>
                <a:gd name="T43" fmla="*/ 27 h 35"/>
                <a:gd name="T44" fmla="*/ 9 w 17"/>
                <a:gd name="T45" fmla="*/ 28 h 35"/>
                <a:gd name="T46" fmla="*/ 9 w 17"/>
                <a:gd name="T47" fmla="*/ 30 h 35"/>
                <a:gd name="T48" fmla="*/ 7 w 17"/>
                <a:gd name="T49" fmla="*/ 30 h 35"/>
                <a:gd name="T50" fmla="*/ 5 w 17"/>
                <a:gd name="T51" fmla="*/ 31 h 35"/>
                <a:gd name="T52" fmla="*/ 6 w 17"/>
                <a:gd name="T53" fmla="*/ 32 h 35"/>
                <a:gd name="T54" fmla="*/ 6 w 17"/>
                <a:gd name="T55" fmla="*/ 34 h 35"/>
                <a:gd name="T56" fmla="*/ 7 w 17"/>
                <a:gd name="T57" fmla="*/ 35 h 35"/>
                <a:gd name="T58" fmla="*/ 9 w 17"/>
                <a:gd name="T59" fmla="*/ 33 h 35"/>
                <a:gd name="T60" fmla="*/ 10 w 17"/>
                <a:gd name="T61" fmla="*/ 32 h 35"/>
                <a:gd name="T62" fmla="*/ 10 w 17"/>
                <a:gd name="T63" fmla="*/ 31 h 35"/>
                <a:gd name="T64" fmla="*/ 12 w 17"/>
                <a:gd name="T65" fmla="*/ 31 h 35"/>
                <a:gd name="T66" fmla="*/ 15 w 17"/>
                <a:gd name="T67" fmla="*/ 29 h 35"/>
                <a:gd name="T68" fmla="*/ 17 w 17"/>
                <a:gd name="T69" fmla="*/ 26 h 35"/>
                <a:gd name="T70" fmla="*/ 16 w 17"/>
                <a:gd name="T71" fmla="*/ 21 h 35"/>
                <a:gd name="T72" fmla="*/ 14 w 17"/>
                <a:gd name="T73" fmla="*/ 17 h 35"/>
                <a:gd name="T74" fmla="*/ 10 w 17"/>
                <a:gd name="T75" fmla="*/ 14 h 35"/>
                <a:gd name="T76" fmla="*/ 9 w 17"/>
                <a:gd name="T77" fmla="*/ 12 h 35"/>
                <a:gd name="T78" fmla="*/ 8 w 17"/>
                <a:gd name="T79" fmla="*/ 9 h 35"/>
                <a:gd name="T80" fmla="*/ 10 w 17"/>
                <a:gd name="T81" fmla="*/ 7 h 35"/>
                <a:gd name="T82" fmla="*/ 11 w 17"/>
                <a:gd name="T83" fmla="*/ 6 h 35"/>
                <a:gd name="T84" fmla="*/ 13 w 17"/>
                <a:gd name="T85" fmla="*/ 5 h 35"/>
                <a:gd name="T86" fmla="*/ 13 w 17"/>
                <a:gd name="T87" fmla="*/ 4 h 35"/>
                <a:gd name="T88" fmla="*/ 13 w 17"/>
                <a:gd name="T89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" h="35">
                  <a:moveTo>
                    <a:pt x="13" y="4"/>
                  </a:moveTo>
                  <a:cubicBezTo>
                    <a:pt x="12" y="4"/>
                    <a:pt x="10" y="3"/>
                    <a:pt x="10" y="2"/>
                  </a:cubicBezTo>
                  <a:cubicBezTo>
                    <a:pt x="10" y="2"/>
                    <a:pt x="11" y="1"/>
                    <a:pt x="10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6" y="0"/>
                    <a:pt x="6" y="1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4" y="6"/>
                    <a:pt x="5" y="5"/>
                    <a:pt x="5" y="6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6" y="9"/>
                    <a:pt x="5" y="9"/>
                    <a:pt x="4" y="9"/>
                  </a:cubicBezTo>
                  <a:cubicBezTo>
                    <a:pt x="4" y="10"/>
                    <a:pt x="7" y="11"/>
                    <a:pt x="7" y="11"/>
                  </a:cubicBezTo>
                  <a:cubicBezTo>
                    <a:pt x="7" y="12"/>
                    <a:pt x="8" y="13"/>
                    <a:pt x="8" y="14"/>
                  </a:cubicBezTo>
                  <a:cubicBezTo>
                    <a:pt x="8" y="14"/>
                    <a:pt x="10" y="15"/>
                    <a:pt x="10" y="16"/>
                  </a:cubicBezTo>
                  <a:cubicBezTo>
                    <a:pt x="10" y="17"/>
                    <a:pt x="11" y="17"/>
                    <a:pt x="12" y="18"/>
                  </a:cubicBezTo>
                  <a:cubicBezTo>
                    <a:pt x="12" y="18"/>
                    <a:pt x="12" y="19"/>
                    <a:pt x="12" y="20"/>
                  </a:cubicBezTo>
                  <a:cubicBezTo>
                    <a:pt x="12" y="21"/>
                    <a:pt x="12" y="23"/>
                    <a:pt x="13" y="24"/>
                  </a:cubicBezTo>
                  <a:cubicBezTo>
                    <a:pt x="14" y="25"/>
                    <a:pt x="12" y="26"/>
                    <a:pt x="11" y="27"/>
                  </a:cubicBezTo>
                  <a:cubicBezTo>
                    <a:pt x="11" y="27"/>
                    <a:pt x="11" y="28"/>
                    <a:pt x="9" y="28"/>
                  </a:cubicBezTo>
                  <a:cubicBezTo>
                    <a:pt x="8" y="28"/>
                    <a:pt x="10" y="29"/>
                    <a:pt x="9" y="30"/>
                  </a:cubicBezTo>
                  <a:cubicBezTo>
                    <a:pt x="9" y="31"/>
                    <a:pt x="7" y="29"/>
                    <a:pt x="7" y="30"/>
                  </a:cubicBezTo>
                  <a:cubicBezTo>
                    <a:pt x="7" y="30"/>
                    <a:pt x="6" y="31"/>
                    <a:pt x="5" y="31"/>
                  </a:cubicBezTo>
                  <a:cubicBezTo>
                    <a:pt x="6" y="31"/>
                    <a:pt x="6" y="32"/>
                    <a:pt x="6" y="32"/>
                  </a:cubicBezTo>
                  <a:cubicBezTo>
                    <a:pt x="7" y="32"/>
                    <a:pt x="6" y="33"/>
                    <a:pt x="6" y="34"/>
                  </a:cubicBezTo>
                  <a:cubicBezTo>
                    <a:pt x="6" y="35"/>
                    <a:pt x="7" y="35"/>
                    <a:pt x="7" y="35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9" y="33"/>
                    <a:pt x="9" y="32"/>
                    <a:pt x="10" y="32"/>
                  </a:cubicBezTo>
                  <a:cubicBezTo>
                    <a:pt x="10" y="32"/>
                    <a:pt x="10" y="32"/>
                    <a:pt x="10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4" y="30"/>
                    <a:pt x="15" y="29"/>
                  </a:cubicBezTo>
                  <a:cubicBezTo>
                    <a:pt x="16" y="29"/>
                    <a:pt x="16" y="28"/>
                    <a:pt x="17" y="26"/>
                  </a:cubicBezTo>
                  <a:cubicBezTo>
                    <a:pt x="17" y="24"/>
                    <a:pt x="16" y="22"/>
                    <a:pt x="16" y="21"/>
                  </a:cubicBezTo>
                  <a:cubicBezTo>
                    <a:pt x="16" y="20"/>
                    <a:pt x="14" y="17"/>
                    <a:pt x="14" y="17"/>
                  </a:cubicBezTo>
                  <a:cubicBezTo>
                    <a:pt x="13" y="17"/>
                    <a:pt x="11" y="15"/>
                    <a:pt x="10" y="14"/>
                  </a:cubicBezTo>
                  <a:cubicBezTo>
                    <a:pt x="10" y="14"/>
                    <a:pt x="10" y="13"/>
                    <a:pt x="9" y="12"/>
                  </a:cubicBezTo>
                  <a:cubicBezTo>
                    <a:pt x="8" y="12"/>
                    <a:pt x="8" y="10"/>
                    <a:pt x="8" y="9"/>
                  </a:cubicBezTo>
                  <a:cubicBezTo>
                    <a:pt x="9" y="8"/>
                    <a:pt x="10" y="8"/>
                    <a:pt x="10" y="7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2" y="6"/>
                    <a:pt x="12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1" name="Freeform 242">
              <a:extLst>
                <a:ext uri="{FF2B5EF4-FFF2-40B4-BE49-F238E27FC236}">
                  <a16:creationId xmlns:a16="http://schemas.microsoft.com/office/drawing/2014/main" id="{D7032EB6-761D-4F46-87A0-6FA0772BA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4938" y="2108200"/>
              <a:ext cx="50800" cy="36513"/>
            </a:xfrm>
            <a:custGeom>
              <a:avLst/>
              <a:gdLst>
                <a:gd name="T0" fmla="*/ 7 w 14"/>
                <a:gd name="T1" fmla="*/ 9 h 10"/>
                <a:gd name="T2" fmla="*/ 9 w 14"/>
                <a:gd name="T3" fmla="*/ 9 h 10"/>
                <a:gd name="T4" fmla="*/ 9 w 14"/>
                <a:gd name="T5" fmla="*/ 7 h 10"/>
                <a:gd name="T6" fmla="*/ 11 w 14"/>
                <a:gd name="T7" fmla="*/ 6 h 10"/>
                <a:gd name="T8" fmla="*/ 13 w 14"/>
                <a:gd name="T9" fmla="*/ 3 h 10"/>
                <a:gd name="T10" fmla="*/ 12 w 14"/>
                <a:gd name="T11" fmla="*/ 0 h 10"/>
                <a:gd name="T12" fmla="*/ 11 w 14"/>
                <a:gd name="T13" fmla="*/ 0 h 10"/>
                <a:gd name="T14" fmla="*/ 9 w 14"/>
                <a:gd name="T15" fmla="*/ 1 h 10"/>
                <a:gd name="T16" fmla="*/ 8 w 14"/>
                <a:gd name="T17" fmla="*/ 2 h 10"/>
                <a:gd name="T18" fmla="*/ 7 w 14"/>
                <a:gd name="T19" fmla="*/ 1 h 10"/>
                <a:gd name="T20" fmla="*/ 4 w 14"/>
                <a:gd name="T21" fmla="*/ 1 h 10"/>
                <a:gd name="T22" fmla="*/ 1 w 14"/>
                <a:gd name="T23" fmla="*/ 2 h 10"/>
                <a:gd name="T24" fmla="*/ 1 w 14"/>
                <a:gd name="T25" fmla="*/ 4 h 10"/>
                <a:gd name="T26" fmla="*/ 1 w 14"/>
                <a:gd name="T27" fmla="*/ 6 h 10"/>
                <a:gd name="T28" fmla="*/ 1 w 14"/>
                <a:gd name="T29" fmla="*/ 6 h 10"/>
                <a:gd name="T30" fmla="*/ 2 w 14"/>
                <a:gd name="T31" fmla="*/ 8 h 10"/>
                <a:gd name="T32" fmla="*/ 3 w 14"/>
                <a:gd name="T33" fmla="*/ 8 h 10"/>
                <a:gd name="T34" fmla="*/ 3 w 14"/>
                <a:gd name="T35" fmla="*/ 10 h 10"/>
                <a:gd name="T36" fmla="*/ 5 w 14"/>
                <a:gd name="T37" fmla="*/ 10 h 10"/>
                <a:gd name="T38" fmla="*/ 5 w 14"/>
                <a:gd name="T39" fmla="*/ 10 h 10"/>
                <a:gd name="T40" fmla="*/ 7 w 14"/>
                <a:gd name="T41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10">
                  <a:moveTo>
                    <a:pt x="7" y="9"/>
                  </a:moveTo>
                  <a:cubicBezTo>
                    <a:pt x="7" y="8"/>
                    <a:pt x="9" y="10"/>
                    <a:pt x="9" y="9"/>
                  </a:cubicBezTo>
                  <a:cubicBezTo>
                    <a:pt x="10" y="8"/>
                    <a:pt x="8" y="7"/>
                    <a:pt x="9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2" y="5"/>
                    <a:pt x="14" y="4"/>
                    <a:pt x="13" y="3"/>
                  </a:cubicBezTo>
                  <a:cubicBezTo>
                    <a:pt x="12" y="2"/>
                    <a:pt x="12" y="1"/>
                    <a:pt x="12" y="0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9" y="0"/>
                    <a:pt x="9" y="1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8"/>
                    <a:pt x="2" y="8"/>
                  </a:cubicBezTo>
                  <a:cubicBezTo>
                    <a:pt x="2" y="9"/>
                    <a:pt x="3" y="8"/>
                    <a:pt x="3" y="8"/>
                  </a:cubicBezTo>
                  <a:cubicBezTo>
                    <a:pt x="4" y="8"/>
                    <a:pt x="3" y="9"/>
                    <a:pt x="3" y="10"/>
                  </a:cubicBezTo>
                  <a:cubicBezTo>
                    <a:pt x="4" y="10"/>
                    <a:pt x="5" y="9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10"/>
                    <a:pt x="7" y="9"/>
                    <a:pt x="7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2" name="Freeform 243">
              <a:extLst>
                <a:ext uri="{FF2B5EF4-FFF2-40B4-BE49-F238E27FC236}">
                  <a16:creationId xmlns:a16="http://schemas.microsoft.com/office/drawing/2014/main" id="{7E31E61D-AF94-46F1-9A2F-4C0945AD7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93988" y="2039938"/>
              <a:ext cx="61912" cy="76200"/>
            </a:xfrm>
            <a:custGeom>
              <a:avLst/>
              <a:gdLst>
                <a:gd name="T0" fmla="*/ 12 w 17"/>
                <a:gd name="T1" fmla="*/ 9 h 21"/>
                <a:gd name="T2" fmla="*/ 9 w 17"/>
                <a:gd name="T3" fmla="*/ 7 h 21"/>
                <a:gd name="T4" fmla="*/ 11 w 17"/>
                <a:gd name="T5" fmla="*/ 6 h 21"/>
                <a:gd name="T6" fmla="*/ 10 w 17"/>
                <a:gd name="T7" fmla="*/ 4 h 21"/>
                <a:gd name="T8" fmla="*/ 9 w 17"/>
                <a:gd name="T9" fmla="*/ 4 h 21"/>
                <a:gd name="T10" fmla="*/ 7 w 17"/>
                <a:gd name="T11" fmla="*/ 3 h 21"/>
                <a:gd name="T12" fmla="*/ 6 w 17"/>
                <a:gd name="T13" fmla="*/ 1 h 21"/>
                <a:gd name="T14" fmla="*/ 5 w 17"/>
                <a:gd name="T15" fmla="*/ 0 h 21"/>
                <a:gd name="T16" fmla="*/ 4 w 17"/>
                <a:gd name="T17" fmla="*/ 0 h 21"/>
                <a:gd name="T18" fmla="*/ 4 w 17"/>
                <a:gd name="T19" fmla="*/ 1 h 21"/>
                <a:gd name="T20" fmla="*/ 3 w 17"/>
                <a:gd name="T21" fmla="*/ 3 h 21"/>
                <a:gd name="T22" fmla="*/ 2 w 17"/>
                <a:gd name="T23" fmla="*/ 2 h 21"/>
                <a:gd name="T24" fmla="*/ 1 w 17"/>
                <a:gd name="T25" fmla="*/ 4 h 21"/>
                <a:gd name="T26" fmla="*/ 0 w 17"/>
                <a:gd name="T27" fmla="*/ 5 h 21"/>
                <a:gd name="T28" fmla="*/ 1 w 17"/>
                <a:gd name="T29" fmla="*/ 5 h 21"/>
                <a:gd name="T30" fmla="*/ 1 w 17"/>
                <a:gd name="T31" fmla="*/ 7 h 21"/>
                <a:gd name="T32" fmla="*/ 3 w 17"/>
                <a:gd name="T33" fmla="*/ 7 h 21"/>
                <a:gd name="T34" fmla="*/ 2 w 17"/>
                <a:gd name="T35" fmla="*/ 10 h 21"/>
                <a:gd name="T36" fmla="*/ 2 w 17"/>
                <a:gd name="T37" fmla="*/ 12 h 21"/>
                <a:gd name="T38" fmla="*/ 4 w 17"/>
                <a:gd name="T39" fmla="*/ 11 h 21"/>
                <a:gd name="T40" fmla="*/ 6 w 17"/>
                <a:gd name="T41" fmla="*/ 11 h 21"/>
                <a:gd name="T42" fmla="*/ 7 w 17"/>
                <a:gd name="T43" fmla="*/ 10 h 21"/>
                <a:gd name="T44" fmla="*/ 9 w 17"/>
                <a:gd name="T45" fmla="*/ 10 h 21"/>
                <a:gd name="T46" fmla="*/ 11 w 17"/>
                <a:gd name="T47" fmla="*/ 12 h 21"/>
                <a:gd name="T48" fmla="*/ 11 w 17"/>
                <a:gd name="T49" fmla="*/ 15 h 21"/>
                <a:gd name="T50" fmla="*/ 13 w 17"/>
                <a:gd name="T51" fmla="*/ 17 h 21"/>
                <a:gd name="T52" fmla="*/ 12 w 17"/>
                <a:gd name="T53" fmla="*/ 20 h 21"/>
                <a:gd name="T54" fmla="*/ 13 w 17"/>
                <a:gd name="T55" fmla="*/ 21 h 21"/>
                <a:gd name="T56" fmla="*/ 14 w 17"/>
                <a:gd name="T57" fmla="*/ 20 h 21"/>
                <a:gd name="T58" fmla="*/ 16 w 17"/>
                <a:gd name="T59" fmla="*/ 19 h 21"/>
                <a:gd name="T60" fmla="*/ 17 w 17"/>
                <a:gd name="T61" fmla="*/ 19 h 21"/>
                <a:gd name="T62" fmla="*/ 17 w 17"/>
                <a:gd name="T63" fmla="*/ 18 h 21"/>
                <a:gd name="T64" fmla="*/ 17 w 17"/>
                <a:gd name="T65" fmla="*/ 16 h 21"/>
                <a:gd name="T66" fmla="*/ 15 w 17"/>
                <a:gd name="T67" fmla="*/ 14 h 21"/>
                <a:gd name="T68" fmla="*/ 13 w 17"/>
                <a:gd name="T69" fmla="*/ 12 h 21"/>
                <a:gd name="T70" fmla="*/ 12 w 17"/>
                <a:gd name="T71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1">
                  <a:moveTo>
                    <a:pt x="12" y="9"/>
                  </a:moveTo>
                  <a:cubicBezTo>
                    <a:pt x="12" y="9"/>
                    <a:pt x="9" y="8"/>
                    <a:pt x="9" y="7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1" y="5"/>
                    <a:pt x="11" y="5"/>
                    <a:pt x="10" y="4"/>
                  </a:cubicBezTo>
                  <a:cubicBezTo>
                    <a:pt x="10" y="3"/>
                    <a:pt x="9" y="4"/>
                    <a:pt x="9" y="4"/>
                  </a:cubicBezTo>
                  <a:cubicBezTo>
                    <a:pt x="8" y="4"/>
                    <a:pt x="7" y="4"/>
                    <a:pt x="7" y="3"/>
                  </a:cubicBezTo>
                  <a:cubicBezTo>
                    <a:pt x="7" y="2"/>
                    <a:pt x="6" y="2"/>
                    <a:pt x="6" y="1"/>
                  </a:cubicBezTo>
                  <a:cubicBezTo>
                    <a:pt x="6" y="1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1"/>
                    <a:pt x="4" y="1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2"/>
                    <a:pt x="1" y="3"/>
                    <a:pt x="1" y="4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8"/>
                    <a:pt x="2" y="6"/>
                    <a:pt x="3" y="7"/>
                  </a:cubicBezTo>
                  <a:cubicBezTo>
                    <a:pt x="3" y="8"/>
                    <a:pt x="2" y="9"/>
                    <a:pt x="2" y="10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2" y="13"/>
                    <a:pt x="3" y="11"/>
                    <a:pt x="4" y="11"/>
                  </a:cubicBezTo>
                  <a:cubicBezTo>
                    <a:pt x="5" y="10"/>
                    <a:pt x="5" y="10"/>
                    <a:pt x="6" y="11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10"/>
                    <a:pt x="9" y="10"/>
                    <a:pt x="9" y="10"/>
                  </a:cubicBezTo>
                  <a:cubicBezTo>
                    <a:pt x="10" y="11"/>
                    <a:pt x="10" y="12"/>
                    <a:pt x="11" y="12"/>
                  </a:cubicBezTo>
                  <a:cubicBezTo>
                    <a:pt x="12" y="12"/>
                    <a:pt x="10" y="15"/>
                    <a:pt x="11" y="15"/>
                  </a:cubicBezTo>
                  <a:cubicBezTo>
                    <a:pt x="12" y="15"/>
                    <a:pt x="13" y="16"/>
                    <a:pt x="13" y="17"/>
                  </a:cubicBezTo>
                  <a:cubicBezTo>
                    <a:pt x="13" y="18"/>
                    <a:pt x="13" y="19"/>
                    <a:pt x="12" y="20"/>
                  </a:cubicBezTo>
                  <a:cubicBezTo>
                    <a:pt x="13" y="20"/>
                    <a:pt x="13" y="20"/>
                    <a:pt x="13" y="21"/>
                  </a:cubicBezTo>
                  <a:cubicBezTo>
                    <a:pt x="13" y="21"/>
                    <a:pt x="14" y="21"/>
                    <a:pt x="14" y="20"/>
                  </a:cubicBezTo>
                  <a:cubicBezTo>
                    <a:pt x="14" y="19"/>
                    <a:pt x="15" y="19"/>
                    <a:pt x="16" y="19"/>
                  </a:cubicBezTo>
                  <a:cubicBezTo>
                    <a:pt x="16" y="20"/>
                    <a:pt x="17" y="20"/>
                    <a:pt x="17" y="19"/>
                  </a:cubicBezTo>
                  <a:cubicBezTo>
                    <a:pt x="17" y="19"/>
                    <a:pt x="17" y="18"/>
                    <a:pt x="17" y="18"/>
                  </a:cubicBezTo>
                  <a:cubicBezTo>
                    <a:pt x="17" y="17"/>
                    <a:pt x="17" y="16"/>
                    <a:pt x="17" y="16"/>
                  </a:cubicBezTo>
                  <a:cubicBezTo>
                    <a:pt x="16" y="15"/>
                    <a:pt x="15" y="15"/>
                    <a:pt x="15" y="14"/>
                  </a:cubicBezTo>
                  <a:cubicBezTo>
                    <a:pt x="15" y="13"/>
                    <a:pt x="13" y="12"/>
                    <a:pt x="13" y="12"/>
                  </a:cubicBezTo>
                  <a:cubicBezTo>
                    <a:pt x="13" y="11"/>
                    <a:pt x="12" y="10"/>
                    <a:pt x="12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3" name="Freeform 244">
              <a:extLst>
                <a:ext uri="{FF2B5EF4-FFF2-40B4-BE49-F238E27FC236}">
                  <a16:creationId xmlns:a16="http://schemas.microsoft.com/office/drawing/2014/main" id="{7F72501A-9353-4A15-9A1E-6BA4A1152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14625" y="2058988"/>
              <a:ext cx="68262" cy="125413"/>
            </a:xfrm>
            <a:custGeom>
              <a:avLst/>
              <a:gdLst>
                <a:gd name="T0" fmla="*/ 12 w 19"/>
                <a:gd name="T1" fmla="*/ 18 h 35"/>
                <a:gd name="T2" fmla="*/ 12 w 19"/>
                <a:gd name="T3" fmla="*/ 16 h 35"/>
                <a:gd name="T4" fmla="*/ 15 w 19"/>
                <a:gd name="T5" fmla="*/ 15 h 35"/>
                <a:gd name="T6" fmla="*/ 18 w 19"/>
                <a:gd name="T7" fmla="*/ 15 h 35"/>
                <a:gd name="T8" fmla="*/ 18 w 19"/>
                <a:gd name="T9" fmla="*/ 15 h 35"/>
                <a:gd name="T10" fmla="*/ 19 w 19"/>
                <a:gd name="T11" fmla="*/ 12 h 35"/>
                <a:gd name="T12" fmla="*/ 17 w 19"/>
                <a:gd name="T13" fmla="*/ 10 h 35"/>
                <a:gd name="T14" fmla="*/ 17 w 19"/>
                <a:gd name="T15" fmla="*/ 7 h 35"/>
                <a:gd name="T16" fmla="*/ 15 w 19"/>
                <a:gd name="T17" fmla="*/ 5 h 35"/>
                <a:gd name="T18" fmla="*/ 13 w 19"/>
                <a:gd name="T19" fmla="*/ 5 h 35"/>
                <a:gd name="T20" fmla="*/ 12 w 19"/>
                <a:gd name="T21" fmla="*/ 6 h 35"/>
                <a:gd name="T22" fmla="*/ 10 w 19"/>
                <a:gd name="T23" fmla="*/ 6 h 35"/>
                <a:gd name="T24" fmla="*/ 8 w 19"/>
                <a:gd name="T25" fmla="*/ 7 h 35"/>
                <a:gd name="T26" fmla="*/ 8 w 19"/>
                <a:gd name="T27" fmla="*/ 5 h 35"/>
                <a:gd name="T28" fmla="*/ 9 w 19"/>
                <a:gd name="T29" fmla="*/ 2 h 35"/>
                <a:gd name="T30" fmla="*/ 7 w 19"/>
                <a:gd name="T31" fmla="*/ 2 h 35"/>
                <a:gd name="T32" fmla="*/ 7 w 19"/>
                <a:gd name="T33" fmla="*/ 0 h 35"/>
                <a:gd name="T34" fmla="*/ 6 w 19"/>
                <a:gd name="T35" fmla="*/ 0 h 35"/>
                <a:gd name="T36" fmla="*/ 6 w 19"/>
                <a:gd name="T37" fmla="*/ 0 h 35"/>
                <a:gd name="T38" fmla="*/ 4 w 19"/>
                <a:gd name="T39" fmla="*/ 1 h 35"/>
                <a:gd name="T40" fmla="*/ 2 w 19"/>
                <a:gd name="T41" fmla="*/ 2 h 35"/>
                <a:gd name="T42" fmla="*/ 1 w 19"/>
                <a:gd name="T43" fmla="*/ 2 h 35"/>
                <a:gd name="T44" fmla="*/ 0 w 19"/>
                <a:gd name="T45" fmla="*/ 6 h 35"/>
                <a:gd name="T46" fmla="*/ 2 w 19"/>
                <a:gd name="T47" fmla="*/ 8 h 35"/>
                <a:gd name="T48" fmla="*/ 3 w 19"/>
                <a:gd name="T49" fmla="*/ 10 h 35"/>
                <a:gd name="T50" fmla="*/ 2 w 19"/>
                <a:gd name="T51" fmla="*/ 11 h 35"/>
                <a:gd name="T52" fmla="*/ 2 w 19"/>
                <a:gd name="T53" fmla="*/ 12 h 35"/>
                <a:gd name="T54" fmla="*/ 3 w 19"/>
                <a:gd name="T55" fmla="*/ 15 h 35"/>
                <a:gd name="T56" fmla="*/ 4 w 19"/>
                <a:gd name="T57" fmla="*/ 18 h 35"/>
                <a:gd name="T58" fmla="*/ 5 w 19"/>
                <a:gd name="T59" fmla="*/ 20 h 35"/>
                <a:gd name="T60" fmla="*/ 3 w 19"/>
                <a:gd name="T61" fmla="*/ 23 h 35"/>
                <a:gd name="T62" fmla="*/ 2 w 19"/>
                <a:gd name="T63" fmla="*/ 27 h 35"/>
                <a:gd name="T64" fmla="*/ 2 w 19"/>
                <a:gd name="T65" fmla="*/ 29 h 35"/>
                <a:gd name="T66" fmla="*/ 5 w 19"/>
                <a:gd name="T67" fmla="*/ 32 h 35"/>
                <a:gd name="T68" fmla="*/ 6 w 19"/>
                <a:gd name="T69" fmla="*/ 33 h 35"/>
                <a:gd name="T70" fmla="*/ 7 w 19"/>
                <a:gd name="T71" fmla="*/ 33 h 35"/>
                <a:gd name="T72" fmla="*/ 8 w 19"/>
                <a:gd name="T73" fmla="*/ 34 h 35"/>
                <a:gd name="T74" fmla="*/ 10 w 19"/>
                <a:gd name="T75" fmla="*/ 35 h 35"/>
                <a:gd name="T76" fmla="*/ 11 w 19"/>
                <a:gd name="T77" fmla="*/ 34 h 35"/>
                <a:gd name="T78" fmla="*/ 8 w 19"/>
                <a:gd name="T79" fmla="*/ 32 h 35"/>
                <a:gd name="T80" fmla="*/ 7 w 19"/>
                <a:gd name="T81" fmla="*/ 30 h 35"/>
                <a:gd name="T82" fmla="*/ 6 w 19"/>
                <a:gd name="T83" fmla="*/ 27 h 35"/>
                <a:gd name="T84" fmla="*/ 4 w 19"/>
                <a:gd name="T85" fmla="*/ 26 h 35"/>
                <a:gd name="T86" fmla="*/ 4 w 19"/>
                <a:gd name="T87" fmla="*/ 23 h 35"/>
                <a:gd name="T88" fmla="*/ 6 w 19"/>
                <a:gd name="T89" fmla="*/ 18 h 35"/>
                <a:gd name="T90" fmla="*/ 8 w 19"/>
                <a:gd name="T91" fmla="*/ 17 h 35"/>
                <a:gd name="T92" fmla="*/ 9 w 19"/>
                <a:gd name="T93" fmla="*/ 19 h 35"/>
                <a:gd name="T94" fmla="*/ 12 w 19"/>
                <a:gd name="T95" fmla="*/ 20 h 35"/>
                <a:gd name="T96" fmla="*/ 12 w 19"/>
                <a:gd name="T97" fmla="*/ 20 h 35"/>
                <a:gd name="T98" fmla="*/ 12 w 19"/>
                <a:gd name="T99" fmla="*/ 20 h 35"/>
                <a:gd name="T100" fmla="*/ 12 w 19"/>
                <a:gd name="T101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" h="35">
                  <a:moveTo>
                    <a:pt x="12" y="18"/>
                  </a:moveTo>
                  <a:cubicBezTo>
                    <a:pt x="12" y="17"/>
                    <a:pt x="11" y="17"/>
                    <a:pt x="12" y="16"/>
                  </a:cubicBezTo>
                  <a:cubicBezTo>
                    <a:pt x="13" y="15"/>
                    <a:pt x="14" y="14"/>
                    <a:pt x="15" y="15"/>
                  </a:cubicBezTo>
                  <a:cubicBezTo>
                    <a:pt x="16" y="15"/>
                    <a:pt x="18" y="14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9" y="14"/>
                    <a:pt x="19" y="13"/>
                    <a:pt x="19" y="12"/>
                  </a:cubicBezTo>
                  <a:cubicBezTo>
                    <a:pt x="19" y="11"/>
                    <a:pt x="18" y="10"/>
                    <a:pt x="17" y="10"/>
                  </a:cubicBezTo>
                  <a:cubicBezTo>
                    <a:pt x="16" y="10"/>
                    <a:pt x="18" y="7"/>
                    <a:pt x="17" y="7"/>
                  </a:cubicBezTo>
                  <a:cubicBezTo>
                    <a:pt x="16" y="7"/>
                    <a:pt x="16" y="6"/>
                    <a:pt x="15" y="5"/>
                  </a:cubicBezTo>
                  <a:cubicBezTo>
                    <a:pt x="15" y="5"/>
                    <a:pt x="13" y="5"/>
                    <a:pt x="13" y="5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1" y="5"/>
                    <a:pt x="11" y="5"/>
                    <a:pt x="10" y="6"/>
                  </a:cubicBezTo>
                  <a:cubicBezTo>
                    <a:pt x="9" y="6"/>
                    <a:pt x="8" y="8"/>
                    <a:pt x="8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9" y="3"/>
                    <a:pt x="9" y="2"/>
                  </a:cubicBezTo>
                  <a:cubicBezTo>
                    <a:pt x="8" y="1"/>
                    <a:pt x="7" y="3"/>
                    <a:pt x="7" y="2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0"/>
                    <a:pt x="4" y="1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3"/>
                    <a:pt x="0" y="6"/>
                    <a:pt x="0" y="6"/>
                  </a:cubicBezTo>
                  <a:cubicBezTo>
                    <a:pt x="0" y="7"/>
                    <a:pt x="2" y="8"/>
                    <a:pt x="2" y="8"/>
                  </a:cubicBezTo>
                  <a:cubicBezTo>
                    <a:pt x="3" y="8"/>
                    <a:pt x="2" y="9"/>
                    <a:pt x="3" y="10"/>
                  </a:cubicBezTo>
                  <a:cubicBezTo>
                    <a:pt x="3" y="10"/>
                    <a:pt x="3" y="11"/>
                    <a:pt x="2" y="11"/>
                  </a:cubicBezTo>
                  <a:cubicBezTo>
                    <a:pt x="2" y="11"/>
                    <a:pt x="3" y="12"/>
                    <a:pt x="2" y="12"/>
                  </a:cubicBezTo>
                  <a:cubicBezTo>
                    <a:pt x="2" y="13"/>
                    <a:pt x="2" y="14"/>
                    <a:pt x="3" y="15"/>
                  </a:cubicBezTo>
                  <a:cubicBezTo>
                    <a:pt x="4" y="16"/>
                    <a:pt x="4" y="17"/>
                    <a:pt x="4" y="18"/>
                  </a:cubicBezTo>
                  <a:cubicBezTo>
                    <a:pt x="4" y="19"/>
                    <a:pt x="5" y="19"/>
                    <a:pt x="5" y="20"/>
                  </a:cubicBezTo>
                  <a:cubicBezTo>
                    <a:pt x="5" y="20"/>
                    <a:pt x="3" y="24"/>
                    <a:pt x="3" y="23"/>
                  </a:cubicBezTo>
                  <a:cubicBezTo>
                    <a:pt x="2" y="24"/>
                    <a:pt x="2" y="26"/>
                    <a:pt x="2" y="27"/>
                  </a:cubicBezTo>
                  <a:cubicBezTo>
                    <a:pt x="2" y="28"/>
                    <a:pt x="1" y="29"/>
                    <a:pt x="2" y="29"/>
                  </a:cubicBezTo>
                  <a:cubicBezTo>
                    <a:pt x="3" y="29"/>
                    <a:pt x="4" y="30"/>
                    <a:pt x="5" y="32"/>
                  </a:cubicBezTo>
                  <a:cubicBezTo>
                    <a:pt x="5" y="32"/>
                    <a:pt x="6" y="33"/>
                    <a:pt x="6" y="33"/>
                  </a:cubicBezTo>
                  <a:cubicBezTo>
                    <a:pt x="6" y="33"/>
                    <a:pt x="7" y="33"/>
                    <a:pt x="7" y="33"/>
                  </a:cubicBezTo>
                  <a:cubicBezTo>
                    <a:pt x="8" y="33"/>
                    <a:pt x="8" y="34"/>
                    <a:pt x="8" y="34"/>
                  </a:cubicBezTo>
                  <a:cubicBezTo>
                    <a:pt x="8" y="35"/>
                    <a:pt x="10" y="35"/>
                    <a:pt x="10" y="35"/>
                  </a:cubicBezTo>
                  <a:cubicBezTo>
                    <a:pt x="10" y="35"/>
                    <a:pt x="10" y="34"/>
                    <a:pt x="11" y="34"/>
                  </a:cubicBezTo>
                  <a:cubicBezTo>
                    <a:pt x="10" y="33"/>
                    <a:pt x="9" y="32"/>
                    <a:pt x="8" y="32"/>
                  </a:cubicBezTo>
                  <a:cubicBezTo>
                    <a:pt x="7" y="32"/>
                    <a:pt x="6" y="30"/>
                    <a:pt x="7" y="30"/>
                  </a:cubicBezTo>
                  <a:cubicBezTo>
                    <a:pt x="7" y="29"/>
                    <a:pt x="6" y="28"/>
                    <a:pt x="6" y="27"/>
                  </a:cubicBezTo>
                  <a:cubicBezTo>
                    <a:pt x="6" y="27"/>
                    <a:pt x="5" y="27"/>
                    <a:pt x="4" y="26"/>
                  </a:cubicBezTo>
                  <a:cubicBezTo>
                    <a:pt x="3" y="26"/>
                    <a:pt x="4" y="24"/>
                    <a:pt x="4" y="23"/>
                  </a:cubicBezTo>
                  <a:cubicBezTo>
                    <a:pt x="5" y="22"/>
                    <a:pt x="6" y="19"/>
                    <a:pt x="6" y="18"/>
                  </a:cubicBezTo>
                  <a:cubicBezTo>
                    <a:pt x="5" y="17"/>
                    <a:pt x="7" y="16"/>
                    <a:pt x="8" y="17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11" y="19"/>
                    <a:pt x="11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9"/>
                    <a:pt x="12" y="19"/>
                    <a:pt x="12" y="1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4" name="Freeform 245">
              <a:extLst>
                <a:ext uri="{FF2B5EF4-FFF2-40B4-BE49-F238E27FC236}">
                  <a16:creationId xmlns:a16="http://schemas.microsoft.com/office/drawing/2014/main" id="{14129836-E82D-4C46-8F22-91A04F40A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5188" y="1712913"/>
              <a:ext cx="82550" cy="65088"/>
            </a:xfrm>
            <a:custGeom>
              <a:avLst/>
              <a:gdLst>
                <a:gd name="T0" fmla="*/ 1 w 23"/>
                <a:gd name="T1" fmla="*/ 4 h 18"/>
                <a:gd name="T2" fmla="*/ 1 w 23"/>
                <a:gd name="T3" fmla="*/ 6 h 18"/>
                <a:gd name="T4" fmla="*/ 1 w 23"/>
                <a:gd name="T5" fmla="*/ 7 h 18"/>
                <a:gd name="T6" fmla="*/ 1 w 23"/>
                <a:gd name="T7" fmla="*/ 9 h 18"/>
                <a:gd name="T8" fmla="*/ 2 w 23"/>
                <a:gd name="T9" fmla="*/ 10 h 18"/>
                <a:gd name="T10" fmla="*/ 2 w 23"/>
                <a:gd name="T11" fmla="*/ 12 h 18"/>
                <a:gd name="T12" fmla="*/ 2 w 23"/>
                <a:gd name="T13" fmla="*/ 13 h 18"/>
                <a:gd name="T14" fmla="*/ 4 w 23"/>
                <a:gd name="T15" fmla="*/ 13 h 18"/>
                <a:gd name="T16" fmla="*/ 5 w 23"/>
                <a:gd name="T17" fmla="*/ 15 h 18"/>
                <a:gd name="T18" fmla="*/ 6 w 23"/>
                <a:gd name="T19" fmla="*/ 15 h 18"/>
                <a:gd name="T20" fmla="*/ 8 w 23"/>
                <a:gd name="T21" fmla="*/ 15 h 18"/>
                <a:gd name="T22" fmla="*/ 8 w 23"/>
                <a:gd name="T23" fmla="*/ 16 h 18"/>
                <a:gd name="T24" fmla="*/ 10 w 23"/>
                <a:gd name="T25" fmla="*/ 16 h 18"/>
                <a:gd name="T26" fmla="*/ 11 w 23"/>
                <a:gd name="T27" fmla="*/ 17 h 18"/>
                <a:gd name="T28" fmla="*/ 12 w 23"/>
                <a:gd name="T29" fmla="*/ 17 h 18"/>
                <a:gd name="T30" fmla="*/ 14 w 23"/>
                <a:gd name="T31" fmla="*/ 18 h 18"/>
                <a:gd name="T32" fmla="*/ 16 w 23"/>
                <a:gd name="T33" fmla="*/ 18 h 18"/>
                <a:gd name="T34" fmla="*/ 18 w 23"/>
                <a:gd name="T35" fmla="*/ 18 h 18"/>
                <a:gd name="T36" fmla="*/ 19 w 23"/>
                <a:gd name="T37" fmla="*/ 18 h 18"/>
                <a:gd name="T38" fmla="*/ 19 w 23"/>
                <a:gd name="T39" fmla="*/ 17 h 18"/>
                <a:gd name="T40" fmla="*/ 21 w 23"/>
                <a:gd name="T41" fmla="*/ 15 h 18"/>
                <a:gd name="T42" fmla="*/ 22 w 23"/>
                <a:gd name="T43" fmla="*/ 14 h 18"/>
                <a:gd name="T44" fmla="*/ 22 w 23"/>
                <a:gd name="T45" fmla="*/ 12 h 18"/>
                <a:gd name="T46" fmla="*/ 21 w 23"/>
                <a:gd name="T47" fmla="*/ 10 h 18"/>
                <a:gd name="T48" fmla="*/ 21 w 23"/>
                <a:gd name="T49" fmla="*/ 8 h 18"/>
                <a:gd name="T50" fmla="*/ 22 w 23"/>
                <a:gd name="T51" fmla="*/ 7 h 18"/>
                <a:gd name="T52" fmla="*/ 22 w 23"/>
                <a:gd name="T53" fmla="*/ 5 h 18"/>
                <a:gd name="T54" fmla="*/ 21 w 23"/>
                <a:gd name="T55" fmla="*/ 3 h 18"/>
                <a:gd name="T56" fmla="*/ 20 w 23"/>
                <a:gd name="T57" fmla="*/ 2 h 18"/>
                <a:gd name="T58" fmla="*/ 20 w 23"/>
                <a:gd name="T59" fmla="*/ 2 h 18"/>
                <a:gd name="T60" fmla="*/ 14 w 23"/>
                <a:gd name="T61" fmla="*/ 2 h 18"/>
                <a:gd name="T62" fmla="*/ 12 w 23"/>
                <a:gd name="T63" fmla="*/ 1 h 18"/>
                <a:gd name="T64" fmla="*/ 11 w 23"/>
                <a:gd name="T65" fmla="*/ 2 h 18"/>
                <a:gd name="T66" fmla="*/ 10 w 23"/>
                <a:gd name="T67" fmla="*/ 1 h 18"/>
                <a:gd name="T68" fmla="*/ 5 w 23"/>
                <a:gd name="T69" fmla="*/ 2 h 18"/>
                <a:gd name="T70" fmla="*/ 1 w 23"/>
                <a:gd name="T71" fmla="*/ 3 h 18"/>
                <a:gd name="T72" fmla="*/ 1 w 23"/>
                <a:gd name="T73" fmla="*/ 4 h 18"/>
                <a:gd name="T74" fmla="*/ 1 w 23"/>
                <a:gd name="T75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" h="18">
                  <a:moveTo>
                    <a:pt x="1" y="4"/>
                  </a:moveTo>
                  <a:cubicBezTo>
                    <a:pt x="1" y="4"/>
                    <a:pt x="1" y="6"/>
                    <a:pt x="1" y="6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2" y="9"/>
                    <a:pt x="2" y="10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5" y="14"/>
                    <a:pt x="5" y="14"/>
                    <a:pt x="5" y="15"/>
                  </a:cubicBezTo>
                  <a:cubicBezTo>
                    <a:pt x="5" y="15"/>
                    <a:pt x="6" y="16"/>
                    <a:pt x="6" y="15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8" y="15"/>
                    <a:pt x="8" y="16"/>
                  </a:cubicBezTo>
                  <a:cubicBezTo>
                    <a:pt x="8" y="16"/>
                    <a:pt x="9" y="16"/>
                    <a:pt x="10" y="16"/>
                  </a:cubicBezTo>
                  <a:cubicBezTo>
                    <a:pt x="10" y="16"/>
                    <a:pt x="10" y="17"/>
                    <a:pt x="11" y="17"/>
                  </a:cubicBezTo>
                  <a:cubicBezTo>
                    <a:pt x="11" y="18"/>
                    <a:pt x="12" y="17"/>
                    <a:pt x="12" y="17"/>
                  </a:cubicBezTo>
                  <a:cubicBezTo>
                    <a:pt x="13" y="18"/>
                    <a:pt x="14" y="18"/>
                    <a:pt x="14" y="18"/>
                  </a:cubicBezTo>
                  <a:cubicBezTo>
                    <a:pt x="15" y="17"/>
                    <a:pt x="15" y="18"/>
                    <a:pt x="16" y="18"/>
                  </a:cubicBezTo>
                  <a:cubicBezTo>
                    <a:pt x="17" y="18"/>
                    <a:pt x="18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19" y="17"/>
                    <a:pt x="19" y="17"/>
                  </a:cubicBezTo>
                  <a:cubicBezTo>
                    <a:pt x="19" y="17"/>
                    <a:pt x="21" y="15"/>
                    <a:pt x="21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3" y="13"/>
                    <a:pt x="22" y="12"/>
                    <a:pt x="22" y="12"/>
                  </a:cubicBezTo>
                  <a:cubicBezTo>
                    <a:pt x="21" y="11"/>
                    <a:pt x="21" y="10"/>
                    <a:pt x="21" y="10"/>
                  </a:cubicBezTo>
                  <a:cubicBezTo>
                    <a:pt x="22" y="9"/>
                    <a:pt x="21" y="9"/>
                    <a:pt x="21" y="8"/>
                  </a:cubicBezTo>
                  <a:cubicBezTo>
                    <a:pt x="21" y="8"/>
                    <a:pt x="21" y="7"/>
                    <a:pt x="22" y="7"/>
                  </a:cubicBezTo>
                  <a:cubicBezTo>
                    <a:pt x="22" y="7"/>
                    <a:pt x="22" y="6"/>
                    <a:pt x="22" y="5"/>
                  </a:cubicBezTo>
                  <a:cubicBezTo>
                    <a:pt x="21" y="5"/>
                    <a:pt x="21" y="4"/>
                    <a:pt x="21" y="3"/>
                  </a:cubicBezTo>
                  <a:cubicBezTo>
                    <a:pt x="22" y="3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2"/>
                    <a:pt x="14" y="2"/>
                    <a:pt x="14" y="2"/>
                  </a:cubicBezTo>
                  <a:cubicBezTo>
                    <a:pt x="13" y="2"/>
                    <a:pt x="13" y="2"/>
                    <a:pt x="12" y="1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0" y="2"/>
                    <a:pt x="10" y="1"/>
                    <a:pt x="10" y="1"/>
                  </a:cubicBezTo>
                  <a:cubicBezTo>
                    <a:pt x="10" y="0"/>
                    <a:pt x="6" y="1"/>
                    <a:pt x="5" y="2"/>
                  </a:cubicBezTo>
                  <a:cubicBezTo>
                    <a:pt x="4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5" name="Freeform 246">
              <a:extLst>
                <a:ext uri="{FF2B5EF4-FFF2-40B4-BE49-F238E27FC236}">
                  <a16:creationId xmlns:a16="http://schemas.microsoft.com/office/drawing/2014/main" id="{FD077BB3-2B24-4F4C-B059-34CD11F8E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94075" y="1820863"/>
              <a:ext cx="31750" cy="28575"/>
            </a:xfrm>
            <a:custGeom>
              <a:avLst/>
              <a:gdLst>
                <a:gd name="T0" fmla="*/ 7 w 9"/>
                <a:gd name="T1" fmla="*/ 7 h 8"/>
                <a:gd name="T2" fmla="*/ 9 w 9"/>
                <a:gd name="T3" fmla="*/ 5 h 8"/>
                <a:gd name="T4" fmla="*/ 9 w 9"/>
                <a:gd name="T5" fmla="*/ 2 h 8"/>
                <a:gd name="T6" fmla="*/ 7 w 9"/>
                <a:gd name="T7" fmla="*/ 0 h 8"/>
                <a:gd name="T8" fmla="*/ 3 w 9"/>
                <a:gd name="T9" fmla="*/ 0 h 8"/>
                <a:gd name="T10" fmla="*/ 2 w 9"/>
                <a:gd name="T11" fmla="*/ 0 h 8"/>
                <a:gd name="T12" fmla="*/ 1 w 9"/>
                <a:gd name="T13" fmla="*/ 1 h 8"/>
                <a:gd name="T14" fmla="*/ 2 w 9"/>
                <a:gd name="T15" fmla="*/ 3 h 8"/>
                <a:gd name="T16" fmla="*/ 4 w 9"/>
                <a:gd name="T17" fmla="*/ 5 h 8"/>
                <a:gd name="T18" fmla="*/ 5 w 9"/>
                <a:gd name="T19" fmla="*/ 7 h 8"/>
                <a:gd name="T20" fmla="*/ 7 w 9"/>
                <a:gd name="T21" fmla="*/ 8 h 8"/>
                <a:gd name="T22" fmla="*/ 7 w 9"/>
                <a:gd name="T2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8">
                  <a:moveTo>
                    <a:pt x="7" y="7"/>
                  </a:moveTo>
                  <a:cubicBezTo>
                    <a:pt x="7" y="7"/>
                    <a:pt x="8" y="5"/>
                    <a:pt x="9" y="5"/>
                  </a:cubicBezTo>
                  <a:cubicBezTo>
                    <a:pt x="9" y="5"/>
                    <a:pt x="9" y="3"/>
                    <a:pt x="9" y="2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3" y="0"/>
                    <a:pt x="2" y="1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2"/>
                    <a:pt x="2" y="2"/>
                    <a:pt x="2" y="3"/>
                  </a:cubicBezTo>
                  <a:cubicBezTo>
                    <a:pt x="2" y="3"/>
                    <a:pt x="4" y="5"/>
                    <a:pt x="4" y="5"/>
                  </a:cubicBezTo>
                  <a:cubicBezTo>
                    <a:pt x="4" y="5"/>
                    <a:pt x="5" y="6"/>
                    <a:pt x="5" y="7"/>
                  </a:cubicBezTo>
                  <a:cubicBezTo>
                    <a:pt x="6" y="7"/>
                    <a:pt x="6" y="8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6" name="Freeform 247">
              <a:extLst>
                <a:ext uri="{FF2B5EF4-FFF2-40B4-BE49-F238E27FC236}">
                  <a16:creationId xmlns:a16="http://schemas.microsoft.com/office/drawing/2014/main" id="{D943F271-8FF2-40B5-8259-0085164DC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8363" y="1806575"/>
              <a:ext cx="46037" cy="39688"/>
            </a:xfrm>
            <a:custGeom>
              <a:avLst/>
              <a:gdLst>
                <a:gd name="T0" fmla="*/ 8 w 13"/>
                <a:gd name="T1" fmla="*/ 9 h 11"/>
                <a:gd name="T2" fmla="*/ 6 w 13"/>
                <a:gd name="T3" fmla="*/ 7 h 11"/>
                <a:gd name="T4" fmla="*/ 5 w 13"/>
                <a:gd name="T5" fmla="*/ 5 h 11"/>
                <a:gd name="T6" fmla="*/ 6 w 13"/>
                <a:gd name="T7" fmla="*/ 4 h 11"/>
                <a:gd name="T8" fmla="*/ 7 w 13"/>
                <a:gd name="T9" fmla="*/ 4 h 11"/>
                <a:gd name="T10" fmla="*/ 11 w 13"/>
                <a:gd name="T11" fmla="*/ 4 h 11"/>
                <a:gd name="T12" fmla="*/ 13 w 13"/>
                <a:gd name="T13" fmla="*/ 6 h 11"/>
                <a:gd name="T14" fmla="*/ 13 w 13"/>
                <a:gd name="T15" fmla="*/ 5 h 11"/>
                <a:gd name="T16" fmla="*/ 12 w 13"/>
                <a:gd name="T17" fmla="*/ 3 h 11"/>
                <a:gd name="T18" fmla="*/ 11 w 13"/>
                <a:gd name="T19" fmla="*/ 2 h 11"/>
                <a:gd name="T20" fmla="*/ 11 w 13"/>
                <a:gd name="T21" fmla="*/ 2 h 11"/>
                <a:gd name="T22" fmla="*/ 8 w 13"/>
                <a:gd name="T23" fmla="*/ 2 h 11"/>
                <a:gd name="T24" fmla="*/ 6 w 13"/>
                <a:gd name="T25" fmla="*/ 0 h 11"/>
                <a:gd name="T26" fmla="*/ 5 w 13"/>
                <a:gd name="T27" fmla="*/ 1 h 11"/>
                <a:gd name="T28" fmla="*/ 4 w 13"/>
                <a:gd name="T29" fmla="*/ 2 h 11"/>
                <a:gd name="T30" fmla="*/ 3 w 13"/>
                <a:gd name="T31" fmla="*/ 3 h 11"/>
                <a:gd name="T32" fmla="*/ 2 w 13"/>
                <a:gd name="T33" fmla="*/ 3 h 11"/>
                <a:gd name="T34" fmla="*/ 0 w 13"/>
                <a:gd name="T35" fmla="*/ 4 h 11"/>
                <a:gd name="T36" fmla="*/ 1 w 13"/>
                <a:gd name="T37" fmla="*/ 5 h 11"/>
                <a:gd name="T38" fmla="*/ 3 w 13"/>
                <a:gd name="T39" fmla="*/ 5 h 11"/>
                <a:gd name="T40" fmla="*/ 5 w 13"/>
                <a:gd name="T41" fmla="*/ 9 h 11"/>
                <a:gd name="T42" fmla="*/ 6 w 13"/>
                <a:gd name="T43" fmla="*/ 10 h 11"/>
                <a:gd name="T44" fmla="*/ 8 w 13"/>
                <a:gd name="T45" fmla="*/ 11 h 11"/>
                <a:gd name="T46" fmla="*/ 9 w 13"/>
                <a:gd name="T47" fmla="*/ 11 h 11"/>
                <a:gd name="T48" fmla="*/ 8 w 13"/>
                <a:gd name="T4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11">
                  <a:moveTo>
                    <a:pt x="8" y="9"/>
                  </a:moveTo>
                  <a:cubicBezTo>
                    <a:pt x="8" y="9"/>
                    <a:pt x="6" y="7"/>
                    <a:pt x="6" y="7"/>
                  </a:cubicBezTo>
                  <a:cubicBezTo>
                    <a:pt x="6" y="6"/>
                    <a:pt x="5" y="6"/>
                    <a:pt x="5" y="5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8" y="4"/>
                    <a:pt x="11" y="4"/>
                    <a:pt x="11" y="4"/>
                  </a:cubicBezTo>
                  <a:cubicBezTo>
                    <a:pt x="11" y="4"/>
                    <a:pt x="12" y="5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4"/>
                    <a:pt x="13" y="4"/>
                    <a:pt x="12" y="3"/>
                  </a:cubicBezTo>
                  <a:cubicBezTo>
                    <a:pt x="12" y="3"/>
                    <a:pt x="11" y="3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8" y="1"/>
                    <a:pt x="7" y="1"/>
                    <a:pt x="6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4" y="1"/>
                    <a:pt x="5" y="2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4"/>
                    <a:pt x="2" y="3"/>
                    <a:pt x="2" y="3"/>
                  </a:cubicBezTo>
                  <a:cubicBezTo>
                    <a:pt x="2" y="3"/>
                    <a:pt x="1" y="3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1" y="5"/>
                    <a:pt x="3" y="4"/>
                    <a:pt x="3" y="5"/>
                  </a:cubicBezTo>
                  <a:cubicBezTo>
                    <a:pt x="3" y="6"/>
                    <a:pt x="4" y="8"/>
                    <a:pt x="5" y="9"/>
                  </a:cubicBezTo>
                  <a:cubicBezTo>
                    <a:pt x="5" y="9"/>
                    <a:pt x="6" y="9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8" y="9"/>
                    <a:pt x="8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7" name="Freeform 248">
              <a:extLst>
                <a:ext uri="{FF2B5EF4-FFF2-40B4-BE49-F238E27FC236}">
                  <a16:creationId xmlns:a16="http://schemas.microsoft.com/office/drawing/2014/main" id="{7139CE17-6198-4E54-B12A-B9B64E1D5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65500" y="1849438"/>
              <a:ext cx="17462" cy="28575"/>
            </a:xfrm>
            <a:custGeom>
              <a:avLst/>
              <a:gdLst>
                <a:gd name="T0" fmla="*/ 3 w 5"/>
                <a:gd name="T1" fmla="*/ 7 h 8"/>
                <a:gd name="T2" fmla="*/ 4 w 5"/>
                <a:gd name="T3" fmla="*/ 6 h 8"/>
                <a:gd name="T4" fmla="*/ 5 w 5"/>
                <a:gd name="T5" fmla="*/ 5 h 8"/>
                <a:gd name="T6" fmla="*/ 5 w 5"/>
                <a:gd name="T7" fmla="*/ 5 h 8"/>
                <a:gd name="T8" fmla="*/ 3 w 5"/>
                <a:gd name="T9" fmla="*/ 3 h 8"/>
                <a:gd name="T10" fmla="*/ 4 w 5"/>
                <a:gd name="T11" fmla="*/ 1 h 8"/>
                <a:gd name="T12" fmla="*/ 2 w 5"/>
                <a:gd name="T13" fmla="*/ 0 h 8"/>
                <a:gd name="T14" fmla="*/ 0 w 5"/>
                <a:gd name="T15" fmla="*/ 1 h 8"/>
                <a:gd name="T16" fmla="*/ 1 w 5"/>
                <a:gd name="T17" fmla="*/ 3 h 8"/>
                <a:gd name="T18" fmla="*/ 1 w 5"/>
                <a:gd name="T19" fmla="*/ 6 h 8"/>
                <a:gd name="T20" fmla="*/ 3 w 5"/>
                <a:gd name="T21" fmla="*/ 8 h 8"/>
                <a:gd name="T22" fmla="*/ 3 w 5"/>
                <a:gd name="T2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8">
                  <a:moveTo>
                    <a:pt x="3" y="7"/>
                  </a:moveTo>
                  <a:cubicBezTo>
                    <a:pt x="4" y="7"/>
                    <a:pt x="3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4"/>
                    <a:pt x="3" y="4"/>
                    <a:pt x="3" y="3"/>
                  </a:cubicBezTo>
                  <a:cubicBezTo>
                    <a:pt x="3" y="3"/>
                    <a:pt x="3" y="1"/>
                    <a:pt x="4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1" y="2"/>
                    <a:pt x="2" y="2"/>
                    <a:pt x="1" y="3"/>
                  </a:cubicBezTo>
                  <a:cubicBezTo>
                    <a:pt x="0" y="3"/>
                    <a:pt x="0" y="6"/>
                    <a:pt x="1" y="6"/>
                  </a:cubicBezTo>
                  <a:cubicBezTo>
                    <a:pt x="2" y="7"/>
                    <a:pt x="2" y="8"/>
                    <a:pt x="3" y="8"/>
                  </a:cubicBezTo>
                  <a:cubicBezTo>
                    <a:pt x="3" y="8"/>
                    <a:pt x="3" y="7"/>
                    <a:pt x="3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8" name="Freeform 249">
              <a:extLst>
                <a:ext uri="{FF2B5EF4-FFF2-40B4-BE49-F238E27FC236}">
                  <a16:creationId xmlns:a16="http://schemas.microsoft.com/office/drawing/2014/main" id="{43B92E05-D52A-45F6-AFA6-EB2D15013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41700" y="1781175"/>
              <a:ext cx="61912" cy="28575"/>
            </a:xfrm>
            <a:custGeom>
              <a:avLst/>
              <a:gdLst>
                <a:gd name="T0" fmla="*/ 14 w 17"/>
                <a:gd name="T1" fmla="*/ 0 h 8"/>
                <a:gd name="T2" fmla="*/ 12 w 17"/>
                <a:gd name="T3" fmla="*/ 0 h 8"/>
                <a:gd name="T4" fmla="*/ 12 w 17"/>
                <a:gd name="T5" fmla="*/ 1 h 8"/>
                <a:gd name="T6" fmla="*/ 10 w 17"/>
                <a:gd name="T7" fmla="*/ 1 h 8"/>
                <a:gd name="T8" fmla="*/ 9 w 17"/>
                <a:gd name="T9" fmla="*/ 2 h 8"/>
                <a:gd name="T10" fmla="*/ 8 w 17"/>
                <a:gd name="T11" fmla="*/ 3 h 8"/>
                <a:gd name="T12" fmla="*/ 7 w 17"/>
                <a:gd name="T13" fmla="*/ 4 h 8"/>
                <a:gd name="T14" fmla="*/ 4 w 17"/>
                <a:gd name="T15" fmla="*/ 4 h 8"/>
                <a:gd name="T16" fmla="*/ 3 w 17"/>
                <a:gd name="T17" fmla="*/ 4 h 8"/>
                <a:gd name="T18" fmla="*/ 2 w 17"/>
                <a:gd name="T19" fmla="*/ 5 h 8"/>
                <a:gd name="T20" fmla="*/ 0 w 17"/>
                <a:gd name="T21" fmla="*/ 4 h 8"/>
                <a:gd name="T22" fmla="*/ 0 w 17"/>
                <a:gd name="T23" fmla="*/ 6 h 8"/>
                <a:gd name="T24" fmla="*/ 1 w 17"/>
                <a:gd name="T25" fmla="*/ 6 h 8"/>
                <a:gd name="T26" fmla="*/ 3 w 17"/>
                <a:gd name="T27" fmla="*/ 6 h 8"/>
                <a:gd name="T28" fmla="*/ 4 w 17"/>
                <a:gd name="T29" fmla="*/ 6 h 8"/>
                <a:gd name="T30" fmla="*/ 6 w 17"/>
                <a:gd name="T31" fmla="*/ 6 h 8"/>
                <a:gd name="T32" fmla="*/ 6 w 17"/>
                <a:gd name="T33" fmla="*/ 7 h 8"/>
                <a:gd name="T34" fmla="*/ 9 w 17"/>
                <a:gd name="T35" fmla="*/ 7 h 8"/>
                <a:gd name="T36" fmla="*/ 11 w 17"/>
                <a:gd name="T37" fmla="*/ 8 h 8"/>
                <a:gd name="T38" fmla="*/ 13 w 17"/>
                <a:gd name="T39" fmla="*/ 7 h 8"/>
                <a:gd name="T40" fmla="*/ 15 w 17"/>
                <a:gd name="T41" fmla="*/ 6 h 8"/>
                <a:gd name="T42" fmla="*/ 15 w 17"/>
                <a:gd name="T43" fmla="*/ 6 h 8"/>
                <a:gd name="T44" fmla="*/ 15 w 17"/>
                <a:gd name="T45" fmla="*/ 6 h 8"/>
                <a:gd name="T46" fmla="*/ 15 w 17"/>
                <a:gd name="T47" fmla="*/ 5 h 8"/>
                <a:gd name="T48" fmla="*/ 16 w 17"/>
                <a:gd name="T49" fmla="*/ 4 h 8"/>
                <a:gd name="T50" fmla="*/ 17 w 17"/>
                <a:gd name="T51" fmla="*/ 3 h 8"/>
                <a:gd name="T52" fmla="*/ 17 w 17"/>
                <a:gd name="T53" fmla="*/ 3 h 8"/>
                <a:gd name="T54" fmla="*/ 16 w 17"/>
                <a:gd name="T55" fmla="*/ 1 h 8"/>
                <a:gd name="T56" fmla="*/ 14 w 17"/>
                <a:gd name="T5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" h="8">
                  <a:moveTo>
                    <a:pt x="14" y="0"/>
                  </a:moveTo>
                  <a:cubicBezTo>
                    <a:pt x="14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1" y="1"/>
                    <a:pt x="10" y="1"/>
                  </a:cubicBezTo>
                  <a:cubicBezTo>
                    <a:pt x="10" y="1"/>
                    <a:pt x="9" y="1"/>
                    <a:pt x="9" y="2"/>
                  </a:cubicBezTo>
                  <a:cubicBezTo>
                    <a:pt x="8" y="2"/>
                    <a:pt x="7" y="2"/>
                    <a:pt x="8" y="3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4"/>
                    <a:pt x="5" y="4"/>
                    <a:pt x="4" y="4"/>
                  </a:cubicBezTo>
                  <a:cubicBezTo>
                    <a:pt x="4" y="5"/>
                    <a:pt x="3" y="5"/>
                    <a:pt x="3" y="4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1" y="5"/>
                    <a:pt x="1" y="4"/>
                    <a:pt x="0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4" y="6"/>
                    <a:pt x="4" y="6"/>
                  </a:cubicBezTo>
                  <a:cubicBezTo>
                    <a:pt x="4" y="6"/>
                    <a:pt x="6" y="6"/>
                    <a:pt x="6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7" y="7"/>
                    <a:pt x="8" y="7"/>
                    <a:pt x="9" y="7"/>
                  </a:cubicBezTo>
                  <a:cubicBezTo>
                    <a:pt x="9" y="7"/>
                    <a:pt x="11" y="8"/>
                    <a:pt x="11" y="8"/>
                  </a:cubicBezTo>
                  <a:cubicBezTo>
                    <a:pt x="12" y="8"/>
                    <a:pt x="12" y="7"/>
                    <a:pt x="13" y="7"/>
                  </a:cubicBezTo>
                  <a:cubicBezTo>
                    <a:pt x="14" y="7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6" y="4"/>
                    <a:pt x="15" y="4"/>
                    <a:pt x="16" y="4"/>
                  </a:cubicBezTo>
                  <a:cubicBezTo>
                    <a:pt x="16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2"/>
                    <a:pt x="16" y="1"/>
                    <a:pt x="16" y="1"/>
                  </a:cubicBezTo>
                  <a:cubicBezTo>
                    <a:pt x="16" y="1"/>
                    <a:pt x="15" y="1"/>
                    <a:pt x="14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9" name="Freeform 250">
              <a:extLst>
                <a:ext uri="{FF2B5EF4-FFF2-40B4-BE49-F238E27FC236}">
                  <a16:creationId xmlns:a16="http://schemas.microsoft.com/office/drawing/2014/main" id="{44D94D86-B952-48AD-A677-DA5E51291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87725" y="1784350"/>
              <a:ext cx="55562" cy="28575"/>
            </a:xfrm>
            <a:custGeom>
              <a:avLst/>
              <a:gdLst>
                <a:gd name="T0" fmla="*/ 14 w 15"/>
                <a:gd name="T1" fmla="*/ 1 h 8"/>
                <a:gd name="T2" fmla="*/ 14 w 15"/>
                <a:gd name="T3" fmla="*/ 1 h 8"/>
                <a:gd name="T4" fmla="*/ 12 w 15"/>
                <a:gd name="T5" fmla="*/ 1 h 8"/>
                <a:gd name="T6" fmla="*/ 10 w 15"/>
                <a:gd name="T7" fmla="*/ 0 h 8"/>
                <a:gd name="T8" fmla="*/ 8 w 15"/>
                <a:gd name="T9" fmla="*/ 1 h 8"/>
                <a:gd name="T10" fmla="*/ 6 w 15"/>
                <a:gd name="T11" fmla="*/ 2 h 8"/>
                <a:gd name="T12" fmla="*/ 2 w 15"/>
                <a:gd name="T13" fmla="*/ 2 h 8"/>
                <a:gd name="T14" fmla="*/ 2 w 15"/>
                <a:gd name="T15" fmla="*/ 2 h 8"/>
                <a:gd name="T16" fmla="*/ 2 w 15"/>
                <a:gd name="T17" fmla="*/ 2 h 8"/>
                <a:gd name="T18" fmla="*/ 1 w 15"/>
                <a:gd name="T19" fmla="*/ 3 h 8"/>
                <a:gd name="T20" fmla="*/ 0 w 15"/>
                <a:gd name="T21" fmla="*/ 4 h 8"/>
                <a:gd name="T22" fmla="*/ 0 w 15"/>
                <a:gd name="T23" fmla="*/ 5 h 8"/>
                <a:gd name="T24" fmla="*/ 0 w 15"/>
                <a:gd name="T25" fmla="*/ 5 h 8"/>
                <a:gd name="T26" fmla="*/ 0 w 15"/>
                <a:gd name="T27" fmla="*/ 6 h 8"/>
                <a:gd name="T28" fmla="*/ 0 w 15"/>
                <a:gd name="T29" fmla="*/ 6 h 8"/>
                <a:gd name="T30" fmla="*/ 2 w 15"/>
                <a:gd name="T31" fmla="*/ 8 h 8"/>
                <a:gd name="T32" fmla="*/ 5 w 15"/>
                <a:gd name="T33" fmla="*/ 8 h 8"/>
                <a:gd name="T34" fmla="*/ 8 w 15"/>
                <a:gd name="T35" fmla="*/ 7 h 8"/>
                <a:gd name="T36" fmla="*/ 9 w 15"/>
                <a:gd name="T37" fmla="*/ 7 h 8"/>
                <a:gd name="T38" fmla="*/ 9 w 15"/>
                <a:gd name="T39" fmla="*/ 8 h 8"/>
                <a:gd name="T40" fmla="*/ 11 w 15"/>
                <a:gd name="T41" fmla="*/ 7 h 8"/>
                <a:gd name="T42" fmla="*/ 13 w 15"/>
                <a:gd name="T43" fmla="*/ 3 h 8"/>
                <a:gd name="T44" fmla="*/ 14 w 15"/>
                <a:gd name="T45" fmla="*/ 2 h 8"/>
                <a:gd name="T46" fmla="*/ 14 w 15"/>
                <a:gd name="T4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" h="8">
                  <a:moveTo>
                    <a:pt x="14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0"/>
                    <a:pt x="10" y="0"/>
                    <a:pt x="10" y="0"/>
                  </a:cubicBezTo>
                  <a:cubicBezTo>
                    <a:pt x="10" y="0"/>
                    <a:pt x="8" y="1"/>
                    <a:pt x="8" y="1"/>
                  </a:cubicBezTo>
                  <a:cubicBezTo>
                    <a:pt x="8" y="1"/>
                    <a:pt x="6" y="1"/>
                    <a:pt x="6" y="2"/>
                  </a:cubicBezTo>
                  <a:cubicBezTo>
                    <a:pt x="6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0" y="3"/>
                    <a:pt x="1" y="3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2" y="7"/>
                    <a:pt x="2" y="8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5" y="8"/>
                    <a:pt x="8" y="7"/>
                    <a:pt x="8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7"/>
                    <a:pt x="10" y="7"/>
                    <a:pt x="11" y="7"/>
                  </a:cubicBezTo>
                  <a:cubicBezTo>
                    <a:pt x="12" y="6"/>
                    <a:pt x="13" y="3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5" y="2"/>
                    <a:pt x="15" y="2"/>
                    <a:pt x="14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0" name="Freeform 251">
              <a:extLst>
                <a:ext uri="{FF2B5EF4-FFF2-40B4-BE49-F238E27FC236}">
                  <a16:creationId xmlns:a16="http://schemas.microsoft.com/office/drawing/2014/main" id="{A1CE94FF-1E3B-4B87-AF58-BE12CF2A3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9475" y="1758950"/>
              <a:ext cx="53975" cy="25400"/>
            </a:xfrm>
            <a:custGeom>
              <a:avLst/>
              <a:gdLst>
                <a:gd name="T0" fmla="*/ 14 w 15"/>
                <a:gd name="T1" fmla="*/ 3 h 7"/>
                <a:gd name="T2" fmla="*/ 12 w 15"/>
                <a:gd name="T3" fmla="*/ 3 h 7"/>
                <a:gd name="T4" fmla="*/ 12 w 15"/>
                <a:gd name="T5" fmla="*/ 2 h 7"/>
                <a:gd name="T6" fmla="*/ 10 w 15"/>
                <a:gd name="T7" fmla="*/ 2 h 7"/>
                <a:gd name="T8" fmla="*/ 9 w 15"/>
                <a:gd name="T9" fmla="*/ 2 h 7"/>
                <a:gd name="T10" fmla="*/ 8 w 15"/>
                <a:gd name="T11" fmla="*/ 0 h 7"/>
                <a:gd name="T12" fmla="*/ 6 w 15"/>
                <a:gd name="T13" fmla="*/ 0 h 7"/>
                <a:gd name="T14" fmla="*/ 6 w 15"/>
                <a:gd name="T15" fmla="*/ 0 h 7"/>
                <a:gd name="T16" fmla="*/ 5 w 15"/>
                <a:gd name="T17" fmla="*/ 0 h 7"/>
                <a:gd name="T18" fmla="*/ 3 w 15"/>
                <a:gd name="T19" fmla="*/ 1 h 7"/>
                <a:gd name="T20" fmla="*/ 1 w 15"/>
                <a:gd name="T21" fmla="*/ 2 h 7"/>
                <a:gd name="T22" fmla="*/ 1 w 15"/>
                <a:gd name="T23" fmla="*/ 3 h 7"/>
                <a:gd name="T24" fmla="*/ 1 w 15"/>
                <a:gd name="T25" fmla="*/ 5 h 7"/>
                <a:gd name="T26" fmla="*/ 4 w 15"/>
                <a:gd name="T27" fmla="*/ 7 h 7"/>
                <a:gd name="T28" fmla="*/ 4 w 15"/>
                <a:gd name="T29" fmla="*/ 7 h 7"/>
                <a:gd name="T30" fmla="*/ 6 w 15"/>
                <a:gd name="T31" fmla="*/ 7 h 7"/>
                <a:gd name="T32" fmla="*/ 6 w 15"/>
                <a:gd name="T33" fmla="*/ 6 h 7"/>
                <a:gd name="T34" fmla="*/ 8 w 15"/>
                <a:gd name="T35" fmla="*/ 6 h 7"/>
                <a:gd name="T36" fmla="*/ 10 w 15"/>
                <a:gd name="T37" fmla="*/ 7 h 7"/>
                <a:gd name="T38" fmla="*/ 10 w 15"/>
                <a:gd name="T39" fmla="*/ 7 h 7"/>
                <a:gd name="T40" fmla="*/ 11 w 15"/>
                <a:gd name="T41" fmla="*/ 6 h 7"/>
                <a:gd name="T42" fmla="*/ 13 w 15"/>
                <a:gd name="T43" fmla="*/ 5 h 7"/>
                <a:gd name="T44" fmla="*/ 15 w 15"/>
                <a:gd name="T45" fmla="*/ 4 h 7"/>
                <a:gd name="T46" fmla="*/ 14 w 15"/>
                <a:gd name="T4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" h="7">
                  <a:moveTo>
                    <a:pt x="14" y="3"/>
                  </a:moveTo>
                  <a:cubicBezTo>
                    <a:pt x="13" y="3"/>
                    <a:pt x="12" y="3"/>
                    <a:pt x="12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3"/>
                    <a:pt x="9" y="2"/>
                    <a:pt x="9" y="2"/>
                  </a:cubicBezTo>
                  <a:cubicBezTo>
                    <a:pt x="9" y="1"/>
                    <a:pt x="9" y="1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5"/>
                    <a:pt x="1" y="5"/>
                  </a:cubicBezTo>
                  <a:cubicBezTo>
                    <a:pt x="2" y="5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8" y="6"/>
                    <a:pt x="8" y="6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2" y="6"/>
                    <a:pt x="13" y="6"/>
                    <a:pt x="13" y="5"/>
                  </a:cubicBezTo>
                  <a:cubicBezTo>
                    <a:pt x="14" y="5"/>
                    <a:pt x="14" y="4"/>
                    <a:pt x="15" y="4"/>
                  </a:cubicBezTo>
                  <a:cubicBezTo>
                    <a:pt x="14" y="4"/>
                    <a:pt x="14" y="3"/>
                    <a:pt x="14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1" name="Freeform 252">
              <a:extLst>
                <a:ext uri="{FF2B5EF4-FFF2-40B4-BE49-F238E27FC236}">
                  <a16:creationId xmlns:a16="http://schemas.microsoft.com/office/drawing/2014/main" id="{06350D44-213B-4BDA-A4CB-548F0E5747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82963" y="1773238"/>
              <a:ext cx="46037" cy="22225"/>
            </a:xfrm>
            <a:custGeom>
              <a:avLst/>
              <a:gdLst>
                <a:gd name="T0" fmla="*/ 10 w 13"/>
                <a:gd name="T1" fmla="*/ 1 h 6"/>
                <a:gd name="T2" fmla="*/ 8 w 13"/>
                <a:gd name="T3" fmla="*/ 1 h 6"/>
                <a:gd name="T4" fmla="*/ 6 w 13"/>
                <a:gd name="T5" fmla="*/ 0 h 6"/>
                <a:gd name="T6" fmla="*/ 5 w 13"/>
                <a:gd name="T7" fmla="*/ 0 h 6"/>
                <a:gd name="T8" fmla="*/ 5 w 13"/>
                <a:gd name="T9" fmla="*/ 0 h 6"/>
                <a:gd name="T10" fmla="*/ 3 w 13"/>
                <a:gd name="T11" fmla="*/ 1 h 6"/>
                <a:gd name="T12" fmla="*/ 1 w 13"/>
                <a:gd name="T13" fmla="*/ 2 h 6"/>
                <a:gd name="T14" fmla="*/ 0 w 13"/>
                <a:gd name="T15" fmla="*/ 3 h 6"/>
                <a:gd name="T16" fmla="*/ 1 w 13"/>
                <a:gd name="T17" fmla="*/ 5 h 6"/>
                <a:gd name="T18" fmla="*/ 5 w 13"/>
                <a:gd name="T19" fmla="*/ 5 h 6"/>
                <a:gd name="T20" fmla="*/ 7 w 13"/>
                <a:gd name="T21" fmla="*/ 4 h 6"/>
                <a:gd name="T22" fmla="*/ 9 w 13"/>
                <a:gd name="T23" fmla="*/ 3 h 6"/>
                <a:gd name="T24" fmla="*/ 11 w 13"/>
                <a:gd name="T25" fmla="*/ 4 h 6"/>
                <a:gd name="T26" fmla="*/ 13 w 13"/>
                <a:gd name="T27" fmla="*/ 4 h 6"/>
                <a:gd name="T28" fmla="*/ 12 w 13"/>
                <a:gd name="T29" fmla="*/ 3 h 6"/>
                <a:gd name="T30" fmla="*/ 13 w 13"/>
                <a:gd name="T31" fmla="*/ 2 h 6"/>
                <a:gd name="T32" fmla="*/ 13 w 13"/>
                <a:gd name="T33" fmla="*/ 1 h 6"/>
                <a:gd name="T34" fmla="*/ 12 w 13"/>
                <a:gd name="T35" fmla="*/ 1 h 6"/>
                <a:gd name="T36" fmla="*/ 10 w 13"/>
                <a:gd name="T3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6">
                  <a:moveTo>
                    <a:pt x="10" y="1"/>
                  </a:moveTo>
                  <a:cubicBezTo>
                    <a:pt x="9" y="1"/>
                    <a:pt x="9" y="0"/>
                    <a:pt x="8" y="1"/>
                  </a:cubicBezTo>
                  <a:cubicBezTo>
                    <a:pt x="8" y="1"/>
                    <a:pt x="7" y="1"/>
                    <a:pt x="6" y="0"/>
                  </a:cubicBezTo>
                  <a:cubicBezTo>
                    <a:pt x="6" y="0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1"/>
                    <a:pt x="3" y="1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6"/>
                    <a:pt x="5" y="6"/>
                    <a:pt x="5" y="5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9" y="3"/>
                    <a:pt x="9" y="3"/>
                  </a:cubicBezTo>
                  <a:cubicBezTo>
                    <a:pt x="9" y="3"/>
                    <a:pt x="11" y="3"/>
                    <a:pt x="11" y="4"/>
                  </a:cubicBezTo>
                  <a:cubicBezTo>
                    <a:pt x="11" y="4"/>
                    <a:pt x="12" y="4"/>
                    <a:pt x="13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2" y="3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2" name="Freeform 253">
              <a:extLst>
                <a:ext uri="{FF2B5EF4-FFF2-40B4-BE49-F238E27FC236}">
                  <a16:creationId xmlns:a16="http://schemas.microsoft.com/office/drawing/2014/main" id="{0A15C9CB-B3C6-45D1-AF54-DD27E0273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03625" y="1852613"/>
              <a:ext cx="28575" cy="50800"/>
            </a:xfrm>
            <a:custGeom>
              <a:avLst/>
              <a:gdLst>
                <a:gd name="T0" fmla="*/ 6 w 8"/>
                <a:gd name="T1" fmla="*/ 12 h 14"/>
                <a:gd name="T2" fmla="*/ 5 w 8"/>
                <a:gd name="T3" fmla="*/ 10 h 14"/>
                <a:gd name="T4" fmla="*/ 6 w 8"/>
                <a:gd name="T5" fmla="*/ 9 h 14"/>
                <a:gd name="T6" fmla="*/ 5 w 8"/>
                <a:gd name="T7" fmla="*/ 8 h 14"/>
                <a:gd name="T8" fmla="*/ 6 w 8"/>
                <a:gd name="T9" fmla="*/ 7 h 14"/>
                <a:gd name="T10" fmla="*/ 6 w 8"/>
                <a:gd name="T11" fmla="*/ 5 h 14"/>
                <a:gd name="T12" fmla="*/ 6 w 8"/>
                <a:gd name="T13" fmla="*/ 3 h 14"/>
                <a:gd name="T14" fmla="*/ 8 w 8"/>
                <a:gd name="T15" fmla="*/ 2 h 14"/>
                <a:gd name="T16" fmla="*/ 7 w 8"/>
                <a:gd name="T17" fmla="*/ 1 h 14"/>
                <a:gd name="T18" fmla="*/ 6 w 8"/>
                <a:gd name="T19" fmla="*/ 1 h 14"/>
                <a:gd name="T20" fmla="*/ 5 w 8"/>
                <a:gd name="T21" fmla="*/ 1 h 14"/>
                <a:gd name="T22" fmla="*/ 3 w 8"/>
                <a:gd name="T23" fmla="*/ 0 h 14"/>
                <a:gd name="T24" fmla="*/ 3 w 8"/>
                <a:gd name="T25" fmla="*/ 0 h 14"/>
                <a:gd name="T26" fmla="*/ 2 w 8"/>
                <a:gd name="T27" fmla="*/ 1 h 14"/>
                <a:gd name="T28" fmla="*/ 2 w 8"/>
                <a:gd name="T29" fmla="*/ 2 h 14"/>
                <a:gd name="T30" fmla="*/ 1 w 8"/>
                <a:gd name="T31" fmla="*/ 8 h 14"/>
                <a:gd name="T32" fmla="*/ 1 w 8"/>
                <a:gd name="T33" fmla="*/ 10 h 14"/>
                <a:gd name="T34" fmla="*/ 2 w 8"/>
                <a:gd name="T35" fmla="*/ 14 h 14"/>
                <a:gd name="T36" fmla="*/ 3 w 8"/>
                <a:gd name="T37" fmla="*/ 14 h 14"/>
                <a:gd name="T38" fmla="*/ 5 w 8"/>
                <a:gd name="T39" fmla="*/ 14 h 14"/>
                <a:gd name="T40" fmla="*/ 5 w 8"/>
                <a:gd name="T41" fmla="*/ 13 h 14"/>
                <a:gd name="T42" fmla="*/ 6 w 8"/>
                <a:gd name="T4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" h="14">
                  <a:moveTo>
                    <a:pt x="6" y="12"/>
                  </a:moveTo>
                  <a:cubicBezTo>
                    <a:pt x="7" y="11"/>
                    <a:pt x="6" y="11"/>
                    <a:pt x="5" y="10"/>
                  </a:cubicBezTo>
                  <a:cubicBezTo>
                    <a:pt x="5" y="10"/>
                    <a:pt x="6" y="9"/>
                    <a:pt x="6" y="9"/>
                  </a:cubicBezTo>
                  <a:cubicBezTo>
                    <a:pt x="7" y="9"/>
                    <a:pt x="6" y="9"/>
                    <a:pt x="5" y="8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7" y="7"/>
                    <a:pt x="6" y="6"/>
                    <a:pt x="6" y="5"/>
                  </a:cubicBezTo>
                  <a:cubicBezTo>
                    <a:pt x="7" y="5"/>
                    <a:pt x="6" y="4"/>
                    <a:pt x="6" y="3"/>
                  </a:cubicBezTo>
                  <a:cubicBezTo>
                    <a:pt x="6" y="3"/>
                    <a:pt x="7" y="3"/>
                    <a:pt x="8" y="2"/>
                  </a:cubicBezTo>
                  <a:cubicBezTo>
                    <a:pt x="8" y="1"/>
                    <a:pt x="7" y="2"/>
                    <a:pt x="7" y="1"/>
                  </a:cubicBezTo>
                  <a:cubicBezTo>
                    <a:pt x="7" y="1"/>
                    <a:pt x="6" y="0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1" y="7"/>
                    <a:pt x="1" y="8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2" y="10"/>
                    <a:pt x="2" y="13"/>
                    <a:pt x="2" y="14"/>
                  </a:cubicBezTo>
                  <a:cubicBezTo>
                    <a:pt x="2" y="14"/>
                    <a:pt x="3" y="14"/>
                    <a:pt x="3" y="14"/>
                  </a:cubicBezTo>
                  <a:cubicBezTo>
                    <a:pt x="4" y="14"/>
                    <a:pt x="5" y="14"/>
                    <a:pt x="5" y="14"/>
                  </a:cubicBezTo>
                  <a:cubicBezTo>
                    <a:pt x="5" y="14"/>
                    <a:pt x="5" y="13"/>
                    <a:pt x="5" y="13"/>
                  </a:cubicBezTo>
                  <a:cubicBezTo>
                    <a:pt x="5" y="13"/>
                    <a:pt x="5" y="12"/>
                    <a:pt x="6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3" name="Freeform 254">
              <a:extLst>
                <a:ext uri="{FF2B5EF4-FFF2-40B4-BE49-F238E27FC236}">
                  <a16:creationId xmlns:a16="http://schemas.microsoft.com/office/drawing/2014/main" id="{0D021729-13E3-4851-8799-B891100A4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95675" y="1730375"/>
              <a:ext cx="33337" cy="28575"/>
            </a:xfrm>
            <a:custGeom>
              <a:avLst/>
              <a:gdLst>
                <a:gd name="T0" fmla="*/ 3 w 9"/>
                <a:gd name="T1" fmla="*/ 6 h 8"/>
                <a:gd name="T2" fmla="*/ 5 w 9"/>
                <a:gd name="T3" fmla="*/ 7 h 8"/>
                <a:gd name="T4" fmla="*/ 6 w 9"/>
                <a:gd name="T5" fmla="*/ 8 h 8"/>
                <a:gd name="T6" fmla="*/ 7 w 9"/>
                <a:gd name="T7" fmla="*/ 8 h 8"/>
                <a:gd name="T8" fmla="*/ 7 w 9"/>
                <a:gd name="T9" fmla="*/ 7 h 8"/>
                <a:gd name="T10" fmla="*/ 7 w 9"/>
                <a:gd name="T11" fmla="*/ 5 h 8"/>
                <a:gd name="T12" fmla="*/ 8 w 9"/>
                <a:gd name="T13" fmla="*/ 5 h 8"/>
                <a:gd name="T14" fmla="*/ 9 w 9"/>
                <a:gd name="T15" fmla="*/ 4 h 8"/>
                <a:gd name="T16" fmla="*/ 8 w 9"/>
                <a:gd name="T17" fmla="*/ 3 h 8"/>
                <a:gd name="T18" fmla="*/ 9 w 9"/>
                <a:gd name="T19" fmla="*/ 2 h 8"/>
                <a:gd name="T20" fmla="*/ 9 w 9"/>
                <a:gd name="T21" fmla="*/ 0 h 8"/>
                <a:gd name="T22" fmla="*/ 9 w 9"/>
                <a:gd name="T23" fmla="*/ 0 h 8"/>
                <a:gd name="T24" fmla="*/ 6 w 9"/>
                <a:gd name="T25" fmla="*/ 0 h 8"/>
                <a:gd name="T26" fmla="*/ 5 w 9"/>
                <a:gd name="T27" fmla="*/ 2 h 8"/>
                <a:gd name="T28" fmla="*/ 4 w 9"/>
                <a:gd name="T29" fmla="*/ 2 h 8"/>
                <a:gd name="T30" fmla="*/ 3 w 9"/>
                <a:gd name="T31" fmla="*/ 3 h 8"/>
                <a:gd name="T32" fmla="*/ 2 w 9"/>
                <a:gd name="T33" fmla="*/ 5 h 8"/>
                <a:gd name="T34" fmla="*/ 0 w 9"/>
                <a:gd name="T35" fmla="*/ 7 h 8"/>
                <a:gd name="T36" fmla="*/ 0 w 9"/>
                <a:gd name="T37" fmla="*/ 7 h 8"/>
                <a:gd name="T38" fmla="*/ 1 w 9"/>
                <a:gd name="T39" fmla="*/ 7 h 8"/>
                <a:gd name="T40" fmla="*/ 3 w 9"/>
                <a:gd name="T4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" h="8">
                  <a:moveTo>
                    <a:pt x="3" y="6"/>
                  </a:moveTo>
                  <a:cubicBezTo>
                    <a:pt x="3" y="6"/>
                    <a:pt x="4" y="6"/>
                    <a:pt x="5" y="7"/>
                  </a:cubicBezTo>
                  <a:cubicBezTo>
                    <a:pt x="5" y="7"/>
                    <a:pt x="6" y="7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9" y="1"/>
                    <a:pt x="9" y="1"/>
                    <a:pt x="9" y="0"/>
                  </a:cubicBezTo>
                  <a:cubicBezTo>
                    <a:pt x="9" y="0"/>
                    <a:pt x="9" y="1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6" y="2"/>
                    <a:pt x="4" y="3"/>
                    <a:pt x="4" y="2"/>
                  </a:cubicBezTo>
                  <a:cubicBezTo>
                    <a:pt x="4" y="2"/>
                    <a:pt x="3" y="2"/>
                    <a:pt x="3" y="3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5"/>
                    <a:pt x="1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1" y="7"/>
                    <a:pt x="3" y="7"/>
                    <a:pt x="3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4" name="Freeform 255">
              <a:extLst>
                <a:ext uri="{FF2B5EF4-FFF2-40B4-BE49-F238E27FC236}">
                  <a16:creationId xmlns:a16="http://schemas.microsoft.com/office/drawing/2014/main" id="{44C6F65A-AF0D-4A65-BE71-BD64746A5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73450" y="1766888"/>
              <a:ext cx="6350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2 w 2"/>
                <a:gd name="T5" fmla="*/ 3 h 3"/>
                <a:gd name="T6" fmla="*/ 1 w 2"/>
                <a:gd name="T7" fmla="*/ 1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5" name="Freeform 256">
              <a:extLst>
                <a:ext uri="{FF2B5EF4-FFF2-40B4-BE49-F238E27FC236}">
                  <a16:creationId xmlns:a16="http://schemas.microsoft.com/office/drawing/2014/main" id="{8DEFAE1F-33B0-4A4B-A4A1-CE315ACF8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02025" y="1752600"/>
              <a:ext cx="31750" cy="25400"/>
            </a:xfrm>
            <a:custGeom>
              <a:avLst/>
              <a:gdLst>
                <a:gd name="T0" fmla="*/ 1 w 9"/>
                <a:gd name="T1" fmla="*/ 2 h 7"/>
                <a:gd name="T2" fmla="*/ 1 w 9"/>
                <a:gd name="T3" fmla="*/ 3 h 7"/>
                <a:gd name="T4" fmla="*/ 3 w 9"/>
                <a:gd name="T5" fmla="*/ 4 h 7"/>
                <a:gd name="T6" fmla="*/ 4 w 9"/>
                <a:gd name="T7" fmla="*/ 4 h 7"/>
                <a:gd name="T8" fmla="*/ 5 w 9"/>
                <a:gd name="T9" fmla="*/ 5 h 7"/>
                <a:gd name="T10" fmla="*/ 6 w 9"/>
                <a:gd name="T11" fmla="*/ 5 h 7"/>
                <a:gd name="T12" fmla="*/ 6 w 9"/>
                <a:gd name="T13" fmla="*/ 6 h 7"/>
                <a:gd name="T14" fmla="*/ 8 w 9"/>
                <a:gd name="T15" fmla="*/ 6 h 7"/>
                <a:gd name="T16" fmla="*/ 8 w 9"/>
                <a:gd name="T17" fmla="*/ 6 h 7"/>
                <a:gd name="T18" fmla="*/ 9 w 9"/>
                <a:gd name="T19" fmla="*/ 4 h 7"/>
                <a:gd name="T20" fmla="*/ 9 w 9"/>
                <a:gd name="T21" fmla="*/ 4 h 7"/>
                <a:gd name="T22" fmla="*/ 9 w 9"/>
                <a:gd name="T23" fmla="*/ 2 h 7"/>
                <a:gd name="T24" fmla="*/ 9 w 9"/>
                <a:gd name="T25" fmla="*/ 2 h 7"/>
                <a:gd name="T26" fmla="*/ 8 w 9"/>
                <a:gd name="T27" fmla="*/ 2 h 7"/>
                <a:gd name="T28" fmla="*/ 7 w 9"/>
                <a:gd name="T29" fmla="*/ 1 h 7"/>
                <a:gd name="T30" fmla="*/ 5 w 9"/>
                <a:gd name="T31" fmla="*/ 0 h 7"/>
                <a:gd name="T32" fmla="*/ 3 w 9"/>
                <a:gd name="T33" fmla="*/ 1 h 7"/>
                <a:gd name="T34" fmla="*/ 2 w 9"/>
                <a:gd name="T35" fmla="*/ 1 h 7"/>
                <a:gd name="T36" fmla="*/ 0 w 9"/>
                <a:gd name="T37" fmla="*/ 2 h 7"/>
                <a:gd name="T38" fmla="*/ 1 w 9"/>
                <a:gd name="T3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7">
                  <a:moveTo>
                    <a:pt x="1" y="2"/>
                  </a:moveTo>
                  <a:cubicBezTo>
                    <a:pt x="1" y="2"/>
                    <a:pt x="1" y="3"/>
                    <a:pt x="1" y="3"/>
                  </a:cubicBezTo>
                  <a:cubicBezTo>
                    <a:pt x="2" y="2"/>
                    <a:pt x="2" y="3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6" y="4"/>
                    <a:pt x="6" y="5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7" y="6"/>
                    <a:pt x="7" y="7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6" name="Freeform 257">
              <a:extLst>
                <a:ext uri="{FF2B5EF4-FFF2-40B4-BE49-F238E27FC236}">
                  <a16:creationId xmlns:a16="http://schemas.microsoft.com/office/drawing/2014/main" id="{8E874A03-A161-4580-8F87-5BB6A1451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4388" y="1787525"/>
              <a:ext cx="76200" cy="476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8 h 13"/>
                <a:gd name="T4" fmla="*/ 18 w 21"/>
                <a:gd name="T5" fmla="*/ 8 h 13"/>
                <a:gd name="T6" fmla="*/ 18 w 21"/>
                <a:gd name="T7" fmla="*/ 6 h 13"/>
                <a:gd name="T8" fmla="*/ 16 w 21"/>
                <a:gd name="T9" fmla="*/ 2 h 13"/>
                <a:gd name="T10" fmla="*/ 15 w 21"/>
                <a:gd name="T11" fmla="*/ 0 h 13"/>
                <a:gd name="T12" fmla="*/ 14 w 21"/>
                <a:gd name="T13" fmla="*/ 0 h 13"/>
                <a:gd name="T14" fmla="*/ 12 w 21"/>
                <a:gd name="T15" fmla="*/ 1 h 13"/>
                <a:gd name="T16" fmla="*/ 11 w 21"/>
                <a:gd name="T17" fmla="*/ 1 h 13"/>
                <a:gd name="T18" fmla="*/ 10 w 21"/>
                <a:gd name="T19" fmla="*/ 1 h 13"/>
                <a:gd name="T20" fmla="*/ 9 w 21"/>
                <a:gd name="T21" fmla="*/ 1 h 13"/>
                <a:gd name="T22" fmla="*/ 7 w 21"/>
                <a:gd name="T23" fmla="*/ 1 h 13"/>
                <a:gd name="T24" fmla="*/ 6 w 21"/>
                <a:gd name="T25" fmla="*/ 1 h 13"/>
                <a:gd name="T26" fmla="*/ 5 w 21"/>
                <a:gd name="T27" fmla="*/ 1 h 13"/>
                <a:gd name="T28" fmla="*/ 4 w 21"/>
                <a:gd name="T29" fmla="*/ 2 h 13"/>
                <a:gd name="T30" fmla="*/ 2 w 21"/>
                <a:gd name="T31" fmla="*/ 6 h 13"/>
                <a:gd name="T32" fmla="*/ 0 w 21"/>
                <a:gd name="T33" fmla="*/ 7 h 13"/>
                <a:gd name="T34" fmla="*/ 1 w 21"/>
                <a:gd name="T35" fmla="*/ 8 h 13"/>
                <a:gd name="T36" fmla="*/ 2 w 21"/>
                <a:gd name="T37" fmla="*/ 9 h 13"/>
                <a:gd name="T38" fmla="*/ 2 w 21"/>
                <a:gd name="T39" fmla="*/ 10 h 13"/>
                <a:gd name="T40" fmla="*/ 5 w 21"/>
                <a:gd name="T41" fmla="*/ 11 h 13"/>
                <a:gd name="T42" fmla="*/ 5 w 21"/>
                <a:gd name="T43" fmla="*/ 12 h 13"/>
                <a:gd name="T44" fmla="*/ 6 w 21"/>
                <a:gd name="T45" fmla="*/ 13 h 13"/>
                <a:gd name="T46" fmla="*/ 9 w 21"/>
                <a:gd name="T47" fmla="*/ 13 h 13"/>
                <a:gd name="T48" fmla="*/ 11 w 21"/>
                <a:gd name="T49" fmla="*/ 13 h 13"/>
                <a:gd name="T50" fmla="*/ 13 w 21"/>
                <a:gd name="T51" fmla="*/ 13 h 13"/>
                <a:gd name="T52" fmla="*/ 16 w 21"/>
                <a:gd name="T53" fmla="*/ 12 h 13"/>
                <a:gd name="T54" fmla="*/ 18 w 21"/>
                <a:gd name="T55" fmla="*/ 13 h 13"/>
                <a:gd name="T56" fmla="*/ 19 w 21"/>
                <a:gd name="T57" fmla="*/ 13 h 13"/>
                <a:gd name="T58" fmla="*/ 19 w 21"/>
                <a:gd name="T59" fmla="*/ 12 h 13"/>
                <a:gd name="T60" fmla="*/ 20 w 21"/>
                <a:gd name="T61" fmla="*/ 10 h 13"/>
                <a:gd name="T62" fmla="*/ 21 w 21"/>
                <a:gd name="T63" fmla="*/ 9 h 13"/>
                <a:gd name="T64" fmla="*/ 21 w 21"/>
                <a:gd name="T65" fmla="*/ 9 h 13"/>
                <a:gd name="T66" fmla="*/ 20 w 21"/>
                <a:gd name="T67" fmla="*/ 8 h 13"/>
                <a:gd name="T68" fmla="*/ 19 w 21"/>
                <a:gd name="T6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9" y="9"/>
                    <a:pt x="18" y="9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6"/>
                    <a:pt x="18" y="6"/>
                  </a:cubicBezTo>
                  <a:cubicBezTo>
                    <a:pt x="18" y="5"/>
                    <a:pt x="17" y="3"/>
                    <a:pt x="16" y="2"/>
                  </a:cubicBezTo>
                  <a:cubicBezTo>
                    <a:pt x="16" y="2"/>
                    <a:pt x="16" y="1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10" y="2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4" y="2"/>
                    <a:pt x="3" y="5"/>
                    <a:pt x="2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1" y="8"/>
                    <a:pt x="1" y="9"/>
                    <a:pt x="2" y="9"/>
                  </a:cubicBezTo>
                  <a:cubicBezTo>
                    <a:pt x="3" y="9"/>
                    <a:pt x="2" y="10"/>
                    <a:pt x="2" y="10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7" y="13"/>
                    <a:pt x="8" y="13"/>
                    <a:pt x="9" y="13"/>
                  </a:cubicBezTo>
                  <a:cubicBezTo>
                    <a:pt x="9" y="13"/>
                    <a:pt x="11" y="13"/>
                    <a:pt x="11" y="13"/>
                  </a:cubicBezTo>
                  <a:cubicBezTo>
                    <a:pt x="12" y="13"/>
                    <a:pt x="12" y="13"/>
                    <a:pt x="13" y="13"/>
                  </a:cubicBezTo>
                  <a:cubicBezTo>
                    <a:pt x="13" y="12"/>
                    <a:pt x="15" y="12"/>
                    <a:pt x="16" y="12"/>
                  </a:cubicBezTo>
                  <a:cubicBezTo>
                    <a:pt x="16" y="12"/>
                    <a:pt x="17" y="12"/>
                    <a:pt x="18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11"/>
                    <a:pt x="19" y="10"/>
                    <a:pt x="20" y="10"/>
                  </a:cubicBezTo>
                  <a:cubicBezTo>
                    <a:pt x="21" y="10"/>
                    <a:pt x="21" y="10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8"/>
                    <a:pt x="20" y="8"/>
                  </a:cubicBezTo>
                  <a:cubicBezTo>
                    <a:pt x="20" y="8"/>
                    <a:pt x="19" y="9"/>
                    <a:pt x="19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7" name="Freeform 258">
              <a:extLst>
                <a:ext uri="{FF2B5EF4-FFF2-40B4-BE49-F238E27FC236}">
                  <a16:creationId xmlns:a16="http://schemas.microsoft.com/office/drawing/2014/main" id="{991C30E6-DDCA-4C6F-9E99-E67492FD0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00413" y="1784350"/>
              <a:ext cx="25400" cy="33338"/>
            </a:xfrm>
            <a:custGeom>
              <a:avLst/>
              <a:gdLst>
                <a:gd name="T0" fmla="*/ 5 w 7"/>
                <a:gd name="T1" fmla="*/ 3 h 9"/>
                <a:gd name="T2" fmla="*/ 3 w 7"/>
                <a:gd name="T3" fmla="*/ 1 h 9"/>
                <a:gd name="T4" fmla="*/ 2 w 7"/>
                <a:gd name="T5" fmla="*/ 0 h 9"/>
                <a:gd name="T6" fmla="*/ 0 w 7"/>
                <a:gd name="T7" fmla="*/ 1 h 9"/>
                <a:gd name="T8" fmla="*/ 1 w 7"/>
                <a:gd name="T9" fmla="*/ 3 h 9"/>
                <a:gd name="T10" fmla="*/ 3 w 7"/>
                <a:gd name="T11" fmla="*/ 7 h 9"/>
                <a:gd name="T12" fmla="*/ 3 w 7"/>
                <a:gd name="T13" fmla="*/ 9 h 9"/>
                <a:gd name="T14" fmla="*/ 5 w 7"/>
                <a:gd name="T15" fmla="*/ 7 h 9"/>
                <a:gd name="T16" fmla="*/ 6 w 7"/>
                <a:gd name="T17" fmla="*/ 6 h 9"/>
                <a:gd name="T18" fmla="*/ 7 w 7"/>
                <a:gd name="T19" fmla="*/ 6 h 9"/>
                <a:gd name="T20" fmla="*/ 7 w 7"/>
                <a:gd name="T21" fmla="*/ 5 h 9"/>
                <a:gd name="T22" fmla="*/ 5 w 7"/>
                <a:gd name="T2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9">
                  <a:moveTo>
                    <a:pt x="5" y="3"/>
                  </a:moveTo>
                  <a:cubicBezTo>
                    <a:pt x="5" y="2"/>
                    <a:pt x="4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4"/>
                    <a:pt x="3" y="6"/>
                    <a:pt x="3" y="7"/>
                  </a:cubicBezTo>
                  <a:cubicBezTo>
                    <a:pt x="3" y="7"/>
                    <a:pt x="3" y="9"/>
                    <a:pt x="3" y="9"/>
                  </a:cubicBezTo>
                  <a:cubicBezTo>
                    <a:pt x="4" y="9"/>
                    <a:pt x="5" y="8"/>
                    <a:pt x="5" y="7"/>
                  </a:cubicBezTo>
                  <a:cubicBezTo>
                    <a:pt x="5" y="7"/>
                    <a:pt x="5" y="6"/>
                    <a:pt x="6" y="6"/>
                  </a:cubicBezTo>
                  <a:cubicBezTo>
                    <a:pt x="6" y="6"/>
                    <a:pt x="7" y="7"/>
                    <a:pt x="7" y="6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6" y="5"/>
                    <a:pt x="5" y="3"/>
                    <a:pt x="5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8" name="Freeform 259">
              <a:extLst>
                <a:ext uri="{FF2B5EF4-FFF2-40B4-BE49-F238E27FC236}">
                  <a16:creationId xmlns:a16="http://schemas.microsoft.com/office/drawing/2014/main" id="{7B3FAD76-C3BA-4509-B7A7-C146C27A3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0100" y="1831975"/>
              <a:ext cx="53975" cy="28575"/>
            </a:xfrm>
            <a:custGeom>
              <a:avLst/>
              <a:gdLst>
                <a:gd name="T0" fmla="*/ 12 w 15"/>
                <a:gd name="T1" fmla="*/ 0 h 8"/>
                <a:gd name="T2" fmla="*/ 9 w 15"/>
                <a:gd name="T3" fmla="*/ 1 h 8"/>
                <a:gd name="T4" fmla="*/ 7 w 15"/>
                <a:gd name="T5" fmla="*/ 1 h 8"/>
                <a:gd name="T6" fmla="*/ 5 w 15"/>
                <a:gd name="T7" fmla="*/ 1 h 8"/>
                <a:gd name="T8" fmla="*/ 2 w 15"/>
                <a:gd name="T9" fmla="*/ 1 h 8"/>
                <a:gd name="T10" fmla="*/ 1 w 15"/>
                <a:gd name="T11" fmla="*/ 0 h 8"/>
                <a:gd name="T12" fmla="*/ 1 w 15"/>
                <a:gd name="T13" fmla="*/ 0 h 8"/>
                <a:gd name="T14" fmla="*/ 1 w 15"/>
                <a:gd name="T15" fmla="*/ 2 h 8"/>
                <a:gd name="T16" fmla="*/ 2 w 15"/>
                <a:gd name="T17" fmla="*/ 3 h 8"/>
                <a:gd name="T18" fmla="*/ 1 w 15"/>
                <a:gd name="T19" fmla="*/ 4 h 8"/>
                <a:gd name="T20" fmla="*/ 1 w 15"/>
                <a:gd name="T21" fmla="*/ 5 h 8"/>
                <a:gd name="T22" fmla="*/ 2 w 15"/>
                <a:gd name="T23" fmla="*/ 7 h 8"/>
                <a:gd name="T24" fmla="*/ 2 w 15"/>
                <a:gd name="T25" fmla="*/ 8 h 8"/>
                <a:gd name="T26" fmla="*/ 6 w 15"/>
                <a:gd name="T27" fmla="*/ 8 h 8"/>
                <a:gd name="T28" fmla="*/ 8 w 15"/>
                <a:gd name="T29" fmla="*/ 8 h 8"/>
                <a:gd name="T30" fmla="*/ 9 w 15"/>
                <a:gd name="T31" fmla="*/ 8 h 8"/>
                <a:gd name="T32" fmla="*/ 10 w 15"/>
                <a:gd name="T33" fmla="*/ 7 h 8"/>
                <a:gd name="T34" fmla="*/ 10 w 15"/>
                <a:gd name="T35" fmla="*/ 6 h 8"/>
                <a:gd name="T36" fmla="*/ 12 w 15"/>
                <a:gd name="T37" fmla="*/ 6 h 8"/>
                <a:gd name="T38" fmla="*/ 13 w 15"/>
                <a:gd name="T39" fmla="*/ 6 h 8"/>
                <a:gd name="T40" fmla="*/ 13 w 15"/>
                <a:gd name="T41" fmla="*/ 6 h 8"/>
                <a:gd name="T42" fmla="*/ 13 w 15"/>
                <a:gd name="T43" fmla="*/ 4 h 8"/>
                <a:gd name="T44" fmla="*/ 14 w 15"/>
                <a:gd name="T45" fmla="*/ 2 h 8"/>
                <a:gd name="T46" fmla="*/ 15 w 15"/>
                <a:gd name="T47" fmla="*/ 1 h 8"/>
                <a:gd name="T48" fmla="*/ 14 w 15"/>
                <a:gd name="T49" fmla="*/ 1 h 8"/>
                <a:gd name="T50" fmla="*/ 12 w 15"/>
                <a:gd name="T5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8">
                  <a:moveTo>
                    <a:pt x="12" y="0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1"/>
                    <a:pt x="5" y="1"/>
                    <a:pt x="5" y="1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2" y="7"/>
                    <a:pt x="3" y="7"/>
                    <a:pt x="2" y="8"/>
                  </a:cubicBezTo>
                  <a:cubicBezTo>
                    <a:pt x="3" y="8"/>
                    <a:pt x="5" y="7"/>
                    <a:pt x="6" y="8"/>
                  </a:cubicBezTo>
                  <a:cubicBezTo>
                    <a:pt x="6" y="8"/>
                    <a:pt x="8" y="8"/>
                    <a:pt x="8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7"/>
                    <a:pt x="10" y="6"/>
                    <a:pt x="10" y="6"/>
                  </a:cubicBezTo>
                  <a:cubicBezTo>
                    <a:pt x="10" y="6"/>
                    <a:pt x="12" y="6"/>
                    <a:pt x="12" y="6"/>
                  </a:cubicBezTo>
                  <a:cubicBezTo>
                    <a:pt x="13" y="7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2" y="4"/>
                    <a:pt x="13" y="4"/>
                  </a:cubicBezTo>
                  <a:cubicBezTo>
                    <a:pt x="13" y="4"/>
                    <a:pt x="14" y="2"/>
                    <a:pt x="14" y="2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0"/>
                    <a:pt x="12" y="0"/>
                    <a:pt x="12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" name="Freeform 260">
              <a:extLst>
                <a:ext uri="{FF2B5EF4-FFF2-40B4-BE49-F238E27FC236}">
                  <a16:creationId xmlns:a16="http://schemas.microsoft.com/office/drawing/2014/main" id="{8E52C033-13DC-4F8F-908C-D14A1F299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4388" y="1849438"/>
              <a:ext cx="25400" cy="17463"/>
            </a:xfrm>
            <a:custGeom>
              <a:avLst/>
              <a:gdLst>
                <a:gd name="T0" fmla="*/ 2 w 7"/>
                <a:gd name="T1" fmla="*/ 5 h 5"/>
                <a:gd name="T2" fmla="*/ 2 w 7"/>
                <a:gd name="T3" fmla="*/ 5 h 5"/>
                <a:gd name="T4" fmla="*/ 2 w 7"/>
                <a:gd name="T5" fmla="*/ 4 h 5"/>
                <a:gd name="T6" fmla="*/ 2 w 7"/>
                <a:gd name="T7" fmla="*/ 4 h 5"/>
                <a:gd name="T8" fmla="*/ 2 w 7"/>
                <a:gd name="T9" fmla="*/ 4 h 5"/>
                <a:gd name="T10" fmla="*/ 2 w 7"/>
                <a:gd name="T11" fmla="*/ 4 h 5"/>
                <a:gd name="T12" fmla="*/ 3 w 7"/>
                <a:gd name="T13" fmla="*/ 4 h 5"/>
                <a:gd name="T14" fmla="*/ 3 w 7"/>
                <a:gd name="T15" fmla="*/ 4 h 5"/>
                <a:gd name="T16" fmla="*/ 3 w 7"/>
                <a:gd name="T17" fmla="*/ 4 h 5"/>
                <a:gd name="T18" fmla="*/ 3 w 7"/>
                <a:gd name="T19" fmla="*/ 4 h 5"/>
                <a:gd name="T20" fmla="*/ 3 w 7"/>
                <a:gd name="T21" fmla="*/ 4 h 5"/>
                <a:gd name="T22" fmla="*/ 4 w 7"/>
                <a:gd name="T23" fmla="*/ 4 h 5"/>
                <a:gd name="T24" fmla="*/ 6 w 7"/>
                <a:gd name="T25" fmla="*/ 3 h 5"/>
                <a:gd name="T26" fmla="*/ 6 w 7"/>
                <a:gd name="T27" fmla="*/ 3 h 5"/>
                <a:gd name="T28" fmla="*/ 6 w 7"/>
                <a:gd name="T29" fmla="*/ 2 h 5"/>
                <a:gd name="T30" fmla="*/ 5 w 7"/>
                <a:gd name="T31" fmla="*/ 0 h 5"/>
                <a:gd name="T32" fmla="*/ 5 w 7"/>
                <a:gd name="T33" fmla="*/ 0 h 5"/>
                <a:gd name="T34" fmla="*/ 5 w 7"/>
                <a:gd name="T35" fmla="*/ 0 h 5"/>
                <a:gd name="T36" fmla="*/ 5 w 7"/>
                <a:gd name="T37" fmla="*/ 0 h 5"/>
                <a:gd name="T38" fmla="*/ 1 w 7"/>
                <a:gd name="T39" fmla="*/ 1 h 5"/>
                <a:gd name="T40" fmla="*/ 1 w 7"/>
                <a:gd name="T41" fmla="*/ 1 h 5"/>
                <a:gd name="T42" fmla="*/ 0 w 7"/>
                <a:gd name="T43" fmla="*/ 3 h 5"/>
                <a:gd name="T44" fmla="*/ 2 w 7"/>
                <a:gd name="T4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" h="5"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0" y="4"/>
                    <a:pt x="1" y="4"/>
                    <a:pt x="2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0" name="Freeform 261">
              <a:extLst>
                <a:ext uri="{FF2B5EF4-FFF2-40B4-BE49-F238E27FC236}">
                  <a16:creationId xmlns:a16="http://schemas.microsoft.com/office/drawing/2014/main" id="{FF0A96E5-F50B-41BD-8752-FC4806D17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0100" y="1741488"/>
              <a:ext cx="152400" cy="85725"/>
            </a:xfrm>
            <a:custGeom>
              <a:avLst/>
              <a:gdLst>
                <a:gd name="T0" fmla="*/ 39 w 42"/>
                <a:gd name="T1" fmla="*/ 14 h 24"/>
                <a:gd name="T2" fmla="*/ 41 w 42"/>
                <a:gd name="T3" fmla="*/ 13 h 24"/>
                <a:gd name="T4" fmla="*/ 42 w 42"/>
                <a:gd name="T5" fmla="*/ 11 h 24"/>
                <a:gd name="T6" fmla="*/ 42 w 42"/>
                <a:gd name="T7" fmla="*/ 10 h 24"/>
                <a:gd name="T8" fmla="*/ 38 w 42"/>
                <a:gd name="T9" fmla="*/ 8 h 24"/>
                <a:gd name="T10" fmla="*/ 35 w 42"/>
                <a:gd name="T11" fmla="*/ 7 h 24"/>
                <a:gd name="T12" fmla="*/ 33 w 42"/>
                <a:gd name="T13" fmla="*/ 7 h 24"/>
                <a:gd name="T14" fmla="*/ 31 w 42"/>
                <a:gd name="T15" fmla="*/ 6 h 24"/>
                <a:gd name="T16" fmla="*/ 28 w 42"/>
                <a:gd name="T17" fmla="*/ 4 h 24"/>
                <a:gd name="T18" fmla="*/ 27 w 42"/>
                <a:gd name="T19" fmla="*/ 1 h 24"/>
                <a:gd name="T20" fmla="*/ 24 w 42"/>
                <a:gd name="T21" fmla="*/ 1 h 24"/>
                <a:gd name="T22" fmla="*/ 22 w 42"/>
                <a:gd name="T23" fmla="*/ 1 h 24"/>
                <a:gd name="T24" fmla="*/ 19 w 42"/>
                <a:gd name="T25" fmla="*/ 3 h 24"/>
                <a:gd name="T26" fmla="*/ 17 w 42"/>
                <a:gd name="T27" fmla="*/ 3 h 24"/>
                <a:gd name="T28" fmla="*/ 14 w 42"/>
                <a:gd name="T29" fmla="*/ 3 h 24"/>
                <a:gd name="T30" fmla="*/ 10 w 42"/>
                <a:gd name="T31" fmla="*/ 2 h 24"/>
                <a:gd name="T32" fmla="*/ 5 w 42"/>
                <a:gd name="T33" fmla="*/ 3 h 24"/>
                <a:gd name="T34" fmla="*/ 4 w 42"/>
                <a:gd name="T35" fmla="*/ 4 h 24"/>
                <a:gd name="T36" fmla="*/ 3 w 42"/>
                <a:gd name="T37" fmla="*/ 7 h 24"/>
                <a:gd name="T38" fmla="*/ 1 w 42"/>
                <a:gd name="T39" fmla="*/ 11 h 24"/>
                <a:gd name="T40" fmla="*/ 1 w 42"/>
                <a:gd name="T41" fmla="*/ 13 h 24"/>
                <a:gd name="T42" fmla="*/ 3 w 42"/>
                <a:gd name="T43" fmla="*/ 14 h 24"/>
                <a:gd name="T44" fmla="*/ 6 w 42"/>
                <a:gd name="T45" fmla="*/ 14 h 24"/>
                <a:gd name="T46" fmla="*/ 8 w 42"/>
                <a:gd name="T47" fmla="*/ 14 h 24"/>
                <a:gd name="T48" fmla="*/ 13 w 42"/>
                <a:gd name="T49" fmla="*/ 12 h 24"/>
                <a:gd name="T50" fmla="*/ 16 w 42"/>
                <a:gd name="T51" fmla="*/ 15 h 24"/>
                <a:gd name="T52" fmla="*/ 18 w 42"/>
                <a:gd name="T53" fmla="*/ 18 h 24"/>
                <a:gd name="T54" fmla="*/ 16 w 42"/>
                <a:gd name="T55" fmla="*/ 19 h 24"/>
                <a:gd name="T56" fmla="*/ 15 w 42"/>
                <a:gd name="T57" fmla="*/ 22 h 24"/>
                <a:gd name="T58" fmla="*/ 17 w 42"/>
                <a:gd name="T59" fmla="*/ 22 h 24"/>
                <a:gd name="T60" fmla="*/ 20 w 42"/>
                <a:gd name="T61" fmla="*/ 18 h 24"/>
                <a:gd name="T62" fmla="*/ 23 w 42"/>
                <a:gd name="T63" fmla="*/ 19 h 24"/>
                <a:gd name="T64" fmla="*/ 24 w 42"/>
                <a:gd name="T65" fmla="*/ 21 h 24"/>
                <a:gd name="T66" fmla="*/ 26 w 42"/>
                <a:gd name="T67" fmla="*/ 24 h 24"/>
                <a:gd name="T68" fmla="*/ 30 w 42"/>
                <a:gd name="T69" fmla="*/ 23 h 24"/>
                <a:gd name="T70" fmla="*/ 31 w 42"/>
                <a:gd name="T71" fmla="*/ 22 h 24"/>
                <a:gd name="T72" fmla="*/ 32 w 42"/>
                <a:gd name="T73" fmla="*/ 18 h 24"/>
                <a:gd name="T74" fmla="*/ 37 w 42"/>
                <a:gd name="T75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" h="24">
                  <a:moveTo>
                    <a:pt x="37" y="15"/>
                  </a:moveTo>
                  <a:cubicBezTo>
                    <a:pt x="37" y="15"/>
                    <a:pt x="39" y="14"/>
                    <a:pt x="39" y="14"/>
                  </a:cubicBezTo>
                  <a:cubicBezTo>
                    <a:pt x="39" y="14"/>
                    <a:pt x="41" y="14"/>
                    <a:pt x="41" y="14"/>
                  </a:cubicBezTo>
                  <a:cubicBezTo>
                    <a:pt x="41" y="14"/>
                    <a:pt x="41" y="13"/>
                    <a:pt x="41" y="13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2" y="12"/>
                    <a:pt x="42" y="11"/>
                  </a:cubicBezTo>
                  <a:cubicBezTo>
                    <a:pt x="42" y="11"/>
                    <a:pt x="41" y="11"/>
                    <a:pt x="41" y="11"/>
                  </a:cubicBezTo>
                  <a:cubicBezTo>
                    <a:pt x="41" y="10"/>
                    <a:pt x="42" y="10"/>
                    <a:pt x="42" y="10"/>
                  </a:cubicBezTo>
                  <a:cubicBezTo>
                    <a:pt x="42" y="9"/>
                    <a:pt x="41" y="9"/>
                    <a:pt x="40" y="9"/>
                  </a:cubicBezTo>
                  <a:cubicBezTo>
                    <a:pt x="40" y="8"/>
                    <a:pt x="39" y="9"/>
                    <a:pt x="38" y="8"/>
                  </a:cubicBezTo>
                  <a:cubicBezTo>
                    <a:pt x="38" y="8"/>
                    <a:pt x="36" y="8"/>
                    <a:pt x="36" y="8"/>
                  </a:cubicBezTo>
                  <a:cubicBezTo>
                    <a:pt x="36" y="8"/>
                    <a:pt x="36" y="7"/>
                    <a:pt x="35" y="7"/>
                  </a:cubicBezTo>
                  <a:cubicBezTo>
                    <a:pt x="35" y="6"/>
                    <a:pt x="35" y="7"/>
                    <a:pt x="34" y="7"/>
                  </a:cubicBezTo>
                  <a:cubicBezTo>
                    <a:pt x="34" y="7"/>
                    <a:pt x="33" y="7"/>
                    <a:pt x="33" y="7"/>
                  </a:cubicBezTo>
                  <a:cubicBezTo>
                    <a:pt x="33" y="7"/>
                    <a:pt x="32" y="6"/>
                    <a:pt x="32" y="6"/>
                  </a:cubicBezTo>
                  <a:cubicBezTo>
                    <a:pt x="31" y="7"/>
                    <a:pt x="31" y="7"/>
                    <a:pt x="31" y="6"/>
                  </a:cubicBezTo>
                  <a:cubicBezTo>
                    <a:pt x="31" y="5"/>
                    <a:pt x="30" y="4"/>
                    <a:pt x="30" y="4"/>
                  </a:cubicBezTo>
                  <a:cubicBezTo>
                    <a:pt x="30" y="4"/>
                    <a:pt x="28" y="4"/>
                    <a:pt x="28" y="4"/>
                  </a:cubicBezTo>
                  <a:cubicBezTo>
                    <a:pt x="28" y="3"/>
                    <a:pt x="27" y="3"/>
                    <a:pt x="28" y="2"/>
                  </a:cubicBezTo>
                  <a:cubicBezTo>
                    <a:pt x="28" y="2"/>
                    <a:pt x="28" y="1"/>
                    <a:pt x="27" y="1"/>
                  </a:cubicBezTo>
                  <a:cubicBezTo>
                    <a:pt x="27" y="0"/>
                    <a:pt x="26" y="0"/>
                    <a:pt x="25" y="1"/>
                  </a:cubicBezTo>
                  <a:cubicBezTo>
                    <a:pt x="25" y="1"/>
                    <a:pt x="24" y="0"/>
                    <a:pt x="24" y="1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3" y="1"/>
                    <a:pt x="22" y="1"/>
                    <a:pt x="22" y="1"/>
                  </a:cubicBezTo>
                  <a:cubicBezTo>
                    <a:pt x="22" y="1"/>
                    <a:pt x="21" y="1"/>
                    <a:pt x="21" y="1"/>
                  </a:cubicBezTo>
                  <a:cubicBezTo>
                    <a:pt x="21" y="1"/>
                    <a:pt x="19" y="2"/>
                    <a:pt x="19" y="3"/>
                  </a:cubicBezTo>
                  <a:cubicBezTo>
                    <a:pt x="19" y="3"/>
                    <a:pt x="19" y="4"/>
                    <a:pt x="19" y="3"/>
                  </a:cubicBezTo>
                  <a:cubicBezTo>
                    <a:pt x="19" y="3"/>
                    <a:pt x="17" y="3"/>
                    <a:pt x="17" y="3"/>
                  </a:cubicBezTo>
                  <a:cubicBezTo>
                    <a:pt x="16" y="4"/>
                    <a:pt x="16" y="2"/>
                    <a:pt x="15" y="3"/>
                  </a:cubicBezTo>
                  <a:cubicBezTo>
                    <a:pt x="15" y="3"/>
                    <a:pt x="14" y="2"/>
                    <a:pt x="14" y="3"/>
                  </a:cubicBezTo>
                  <a:cubicBezTo>
                    <a:pt x="14" y="3"/>
                    <a:pt x="13" y="3"/>
                    <a:pt x="12" y="2"/>
                  </a:cubicBezTo>
                  <a:cubicBezTo>
                    <a:pt x="12" y="2"/>
                    <a:pt x="10" y="3"/>
                    <a:pt x="10" y="2"/>
                  </a:cubicBezTo>
                  <a:cubicBezTo>
                    <a:pt x="10" y="2"/>
                    <a:pt x="7" y="2"/>
                    <a:pt x="6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3"/>
                    <a:pt x="4" y="4"/>
                  </a:cubicBezTo>
                  <a:cubicBezTo>
                    <a:pt x="4" y="4"/>
                    <a:pt x="5" y="5"/>
                    <a:pt x="4" y="6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7"/>
                    <a:pt x="1" y="9"/>
                    <a:pt x="1" y="9"/>
                  </a:cubicBezTo>
                  <a:cubicBezTo>
                    <a:pt x="1" y="9"/>
                    <a:pt x="2" y="10"/>
                    <a:pt x="1" y="11"/>
                  </a:cubicBezTo>
                  <a:cubicBezTo>
                    <a:pt x="1" y="11"/>
                    <a:pt x="0" y="12"/>
                    <a:pt x="0" y="12"/>
                  </a:cubicBezTo>
                  <a:cubicBezTo>
                    <a:pt x="0" y="13"/>
                    <a:pt x="1" y="13"/>
                    <a:pt x="1" y="13"/>
                  </a:cubicBezTo>
                  <a:cubicBezTo>
                    <a:pt x="2" y="13"/>
                    <a:pt x="2" y="14"/>
                    <a:pt x="2" y="14"/>
                  </a:cubicBezTo>
                  <a:cubicBezTo>
                    <a:pt x="2" y="14"/>
                    <a:pt x="2" y="14"/>
                    <a:pt x="3" y="14"/>
                  </a:cubicBezTo>
                  <a:cubicBezTo>
                    <a:pt x="3" y="14"/>
                    <a:pt x="4" y="14"/>
                    <a:pt x="5" y="14"/>
                  </a:cubicBezTo>
                  <a:cubicBezTo>
                    <a:pt x="5" y="14"/>
                    <a:pt x="6" y="14"/>
                    <a:pt x="6" y="14"/>
                  </a:cubicBezTo>
                  <a:cubicBezTo>
                    <a:pt x="6" y="15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4"/>
                    <a:pt x="10" y="13"/>
                  </a:cubicBezTo>
                  <a:cubicBezTo>
                    <a:pt x="10" y="13"/>
                    <a:pt x="12" y="12"/>
                    <a:pt x="13" y="12"/>
                  </a:cubicBezTo>
                  <a:cubicBezTo>
                    <a:pt x="13" y="12"/>
                    <a:pt x="14" y="13"/>
                    <a:pt x="14" y="13"/>
                  </a:cubicBezTo>
                  <a:cubicBezTo>
                    <a:pt x="15" y="13"/>
                    <a:pt x="16" y="14"/>
                    <a:pt x="16" y="15"/>
                  </a:cubicBezTo>
                  <a:cubicBezTo>
                    <a:pt x="16" y="15"/>
                    <a:pt x="17" y="17"/>
                    <a:pt x="18" y="17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8" y="19"/>
                    <a:pt x="17" y="18"/>
                    <a:pt x="17" y="18"/>
                  </a:cubicBezTo>
                  <a:cubicBezTo>
                    <a:pt x="16" y="18"/>
                    <a:pt x="16" y="19"/>
                    <a:pt x="16" y="19"/>
                  </a:cubicBezTo>
                  <a:cubicBezTo>
                    <a:pt x="16" y="20"/>
                    <a:pt x="14" y="21"/>
                    <a:pt x="14" y="21"/>
                  </a:cubicBezTo>
                  <a:cubicBezTo>
                    <a:pt x="14" y="22"/>
                    <a:pt x="15" y="22"/>
                    <a:pt x="15" y="22"/>
                  </a:cubicBezTo>
                  <a:cubicBezTo>
                    <a:pt x="15" y="22"/>
                    <a:pt x="16" y="21"/>
                    <a:pt x="16" y="21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7" y="21"/>
                    <a:pt x="18" y="20"/>
                  </a:cubicBezTo>
                  <a:cubicBezTo>
                    <a:pt x="19" y="19"/>
                    <a:pt x="19" y="18"/>
                    <a:pt x="20" y="18"/>
                  </a:cubicBezTo>
                  <a:cubicBezTo>
                    <a:pt x="21" y="18"/>
                    <a:pt x="22" y="17"/>
                    <a:pt x="23" y="17"/>
                  </a:cubicBezTo>
                  <a:cubicBezTo>
                    <a:pt x="24" y="18"/>
                    <a:pt x="22" y="18"/>
                    <a:pt x="23" y="19"/>
                  </a:cubicBezTo>
                  <a:cubicBezTo>
                    <a:pt x="24" y="19"/>
                    <a:pt x="27" y="19"/>
                    <a:pt x="27" y="19"/>
                  </a:cubicBezTo>
                  <a:cubicBezTo>
                    <a:pt x="27" y="20"/>
                    <a:pt x="24" y="21"/>
                    <a:pt x="24" y="21"/>
                  </a:cubicBezTo>
                  <a:cubicBezTo>
                    <a:pt x="24" y="22"/>
                    <a:pt x="26" y="22"/>
                    <a:pt x="26" y="22"/>
                  </a:cubicBezTo>
                  <a:cubicBezTo>
                    <a:pt x="27" y="23"/>
                    <a:pt x="26" y="24"/>
                    <a:pt x="26" y="24"/>
                  </a:cubicBezTo>
                  <a:cubicBezTo>
                    <a:pt x="27" y="24"/>
                    <a:pt x="27" y="24"/>
                    <a:pt x="28" y="24"/>
                  </a:cubicBezTo>
                  <a:cubicBezTo>
                    <a:pt x="29" y="23"/>
                    <a:pt x="30" y="23"/>
                    <a:pt x="30" y="23"/>
                  </a:cubicBezTo>
                  <a:cubicBezTo>
                    <a:pt x="31" y="22"/>
                    <a:pt x="33" y="23"/>
                    <a:pt x="34" y="22"/>
                  </a:cubicBezTo>
                  <a:cubicBezTo>
                    <a:pt x="34" y="22"/>
                    <a:pt x="33" y="21"/>
                    <a:pt x="31" y="22"/>
                  </a:cubicBezTo>
                  <a:cubicBezTo>
                    <a:pt x="29" y="22"/>
                    <a:pt x="29" y="20"/>
                    <a:pt x="29" y="20"/>
                  </a:cubicBezTo>
                  <a:cubicBezTo>
                    <a:pt x="29" y="19"/>
                    <a:pt x="31" y="18"/>
                    <a:pt x="32" y="18"/>
                  </a:cubicBezTo>
                  <a:cubicBezTo>
                    <a:pt x="33" y="18"/>
                    <a:pt x="34" y="17"/>
                    <a:pt x="35" y="17"/>
                  </a:cubicBezTo>
                  <a:cubicBezTo>
                    <a:pt x="36" y="17"/>
                    <a:pt x="36" y="17"/>
                    <a:pt x="37" y="16"/>
                  </a:cubicBezTo>
                  <a:cubicBezTo>
                    <a:pt x="37" y="16"/>
                    <a:pt x="37" y="15"/>
                    <a:pt x="37" y="1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1" name="Freeform 262">
              <a:extLst>
                <a:ext uri="{FF2B5EF4-FFF2-40B4-BE49-F238E27FC236}">
                  <a16:creationId xmlns:a16="http://schemas.microsoft.com/office/drawing/2014/main" id="{077EFCF4-D699-4B37-AD9B-CA5480309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28988" y="1698625"/>
              <a:ext cx="76200" cy="57150"/>
            </a:xfrm>
            <a:custGeom>
              <a:avLst/>
              <a:gdLst>
                <a:gd name="T0" fmla="*/ 20 w 21"/>
                <a:gd name="T1" fmla="*/ 8 h 16"/>
                <a:gd name="T2" fmla="*/ 19 w 21"/>
                <a:gd name="T3" fmla="*/ 6 h 16"/>
                <a:gd name="T4" fmla="*/ 18 w 21"/>
                <a:gd name="T5" fmla="*/ 5 h 16"/>
                <a:gd name="T6" fmla="*/ 17 w 21"/>
                <a:gd name="T7" fmla="*/ 3 h 16"/>
                <a:gd name="T8" fmla="*/ 17 w 21"/>
                <a:gd name="T9" fmla="*/ 2 h 16"/>
                <a:gd name="T10" fmla="*/ 15 w 21"/>
                <a:gd name="T11" fmla="*/ 1 h 16"/>
                <a:gd name="T12" fmla="*/ 14 w 21"/>
                <a:gd name="T13" fmla="*/ 1 h 16"/>
                <a:gd name="T14" fmla="*/ 13 w 21"/>
                <a:gd name="T15" fmla="*/ 1 h 16"/>
                <a:gd name="T16" fmla="*/ 11 w 21"/>
                <a:gd name="T17" fmla="*/ 0 h 16"/>
                <a:gd name="T18" fmla="*/ 11 w 21"/>
                <a:gd name="T19" fmla="*/ 0 h 16"/>
                <a:gd name="T20" fmla="*/ 11 w 21"/>
                <a:gd name="T21" fmla="*/ 0 h 16"/>
                <a:gd name="T22" fmla="*/ 10 w 21"/>
                <a:gd name="T23" fmla="*/ 1 h 16"/>
                <a:gd name="T24" fmla="*/ 8 w 21"/>
                <a:gd name="T25" fmla="*/ 1 h 16"/>
                <a:gd name="T26" fmla="*/ 7 w 21"/>
                <a:gd name="T27" fmla="*/ 3 h 16"/>
                <a:gd name="T28" fmla="*/ 7 w 21"/>
                <a:gd name="T29" fmla="*/ 3 h 16"/>
                <a:gd name="T30" fmla="*/ 6 w 21"/>
                <a:gd name="T31" fmla="*/ 4 h 16"/>
                <a:gd name="T32" fmla="*/ 5 w 21"/>
                <a:gd name="T33" fmla="*/ 5 h 16"/>
                <a:gd name="T34" fmla="*/ 5 w 21"/>
                <a:gd name="T35" fmla="*/ 6 h 16"/>
                <a:gd name="T36" fmla="*/ 3 w 21"/>
                <a:gd name="T37" fmla="*/ 7 h 16"/>
                <a:gd name="T38" fmla="*/ 2 w 21"/>
                <a:gd name="T39" fmla="*/ 7 h 16"/>
                <a:gd name="T40" fmla="*/ 0 w 21"/>
                <a:gd name="T41" fmla="*/ 7 h 16"/>
                <a:gd name="T42" fmla="*/ 0 w 21"/>
                <a:gd name="T43" fmla="*/ 7 h 16"/>
                <a:gd name="T44" fmla="*/ 1 w 21"/>
                <a:gd name="T45" fmla="*/ 9 h 16"/>
                <a:gd name="T46" fmla="*/ 1 w 21"/>
                <a:gd name="T47" fmla="*/ 11 h 16"/>
                <a:gd name="T48" fmla="*/ 0 w 21"/>
                <a:gd name="T49" fmla="*/ 12 h 16"/>
                <a:gd name="T50" fmla="*/ 0 w 21"/>
                <a:gd name="T51" fmla="*/ 14 h 16"/>
                <a:gd name="T52" fmla="*/ 0 w 21"/>
                <a:gd name="T53" fmla="*/ 15 h 16"/>
                <a:gd name="T54" fmla="*/ 2 w 21"/>
                <a:gd name="T55" fmla="*/ 15 h 16"/>
                <a:gd name="T56" fmla="*/ 3 w 21"/>
                <a:gd name="T57" fmla="*/ 14 h 16"/>
                <a:gd name="T58" fmla="*/ 7 w 21"/>
                <a:gd name="T59" fmla="*/ 14 h 16"/>
                <a:gd name="T60" fmla="*/ 9 w 21"/>
                <a:gd name="T61" fmla="*/ 14 h 16"/>
                <a:gd name="T62" fmla="*/ 11 w 21"/>
                <a:gd name="T63" fmla="*/ 15 h 16"/>
                <a:gd name="T64" fmla="*/ 12 w 21"/>
                <a:gd name="T65" fmla="*/ 15 h 16"/>
                <a:gd name="T66" fmla="*/ 14 w 21"/>
                <a:gd name="T67" fmla="*/ 15 h 16"/>
                <a:gd name="T68" fmla="*/ 16 w 21"/>
                <a:gd name="T69" fmla="*/ 15 h 16"/>
                <a:gd name="T70" fmla="*/ 16 w 21"/>
                <a:gd name="T71" fmla="*/ 15 h 16"/>
                <a:gd name="T72" fmla="*/ 18 w 21"/>
                <a:gd name="T73" fmla="*/ 13 h 16"/>
                <a:gd name="T74" fmla="*/ 19 w 21"/>
                <a:gd name="T75" fmla="*/ 13 h 16"/>
                <a:gd name="T76" fmla="*/ 19 w 21"/>
                <a:gd name="T77" fmla="*/ 12 h 16"/>
                <a:gd name="T78" fmla="*/ 19 w 21"/>
                <a:gd name="T79" fmla="*/ 10 h 16"/>
                <a:gd name="T80" fmla="*/ 20 w 21"/>
                <a:gd name="T81" fmla="*/ 10 h 16"/>
                <a:gd name="T82" fmla="*/ 21 w 21"/>
                <a:gd name="T83" fmla="*/ 9 h 16"/>
                <a:gd name="T84" fmla="*/ 20 w 21"/>
                <a:gd name="T8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" h="16">
                  <a:moveTo>
                    <a:pt x="20" y="8"/>
                  </a:moveTo>
                  <a:cubicBezTo>
                    <a:pt x="20" y="8"/>
                    <a:pt x="19" y="7"/>
                    <a:pt x="19" y="6"/>
                  </a:cubicBezTo>
                  <a:cubicBezTo>
                    <a:pt x="18" y="6"/>
                    <a:pt x="18" y="5"/>
                    <a:pt x="18" y="5"/>
                  </a:cubicBezTo>
                  <a:cubicBezTo>
                    <a:pt x="17" y="5"/>
                    <a:pt x="17" y="4"/>
                    <a:pt x="17" y="3"/>
                  </a:cubicBezTo>
                  <a:cubicBezTo>
                    <a:pt x="17" y="3"/>
                    <a:pt x="17" y="2"/>
                    <a:pt x="17" y="2"/>
                  </a:cubicBezTo>
                  <a:cubicBezTo>
                    <a:pt x="17" y="2"/>
                    <a:pt x="16" y="1"/>
                    <a:pt x="15" y="1"/>
                  </a:cubicBezTo>
                  <a:cubicBezTo>
                    <a:pt x="14" y="1"/>
                    <a:pt x="14" y="2"/>
                    <a:pt x="14" y="1"/>
                  </a:cubicBezTo>
                  <a:cubicBezTo>
                    <a:pt x="14" y="1"/>
                    <a:pt x="13" y="0"/>
                    <a:pt x="13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7" y="3"/>
                    <a:pt x="8" y="3"/>
                    <a:pt x="7" y="3"/>
                  </a:cubicBezTo>
                  <a:cubicBezTo>
                    <a:pt x="7" y="3"/>
                    <a:pt x="7" y="4"/>
                    <a:pt x="6" y="4"/>
                  </a:cubicBezTo>
                  <a:cubicBezTo>
                    <a:pt x="6" y="4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6"/>
                    <a:pt x="3" y="7"/>
                  </a:cubicBezTo>
                  <a:cubicBezTo>
                    <a:pt x="3" y="7"/>
                    <a:pt x="3" y="7"/>
                    <a:pt x="2" y="7"/>
                  </a:cubicBezTo>
                  <a:cubicBezTo>
                    <a:pt x="2" y="7"/>
                    <a:pt x="1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3"/>
                    <a:pt x="1" y="13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2" y="14"/>
                    <a:pt x="2" y="14"/>
                    <a:pt x="3" y="14"/>
                  </a:cubicBezTo>
                  <a:cubicBezTo>
                    <a:pt x="4" y="14"/>
                    <a:pt x="7" y="14"/>
                    <a:pt x="7" y="14"/>
                  </a:cubicBezTo>
                  <a:cubicBezTo>
                    <a:pt x="7" y="15"/>
                    <a:pt x="9" y="14"/>
                    <a:pt x="9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4"/>
                    <a:pt x="12" y="15"/>
                    <a:pt x="12" y="15"/>
                  </a:cubicBezTo>
                  <a:cubicBezTo>
                    <a:pt x="13" y="14"/>
                    <a:pt x="13" y="16"/>
                    <a:pt x="14" y="15"/>
                  </a:cubicBezTo>
                  <a:cubicBezTo>
                    <a:pt x="14" y="15"/>
                    <a:pt x="16" y="15"/>
                    <a:pt x="16" y="15"/>
                  </a:cubicBezTo>
                  <a:cubicBezTo>
                    <a:pt x="16" y="16"/>
                    <a:pt x="16" y="15"/>
                    <a:pt x="16" y="15"/>
                  </a:cubicBezTo>
                  <a:cubicBezTo>
                    <a:pt x="16" y="14"/>
                    <a:pt x="18" y="13"/>
                    <a:pt x="18" y="13"/>
                  </a:cubicBezTo>
                  <a:cubicBezTo>
                    <a:pt x="18" y="13"/>
                    <a:pt x="19" y="13"/>
                    <a:pt x="19" y="13"/>
                  </a:cubicBezTo>
                  <a:cubicBezTo>
                    <a:pt x="19" y="13"/>
                    <a:pt x="19" y="12"/>
                    <a:pt x="19" y="12"/>
                  </a:cubicBezTo>
                  <a:cubicBezTo>
                    <a:pt x="19" y="11"/>
                    <a:pt x="18" y="10"/>
                    <a:pt x="19" y="10"/>
                  </a:cubicBezTo>
                  <a:cubicBezTo>
                    <a:pt x="19" y="9"/>
                    <a:pt x="20" y="10"/>
                    <a:pt x="20" y="10"/>
                  </a:cubicBezTo>
                  <a:cubicBezTo>
                    <a:pt x="21" y="10"/>
                    <a:pt x="21" y="9"/>
                    <a:pt x="21" y="9"/>
                  </a:cubicBezTo>
                  <a:cubicBezTo>
                    <a:pt x="21" y="8"/>
                    <a:pt x="20" y="8"/>
                    <a:pt x="20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2" name="Freeform 263">
              <a:extLst>
                <a:ext uri="{FF2B5EF4-FFF2-40B4-BE49-F238E27FC236}">
                  <a16:creationId xmlns:a16="http://schemas.microsoft.com/office/drawing/2014/main" id="{C49D8843-4470-41A5-9B37-43851CACF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1213" y="1676400"/>
              <a:ext cx="61912" cy="28575"/>
            </a:xfrm>
            <a:custGeom>
              <a:avLst/>
              <a:gdLst>
                <a:gd name="T0" fmla="*/ 6 w 17"/>
                <a:gd name="T1" fmla="*/ 5 h 8"/>
                <a:gd name="T2" fmla="*/ 9 w 17"/>
                <a:gd name="T3" fmla="*/ 5 h 8"/>
                <a:gd name="T4" fmla="*/ 10 w 17"/>
                <a:gd name="T5" fmla="*/ 6 h 8"/>
                <a:gd name="T6" fmla="*/ 12 w 17"/>
                <a:gd name="T7" fmla="*/ 7 h 8"/>
                <a:gd name="T8" fmla="*/ 14 w 17"/>
                <a:gd name="T9" fmla="*/ 8 h 8"/>
                <a:gd name="T10" fmla="*/ 14 w 17"/>
                <a:gd name="T11" fmla="*/ 7 h 8"/>
                <a:gd name="T12" fmla="*/ 16 w 17"/>
                <a:gd name="T13" fmla="*/ 7 h 8"/>
                <a:gd name="T14" fmla="*/ 17 w 17"/>
                <a:gd name="T15" fmla="*/ 6 h 8"/>
                <a:gd name="T16" fmla="*/ 17 w 17"/>
                <a:gd name="T17" fmla="*/ 6 h 8"/>
                <a:gd name="T18" fmla="*/ 17 w 17"/>
                <a:gd name="T19" fmla="*/ 5 h 8"/>
                <a:gd name="T20" fmla="*/ 16 w 17"/>
                <a:gd name="T21" fmla="*/ 3 h 8"/>
                <a:gd name="T22" fmla="*/ 16 w 17"/>
                <a:gd name="T23" fmla="*/ 2 h 8"/>
                <a:gd name="T24" fmla="*/ 15 w 17"/>
                <a:gd name="T25" fmla="*/ 1 h 8"/>
                <a:gd name="T26" fmla="*/ 13 w 17"/>
                <a:gd name="T27" fmla="*/ 1 h 8"/>
                <a:gd name="T28" fmla="*/ 11 w 17"/>
                <a:gd name="T29" fmla="*/ 0 h 8"/>
                <a:gd name="T30" fmla="*/ 8 w 17"/>
                <a:gd name="T31" fmla="*/ 0 h 8"/>
                <a:gd name="T32" fmla="*/ 8 w 17"/>
                <a:gd name="T33" fmla="*/ 2 h 8"/>
                <a:gd name="T34" fmla="*/ 6 w 17"/>
                <a:gd name="T35" fmla="*/ 3 h 8"/>
                <a:gd name="T36" fmla="*/ 4 w 17"/>
                <a:gd name="T37" fmla="*/ 1 h 8"/>
                <a:gd name="T38" fmla="*/ 2 w 17"/>
                <a:gd name="T39" fmla="*/ 2 h 8"/>
                <a:gd name="T40" fmla="*/ 1 w 17"/>
                <a:gd name="T41" fmla="*/ 4 h 8"/>
                <a:gd name="T42" fmla="*/ 1 w 17"/>
                <a:gd name="T43" fmla="*/ 6 h 8"/>
                <a:gd name="T44" fmla="*/ 1 w 17"/>
                <a:gd name="T45" fmla="*/ 6 h 8"/>
                <a:gd name="T46" fmla="*/ 3 w 17"/>
                <a:gd name="T47" fmla="*/ 5 h 8"/>
                <a:gd name="T48" fmla="*/ 6 w 17"/>
                <a:gd name="T4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8">
                  <a:moveTo>
                    <a:pt x="6" y="5"/>
                  </a:moveTo>
                  <a:cubicBezTo>
                    <a:pt x="7" y="5"/>
                    <a:pt x="8" y="6"/>
                    <a:pt x="9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11" y="6"/>
                    <a:pt x="12" y="7"/>
                    <a:pt x="12" y="7"/>
                  </a:cubicBezTo>
                  <a:cubicBezTo>
                    <a:pt x="13" y="7"/>
                    <a:pt x="13" y="8"/>
                    <a:pt x="14" y="8"/>
                  </a:cubicBezTo>
                  <a:cubicBezTo>
                    <a:pt x="14" y="8"/>
                    <a:pt x="14" y="8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cubicBezTo>
                    <a:pt x="16" y="7"/>
                    <a:pt x="16" y="7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6" y="4"/>
                    <a:pt x="16" y="4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5" y="2"/>
                    <a:pt x="15" y="1"/>
                  </a:cubicBezTo>
                  <a:cubicBezTo>
                    <a:pt x="15" y="1"/>
                    <a:pt x="13" y="1"/>
                    <a:pt x="13" y="1"/>
                  </a:cubicBezTo>
                  <a:cubicBezTo>
                    <a:pt x="13" y="1"/>
                    <a:pt x="11" y="0"/>
                    <a:pt x="11" y="0"/>
                  </a:cubicBezTo>
                  <a:cubicBezTo>
                    <a:pt x="11" y="0"/>
                    <a:pt x="9" y="0"/>
                    <a:pt x="8" y="0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3"/>
                    <a:pt x="7" y="3"/>
                    <a:pt x="6" y="3"/>
                  </a:cubicBezTo>
                  <a:cubicBezTo>
                    <a:pt x="6" y="3"/>
                    <a:pt x="4" y="1"/>
                    <a:pt x="4" y="1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2"/>
                    <a:pt x="2" y="3"/>
                    <a:pt x="1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3" y="5"/>
                  </a:cubicBezTo>
                  <a:cubicBezTo>
                    <a:pt x="3" y="5"/>
                    <a:pt x="5" y="5"/>
                    <a:pt x="6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3" name="Freeform 264">
              <a:extLst>
                <a:ext uri="{FF2B5EF4-FFF2-40B4-BE49-F238E27FC236}">
                  <a16:creationId xmlns:a16="http://schemas.microsoft.com/office/drawing/2014/main" id="{BA1FF49D-596B-4710-B213-0C466BFA9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51213" y="1693863"/>
              <a:ext cx="50800" cy="30163"/>
            </a:xfrm>
            <a:custGeom>
              <a:avLst/>
              <a:gdLst>
                <a:gd name="T0" fmla="*/ 2 w 14"/>
                <a:gd name="T1" fmla="*/ 4 h 8"/>
                <a:gd name="T2" fmla="*/ 3 w 14"/>
                <a:gd name="T3" fmla="*/ 5 h 8"/>
                <a:gd name="T4" fmla="*/ 5 w 14"/>
                <a:gd name="T5" fmla="*/ 5 h 8"/>
                <a:gd name="T6" fmla="*/ 5 w 14"/>
                <a:gd name="T7" fmla="*/ 7 h 8"/>
                <a:gd name="T8" fmla="*/ 6 w 14"/>
                <a:gd name="T9" fmla="*/ 8 h 8"/>
                <a:gd name="T10" fmla="*/ 8 w 14"/>
                <a:gd name="T11" fmla="*/ 8 h 8"/>
                <a:gd name="T12" fmla="*/ 9 w 14"/>
                <a:gd name="T13" fmla="*/ 8 h 8"/>
                <a:gd name="T14" fmla="*/ 11 w 14"/>
                <a:gd name="T15" fmla="*/ 7 h 8"/>
                <a:gd name="T16" fmla="*/ 11 w 14"/>
                <a:gd name="T17" fmla="*/ 6 h 8"/>
                <a:gd name="T18" fmla="*/ 12 w 14"/>
                <a:gd name="T19" fmla="*/ 5 h 8"/>
                <a:gd name="T20" fmla="*/ 13 w 14"/>
                <a:gd name="T21" fmla="*/ 4 h 8"/>
                <a:gd name="T22" fmla="*/ 13 w 14"/>
                <a:gd name="T23" fmla="*/ 4 h 8"/>
                <a:gd name="T24" fmla="*/ 14 w 14"/>
                <a:gd name="T25" fmla="*/ 3 h 8"/>
                <a:gd name="T26" fmla="*/ 12 w 14"/>
                <a:gd name="T27" fmla="*/ 2 h 8"/>
                <a:gd name="T28" fmla="*/ 10 w 14"/>
                <a:gd name="T29" fmla="*/ 1 h 8"/>
                <a:gd name="T30" fmla="*/ 9 w 14"/>
                <a:gd name="T31" fmla="*/ 0 h 8"/>
                <a:gd name="T32" fmla="*/ 6 w 14"/>
                <a:gd name="T33" fmla="*/ 0 h 8"/>
                <a:gd name="T34" fmla="*/ 3 w 14"/>
                <a:gd name="T35" fmla="*/ 0 h 8"/>
                <a:gd name="T36" fmla="*/ 1 w 14"/>
                <a:gd name="T37" fmla="*/ 1 h 8"/>
                <a:gd name="T38" fmla="*/ 0 w 14"/>
                <a:gd name="T39" fmla="*/ 3 h 8"/>
                <a:gd name="T40" fmla="*/ 1 w 14"/>
                <a:gd name="T41" fmla="*/ 4 h 8"/>
                <a:gd name="T42" fmla="*/ 2 w 14"/>
                <a:gd name="T4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8">
                  <a:moveTo>
                    <a:pt x="2" y="4"/>
                  </a:moveTo>
                  <a:cubicBezTo>
                    <a:pt x="2" y="5"/>
                    <a:pt x="3" y="5"/>
                    <a:pt x="3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6"/>
                    <a:pt x="4" y="7"/>
                    <a:pt x="5" y="7"/>
                  </a:cubicBezTo>
                  <a:cubicBezTo>
                    <a:pt x="5" y="7"/>
                    <a:pt x="6" y="8"/>
                    <a:pt x="6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7"/>
                    <a:pt x="11" y="7"/>
                    <a:pt x="11" y="7"/>
                  </a:cubicBezTo>
                  <a:cubicBezTo>
                    <a:pt x="11" y="7"/>
                    <a:pt x="11" y="7"/>
                    <a:pt x="11" y="6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3" y="3"/>
                    <a:pt x="13" y="3"/>
                    <a:pt x="14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1"/>
                    <a:pt x="10" y="1"/>
                  </a:cubicBezTo>
                  <a:cubicBezTo>
                    <a:pt x="10" y="1"/>
                    <a:pt x="10" y="0"/>
                    <a:pt x="9" y="0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5" y="0"/>
                    <a:pt x="3" y="0"/>
                    <a:pt x="3" y="0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4" name="Freeform 265">
              <a:extLst>
                <a:ext uri="{FF2B5EF4-FFF2-40B4-BE49-F238E27FC236}">
                  <a16:creationId xmlns:a16="http://schemas.microsoft.com/office/drawing/2014/main" id="{C1E42E38-04B0-4588-8F9F-B67BEA917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70275" y="1795463"/>
              <a:ext cx="36512" cy="22225"/>
            </a:xfrm>
            <a:custGeom>
              <a:avLst/>
              <a:gdLst>
                <a:gd name="T0" fmla="*/ 9 w 10"/>
                <a:gd name="T1" fmla="*/ 2 h 6"/>
                <a:gd name="T2" fmla="*/ 8 w 10"/>
                <a:gd name="T3" fmla="*/ 2 h 6"/>
                <a:gd name="T4" fmla="*/ 8 w 10"/>
                <a:gd name="T5" fmla="*/ 1 h 6"/>
                <a:gd name="T6" fmla="*/ 7 w 10"/>
                <a:gd name="T7" fmla="*/ 0 h 6"/>
                <a:gd name="T8" fmla="*/ 5 w 10"/>
                <a:gd name="T9" fmla="*/ 0 h 6"/>
                <a:gd name="T10" fmla="*/ 3 w 10"/>
                <a:gd name="T11" fmla="*/ 0 h 6"/>
                <a:gd name="T12" fmla="*/ 3 w 10"/>
                <a:gd name="T13" fmla="*/ 0 h 6"/>
                <a:gd name="T14" fmla="*/ 2 w 10"/>
                <a:gd name="T15" fmla="*/ 1 h 6"/>
                <a:gd name="T16" fmla="*/ 0 w 10"/>
                <a:gd name="T17" fmla="*/ 3 h 6"/>
                <a:gd name="T18" fmla="*/ 0 w 10"/>
                <a:gd name="T19" fmla="*/ 4 h 6"/>
                <a:gd name="T20" fmla="*/ 1 w 10"/>
                <a:gd name="T21" fmla="*/ 4 h 6"/>
                <a:gd name="T22" fmla="*/ 2 w 10"/>
                <a:gd name="T23" fmla="*/ 5 h 6"/>
                <a:gd name="T24" fmla="*/ 2 w 10"/>
                <a:gd name="T25" fmla="*/ 5 h 6"/>
                <a:gd name="T26" fmla="*/ 4 w 10"/>
                <a:gd name="T27" fmla="*/ 5 h 6"/>
                <a:gd name="T28" fmla="*/ 5 w 10"/>
                <a:gd name="T29" fmla="*/ 4 h 6"/>
                <a:gd name="T30" fmla="*/ 6 w 10"/>
                <a:gd name="T31" fmla="*/ 5 h 6"/>
                <a:gd name="T32" fmla="*/ 7 w 10"/>
                <a:gd name="T33" fmla="*/ 4 h 6"/>
                <a:gd name="T34" fmla="*/ 8 w 10"/>
                <a:gd name="T35" fmla="*/ 4 h 6"/>
                <a:gd name="T36" fmla="*/ 9 w 10"/>
                <a:gd name="T37" fmla="*/ 4 h 6"/>
                <a:gd name="T38" fmla="*/ 10 w 10"/>
                <a:gd name="T39" fmla="*/ 3 h 6"/>
                <a:gd name="T40" fmla="*/ 10 w 10"/>
                <a:gd name="T41" fmla="*/ 3 h 6"/>
                <a:gd name="T42" fmla="*/ 10 w 10"/>
                <a:gd name="T43" fmla="*/ 2 h 6"/>
                <a:gd name="T44" fmla="*/ 9 w 10"/>
                <a:gd name="T4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6">
                  <a:moveTo>
                    <a:pt x="9" y="2"/>
                  </a:moveTo>
                  <a:cubicBezTo>
                    <a:pt x="9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0" y="4"/>
                    <a:pt x="0" y="5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5" y="4"/>
                    <a:pt x="5" y="4"/>
                  </a:cubicBezTo>
                  <a:cubicBezTo>
                    <a:pt x="5" y="3"/>
                    <a:pt x="6" y="5"/>
                    <a:pt x="6" y="5"/>
                  </a:cubicBezTo>
                  <a:cubicBezTo>
                    <a:pt x="7" y="6"/>
                    <a:pt x="7" y="5"/>
                    <a:pt x="7" y="4"/>
                  </a:cubicBezTo>
                  <a:cubicBezTo>
                    <a:pt x="7" y="4"/>
                    <a:pt x="7" y="4"/>
                    <a:pt x="8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9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5" name="Freeform 266">
              <a:extLst>
                <a:ext uri="{FF2B5EF4-FFF2-40B4-BE49-F238E27FC236}">
                  <a16:creationId xmlns:a16="http://schemas.microsoft.com/office/drawing/2014/main" id="{78ADDF19-5096-4B63-9139-BCD1F8221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70275" y="1716088"/>
              <a:ext cx="73025" cy="82550"/>
            </a:xfrm>
            <a:custGeom>
              <a:avLst/>
              <a:gdLst>
                <a:gd name="T0" fmla="*/ 2 w 20"/>
                <a:gd name="T1" fmla="*/ 6 h 23"/>
                <a:gd name="T2" fmla="*/ 1 w 20"/>
                <a:gd name="T3" fmla="*/ 7 h 23"/>
                <a:gd name="T4" fmla="*/ 2 w 20"/>
                <a:gd name="T5" fmla="*/ 8 h 23"/>
                <a:gd name="T6" fmla="*/ 1 w 20"/>
                <a:gd name="T7" fmla="*/ 9 h 23"/>
                <a:gd name="T8" fmla="*/ 0 w 20"/>
                <a:gd name="T9" fmla="*/ 9 h 23"/>
                <a:gd name="T10" fmla="*/ 0 w 20"/>
                <a:gd name="T11" fmla="*/ 11 h 23"/>
                <a:gd name="T12" fmla="*/ 0 w 20"/>
                <a:gd name="T13" fmla="*/ 12 h 23"/>
                <a:gd name="T14" fmla="*/ 0 w 20"/>
                <a:gd name="T15" fmla="*/ 14 h 23"/>
                <a:gd name="T16" fmla="*/ 0 w 20"/>
                <a:gd name="T17" fmla="*/ 15 h 23"/>
                <a:gd name="T18" fmla="*/ 1 w 20"/>
                <a:gd name="T19" fmla="*/ 17 h 23"/>
                <a:gd name="T20" fmla="*/ 1 w 20"/>
                <a:gd name="T21" fmla="*/ 17 h 23"/>
                <a:gd name="T22" fmla="*/ 3 w 20"/>
                <a:gd name="T23" fmla="*/ 18 h 23"/>
                <a:gd name="T24" fmla="*/ 4 w 20"/>
                <a:gd name="T25" fmla="*/ 18 h 23"/>
                <a:gd name="T26" fmla="*/ 4 w 20"/>
                <a:gd name="T27" fmla="*/ 19 h 23"/>
                <a:gd name="T28" fmla="*/ 3 w 20"/>
                <a:gd name="T29" fmla="*/ 21 h 23"/>
                <a:gd name="T30" fmla="*/ 3 w 20"/>
                <a:gd name="T31" fmla="*/ 22 h 23"/>
                <a:gd name="T32" fmla="*/ 5 w 20"/>
                <a:gd name="T33" fmla="*/ 22 h 23"/>
                <a:gd name="T34" fmla="*/ 7 w 20"/>
                <a:gd name="T35" fmla="*/ 22 h 23"/>
                <a:gd name="T36" fmla="*/ 8 w 20"/>
                <a:gd name="T37" fmla="*/ 23 h 23"/>
                <a:gd name="T38" fmla="*/ 8 w 20"/>
                <a:gd name="T39" fmla="*/ 22 h 23"/>
                <a:gd name="T40" fmla="*/ 10 w 20"/>
                <a:gd name="T41" fmla="*/ 23 h 23"/>
                <a:gd name="T42" fmla="*/ 11 w 20"/>
                <a:gd name="T43" fmla="*/ 22 h 23"/>
                <a:gd name="T44" fmla="*/ 12 w 20"/>
                <a:gd name="T45" fmla="*/ 22 h 23"/>
                <a:gd name="T46" fmla="*/ 15 w 20"/>
                <a:gd name="T47" fmla="*/ 22 h 23"/>
                <a:gd name="T48" fmla="*/ 16 w 20"/>
                <a:gd name="T49" fmla="*/ 21 h 23"/>
                <a:gd name="T50" fmla="*/ 17 w 20"/>
                <a:gd name="T51" fmla="*/ 20 h 23"/>
                <a:gd name="T52" fmla="*/ 18 w 20"/>
                <a:gd name="T53" fmla="*/ 19 h 23"/>
                <a:gd name="T54" fmla="*/ 15 w 20"/>
                <a:gd name="T55" fmla="*/ 17 h 23"/>
                <a:gd name="T56" fmla="*/ 15 w 20"/>
                <a:gd name="T57" fmla="*/ 15 h 23"/>
                <a:gd name="T58" fmla="*/ 15 w 20"/>
                <a:gd name="T59" fmla="*/ 14 h 23"/>
                <a:gd name="T60" fmla="*/ 17 w 20"/>
                <a:gd name="T61" fmla="*/ 13 h 23"/>
                <a:gd name="T62" fmla="*/ 19 w 20"/>
                <a:gd name="T63" fmla="*/ 12 h 23"/>
                <a:gd name="T64" fmla="*/ 20 w 20"/>
                <a:gd name="T65" fmla="*/ 12 h 23"/>
                <a:gd name="T66" fmla="*/ 20 w 20"/>
                <a:gd name="T67" fmla="*/ 11 h 23"/>
                <a:gd name="T68" fmla="*/ 20 w 20"/>
                <a:gd name="T69" fmla="*/ 9 h 23"/>
                <a:gd name="T70" fmla="*/ 19 w 20"/>
                <a:gd name="T71" fmla="*/ 8 h 23"/>
                <a:gd name="T72" fmla="*/ 19 w 20"/>
                <a:gd name="T73" fmla="*/ 6 h 23"/>
                <a:gd name="T74" fmla="*/ 19 w 20"/>
                <a:gd name="T75" fmla="*/ 5 h 23"/>
                <a:gd name="T76" fmla="*/ 19 w 20"/>
                <a:gd name="T77" fmla="*/ 3 h 23"/>
                <a:gd name="T78" fmla="*/ 19 w 20"/>
                <a:gd name="T79" fmla="*/ 3 h 23"/>
                <a:gd name="T80" fmla="*/ 18 w 20"/>
                <a:gd name="T81" fmla="*/ 2 h 23"/>
                <a:gd name="T82" fmla="*/ 17 w 20"/>
                <a:gd name="T83" fmla="*/ 2 h 23"/>
                <a:gd name="T84" fmla="*/ 17 w 20"/>
                <a:gd name="T85" fmla="*/ 0 h 23"/>
                <a:gd name="T86" fmla="*/ 15 w 20"/>
                <a:gd name="T87" fmla="*/ 1 h 23"/>
                <a:gd name="T88" fmla="*/ 13 w 20"/>
                <a:gd name="T89" fmla="*/ 2 h 23"/>
                <a:gd name="T90" fmla="*/ 11 w 20"/>
                <a:gd name="T91" fmla="*/ 2 h 23"/>
                <a:gd name="T92" fmla="*/ 11 w 20"/>
                <a:gd name="T93" fmla="*/ 1 h 23"/>
                <a:gd name="T94" fmla="*/ 9 w 20"/>
                <a:gd name="T95" fmla="*/ 0 h 23"/>
                <a:gd name="T96" fmla="*/ 9 w 20"/>
                <a:gd name="T97" fmla="*/ 0 h 23"/>
                <a:gd name="T98" fmla="*/ 8 w 20"/>
                <a:gd name="T99" fmla="*/ 0 h 23"/>
                <a:gd name="T100" fmla="*/ 6 w 20"/>
                <a:gd name="T101" fmla="*/ 0 h 23"/>
                <a:gd name="T102" fmla="*/ 6 w 20"/>
                <a:gd name="T103" fmla="*/ 1 h 23"/>
                <a:gd name="T104" fmla="*/ 7 w 20"/>
                <a:gd name="T105" fmla="*/ 3 h 23"/>
                <a:gd name="T106" fmla="*/ 6 w 20"/>
                <a:gd name="T107" fmla="*/ 4 h 23"/>
                <a:gd name="T108" fmla="*/ 4 w 20"/>
                <a:gd name="T109" fmla="*/ 3 h 23"/>
                <a:gd name="T110" fmla="*/ 2 w 20"/>
                <a:gd name="T111" fmla="*/ 4 h 23"/>
                <a:gd name="T112" fmla="*/ 2 w 20"/>
                <a:gd name="T113" fmla="*/ 4 h 23"/>
                <a:gd name="T114" fmla="*/ 2 w 20"/>
                <a:gd name="T115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" h="23">
                  <a:moveTo>
                    <a:pt x="2" y="6"/>
                  </a:moveTo>
                  <a:cubicBezTo>
                    <a:pt x="2" y="7"/>
                    <a:pt x="1" y="7"/>
                    <a:pt x="1" y="7"/>
                  </a:cubicBezTo>
                  <a:cubicBezTo>
                    <a:pt x="1" y="7"/>
                    <a:pt x="2" y="8"/>
                    <a:pt x="2" y="8"/>
                  </a:cubicBezTo>
                  <a:cubicBezTo>
                    <a:pt x="2" y="8"/>
                    <a:pt x="1" y="8"/>
                    <a:pt x="1" y="9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5"/>
                    <a:pt x="0" y="15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2" y="18"/>
                    <a:pt x="3" y="18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4" y="18"/>
                    <a:pt x="5" y="18"/>
                    <a:pt x="4" y="19"/>
                  </a:cubicBezTo>
                  <a:cubicBezTo>
                    <a:pt x="4" y="19"/>
                    <a:pt x="3" y="20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2"/>
                    <a:pt x="8" y="22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3"/>
                    <a:pt x="10" y="23"/>
                  </a:cubicBezTo>
                  <a:cubicBezTo>
                    <a:pt x="10" y="22"/>
                    <a:pt x="11" y="22"/>
                    <a:pt x="11" y="22"/>
                  </a:cubicBezTo>
                  <a:cubicBezTo>
                    <a:pt x="11" y="23"/>
                    <a:pt x="12" y="23"/>
                    <a:pt x="12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22"/>
                    <a:pt x="16" y="22"/>
                    <a:pt x="16" y="21"/>
                  </a:cubicBezTo>
                  <a:cubicBezTo>
                    <a:pt x="15" y="20"/>
                    <a:pt x="16" y="20"/>
                    <a:pt x="17" y="20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8"/>
                    <a:pt x="16" y="17"/>
                    <a:pt x="15" y="17"/>
                  </a:cubicBezTo>
                  <a:cubicBezTo>
                    <a:pt x="15" y="17"/>
                    <a:pt x="15" y="15"/>
                    <a:pt x="15" y="15"/>
                  </a:cubicBezTo>
                  <a:cubicBezTo>
                    <a:pt x="14" y="15"/>
                    <a:pt x="14" y="14"/>
                    <a:pt x="15" y="14"/>
                  </a:cubicBezTo>
                  <a:cubicBezTo>
                    <a:pt x="15" y="14"/>
                    <a:pt x="16" y="13"/>
                    <a:pt x="17" y="13"/>
                  </a:cubicBezTo>
                  <a:cubicBezTo>
                    <a:pt x="18" y="12"/>
                    <a:pt x="19" y="12"/>
                    <a:pt x="19" y="12"/>
                  </a:cubicBezTo>
                  <a:cubicBezTo>
                    <a:pt x="19" y="12"/>
                    <a:pt x="20" y="12"/>
                    <a:pt x="20" y="12"/>
                  </a:cubicBezTo>
                  <a:cubicBezTo>
                    <a:pt x="20" y="12"/>
                    <a:pt x="20" y="11"/>
                    <a:pt x="20" y="11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9" y="7"/>
                    <a:pt x="19" y="7"/>
                    <a:pt x="19" y="6"/>
                  </a:cubicBezTo>
                  <a:cubicBezTo>
                    <a:pt x="18" y="6"/>
                    <a:pt x="18" y="6"/>
                    <a:pt x="19" y="5"/>
                  </a:cubicBezTo>
                  <a:cubicBezTo>
                    <a:pt x="19" y="5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3"/>
                    <a:pt x="18" y="2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6" y="2"/>
                    <a:pt x="18" y="1"/>
                    <a:pt x="17" y="0"/>
                  </a:cubicBezTo>
                  <a:cubicBezTo>
                    <a:pt x="17" y="0"/>
                    <a:pt x="16" y="1"/>
                    <a:pt x="15" y="1"/>
                  </a:cubicBezTo>
                  <a:cubicBezTo>
                    <a:pt x="14" y="1"/>
                    <a:pt x="13" y="2"/>
                    <a:pt x="13" y="2"/>
                  </a:cubicBezTo>
                  <a:cubicBezTo>
                    <a:pt x="12" y="3"/>
                    <a:pt x="11" y="2"/>
                    <a:pt x="11" y="2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0" y="1"/>
                    <a:pt x="9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6" y="1"/>
                    <a:pt x="6" y="2"/>
                    <a:pt x="7" y="3"/>
                  </a:cubicBezTo>
                  <a:cubicBezTo>
                    <a:pt x="7" y="4"/>
                    <a:pt x="6" y="3"/>
                    <a:pt x="6" y="4"/>
                  </a:cubicBezTo>
                  <a:cubicBezTo>
                    <a:pt x="6" y="4"/>
                    <a:pt x="4" y="4"/>
                    <a:pt x="4" y="3"/>
                  </a:cubicBezTo>
                  <a:cubicBezTo>
                    <a:pt x="4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6" name="Freeform 267">
              <a:extLst>
                <a:ext uri="{FF2B5EF4-FFF2-40B4-BE49-F238E27FC236}">
                  <a16:creationId xmlns:a16="http://schemas.microsoft.com/office/drawing/2014/main" id="{8C6BE568-A2BB-4A06-BB51-C81DA52CB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8038" y="1511300"/>
              <a:ext cx="87312" cy="139700"/>
            </a:xfrm>
            <a:custGeom>
              <a:avLst/>
              <a:gdLst>
                <a:gd name="T0" fmla="*/ 20 w 24"/>
                <a:gd name="T1" fmla="*/ 33 h 39"/>
                <a:gd name="T2" fmla="*/ 24 w 24"/>
                <a:gd name="T3" fmla="*/ 30 h 39"/>
                <a:gd name="T4" fmla="*/ 23 w 24"/>
                <a:gd name="T5" fmla="*/ 28 h 39"/>
                <a:gd name="T6" fmla="*/ 20 w 24"/>
                <a:gd name="T7" fmla="*/ 25 h 39"/>
                <a:gd name="T8" fmla="*/ 22 w 24"/>
                <a:gd name="T9" fmla="*/ 24 h 39"/>
                <a:gd name="T10" fmla="*/ 20 w 24"/>
                <a:gd name="T11" fmla="*/ 23 h 39"/>
                <a:gd name="T12" fmla="*/ 21 w 24"/>
                <a:gd name="T13" fmla="*/ 22 h 39"/>
                <a:gd name="T14" fmla="*/ 20 w 24"/>
                <a:gd name="T15" fmla="*/ 21 h 39"/>
                <a:gd name="T16" fmla="*/ 20 w 24"/>
                <a:gd name="T17" fmla="*/ 20 h 39"/>
                <a:gd name="T18" fmla="*/ 20 w 24"/>
                <a:gd name="T19" fmla="*/ 18 h 39"/>
                <a:gd name="T20" fmla="*/ 21 w 24"/>
                <a:gd name="T21" fmla="*/ 17 h 39"/>
                <a:gd name="T22" fmla="*/ 18 w 24"/>
                <a:gd name="T23" fmla="*/ 14 h 39"/>
                <a:gd name="T24" fmla="*/ 19 w 24"/>
                <a:gd name="T25" fmla="*/ 12 h 39"/>
                <a:gd name="T26" fmla="*/ 20 w 24"/>
                <a:gd name="T27" fmla="*/ 10 h 39"/>
                <a:gd name="T28" fmla="*/ 19 w 24"/>
                <a:gd name="T29" fmla="*/ 9 h 39"/>
                <a:gd name="T30" fmla="*/ 17 w 24"/>
                <a:gd name="T31" fmla="*/ 8 h 39"/>
                <a:gd name="T32" fmla="*/ 17 w 24"/>
                <a:gd name="T33" fmla="*/ 7 h 39"/>
                <a:gd name="T34" fmla="*/ 17 w 24"/>
                <a:gd name="T35" fmla="*/ 5 h 39"/>
                <a:gd name="T36" fmla="*/ 18 w 24"/>
                <a:gd name="T37" fmla="*/ 5 h 39"/>
                <a:gd name="T38" fmla="*/ 19 w 24"/>
                <a:gd name="T39" fmla="*/ 4 h 39"/>
                <a:gd name="T40" fmla="*/ 19 w 24"/>
                <a:gd name="T41" fmla="*/ 3 h 39"/>
                <a:gd name="T42" fmla="*/ 16 w 24"/>
                <a:gd name="T43" fmla="*/ 1 h 39"/>
                <a:gd name="T44" fmla="*/ 14 w 24"/>
                <a:gd name="T45" fmla="*/ 1 h 39"/>
                <a:gd name="T46" fmla="*/ 12 w 24"/>
                <a:gd name="T47" fmla="*/ 1 h 39"/>
                <a:gd name="T48" fmla="*/ 11 w 24"/>
                <a:gd name="T49" fmla="*/ 3 h 39"/>
                <a:gd name="T50" fmla="*/ 10 w 24"/>
                <a:gd name="T51" fmla="*/ 5 h 39"/>
                <a:gd name="T52" fmla="*/ 9 w 24"/>
                <a:gd name="T53" fmla="*/ 6 h 39"/>
                <a:gd name="T54" fmla="*/ 8 w 24"/>
                <a:gd name="T55" fmla="*/ 6 h 39"/>
                <a:gd name="T56" fmla="*/ 6 w 24"/>
                <a:gd name="T57" fmla="*/ 6 h 39"/>
                <a:gd name="T58" fmla="*/ 4 w 24"/>
                <a:gd name="T59" fmla="*/ 6 h 39"/>
                <a:gd name="T60" fmla="*/ 1 w 24"/>
                <a:gd name="T61" fmla="*/ 4 h 39"/>
                <a:gd name="T62" fmla="*/ 0 w 24"/>
                <a:gd name="T63" fmla="*/ 5 h 39"/>
                <a:gd name="T64" fmla="*/ 2 w 24"/>
                <a:gd name="T65" fmla="*/ 7 h 39"/>
                <a:gd name="T66" fmla="*/ 5 w 24"/>
                <a:gd name="T67" fmla="*/ 9 h 39"/>
                <a:gd name="T68" fmla="*/ 6 w 24"/>
                <a:gd name="T69" fmla="*/ 11 h 39"/>
                <a:gd name="T70" fmla="*/ 6 w 24"/>
                <a:gd name="T71" fmla="*/ 13 h 39"/>
                <a:gd name="T72" fmla="*/ 6 w 24"/>
                <a:gd name="T73" fmla="*/ 15 h 39"/>
                <a:gd name="T74" fmla="*/ 6 w 24"/>
                <a:gd name="T75" fmla="*/ 16 h 39"/>
                <a:gd name="T76" fmla="*/ 7 w 24"/>
                <a:gd name="T77" fmla="*/ 18 h 39"/>
                <a:gd name="T78" fmla="*/ 9 w 24"/>
                <a:gd name="T79" fmla="*/ 18 h 39"/>
                <a:gd name="T80" fmla="*/ 9 w 24"/>
                <a:gd name="T81" fmla="*/ 20 h 39"/>
                <a:gd name="T82" fmla="*/ 9 w 24"/>
                <a:gd name="T83" fmla="*/ 21 h 39"/>
                <a:gd name="T84" fmla="*/ 8 w 24"/>
                <a:gd name="T85" fmla="*/ 22 h 39"/>
                <a:gd name="T86" fmla="*/ 5 w 24"/>
                <a:gd name="T87" fmla="*/ 24 h 39"/>
                <a:gd name="T88" fmla="*/ 4 w 24"/>
                <a:gd name="T89" fmla="*/ 25 h 39"/>
                <a:gd name="T90" fmla="*/ 3 w 24"/>
                <a:gd name="T91" fmla="*/ 27 h 39"/>
                <a:gd name="T92" fmla="*/ 1 w 24"/>
                <a:gd name="T93" fmla="*/ 27 h 39"/>
                <a:gd name="T94" fmla="*/ 0 w 24"/>
                <a:gd name="T95" fmla="*/ 29 h 39"/>
                <a:gd name="T96" fmla="*/ 0 w 24"/>
                <a:gd name="T97" fmla="*/ 30 h 39"/>
                <a:gd name="T98" fmla="*/ 0 w 24"/>
                <a:gd name="T99" fmla="*/ 32 h 39"/>
                <a:gd name="T100" fmla="*/ 1 w 24"/>
                <a:gd name="T101" fmla="*/ 34 h 39"/>
                <a:gd name="T102" fmla="*/ 0 w 24"/>
                <a:gd name="T103" fmla="*/ 37 h 39"/>
                <a:gd name="T104" fmla="*/ 2 w 24"/>
                <a:gd name="T105" fmla="*/ 38 h 39"/>
                <a:gd name="T106" fmla="*/ 4 w 24"/>
                <a:gd name="T107" fmla="*/ 38 h 39"/>
                <a:gd name="T108" fmla="*/ 6 w 24"/>
                <a:gd name="T109" fmla="*/ 39 h 39"/>
                <a:gd name="T110" fmla="*/ 14 w 24"/>
                <a:gd name="T111" fmla="*/ 37 h 39"/>
                <a:gd name="T112" fmla="*/ 16 w 24"/>
                <a:gd name="T113" fmla="*/ 37 h 39"/>
                <a:gd name="T114" fmla="*/ 17 w 24"/>
                <a:gd name="T115" fmla="*/ 36 h 39"/>
                <a:gd name="T116" fmla="*/ 20 w 24"/>
                <a:gd name="T1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" h="39">
                  <a:moveTo>
                    <a:pt x="20" y="33"/>
                  </a:moveTo>
                  <a:cubicBezTo>
                    <a:pt x="21" y="32"/>
                    <a:pt x="23" y="31"/>
                    <a:pt x="24" y="30"/>
                  </a:cubicBezTo>
                  <a:cubicBezTo>
                    <a:pt x="24" y="29"/>
                    <a:pt x="24" y="29"/>
                    <a:pt x="23" y="28"/>
                  </a:cubicBezTo>
                  <a:cubicBezTo>
                    <a:pt x="22" y="27"/>
                    <a:pt x="20" y="26"/>
                    <a:pt x="20" y="25"/>
                  </a:cubicBezTo>
                  <a:cubicBezTo>
                    <a:pt x="20" y="25"/>
                    <a:pt x="22" y="25"/>
                    <a:pt x="22" y="24"/>
                  </a:cubicBezTo>
                  <a:cubicBezTo>
                    <a:pt x="22" y="23"/>
                    <a:pt x="21" y="23"/>
                    <a:pt x="20" y="23"/>
                  </a:cubicBezTo>
                  <a:cubicBezTo>
                    <a:pt x="20" y="22"/>
                    <a:pt x="21" y="22"/>
                    <a:pt x="21" y="22"/>
                  </a:cubicBezTo>
                  <a:cubicBezTo>
                    <a:pt x="21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20" y="20"/>
                    <a:pt x="19" y="19"/>
                    <a:pt x="20" y="18"/>
                  </a:cubicBezTo>
                  <a:cubicBezTo>
                    <a:pt x="20" y="18"/>
                    <a:pt x="21" y="18"/>
                    <a:pt x="21" y="17"/>
                  </a:cubicBezTo>
                  <a:cubicBezTo>
                    <a:pt x="20" y="16"/>
                    <a:pt x="19" y="14"/>
                    <a:pt x="18" y="14"/>
                  </a:cubicBezTo>
                  <a:cubicBezTo>
                    <a:pt x="18" y="13"/>
                    <a:pt x="19" y="12"/>
                    <a:pt x="19" y="12"/>
                  </a:cubicBezTo>
                  <a:cubicBezTo>
                    <a:pt x="19" y="12"/>
                    <a:pt x="20" y="11"/>
                    <a:pt x="20" y="10"/>
                  </a:cubicBezTo>
                  <a:cubicBezTo>
                    <a:pt x="20" y="10"/>
                    <a:pt x="19" y="9"/>
                    <a:pt x="19" y="9"/>
                  </a:cubicBezTo>
                  <a:cubicBezTo>
                    <a:pt x="18" y="9"/>
                    <a:pt x="18" y="9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6"/>
                    <a:pt x="17" y="5"/>
                  </a:cubicBezTo>
                  <a:cubicBezTo>
                    <a:pt x="17" y="5"/>
                    <a:pt x="18" y="5"/>
                    <a:pt x="18" y="5"/>
                  </a:cubicBezTo>
                  <a:cubicBezTo>
                    <a:pt x="18" y="4"/>
                    <a:pt x="19" y="4"/>
                    <a:pt x="19" y="4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2"/>
                    <a:pt x="17" y="2"/>
                    <a:pt x="16" y="1"/>
                  </a:cubicBezTo>
                  <a:cubicBezTo>
                    <a:pt x="16" y="0"/>
                    <a:pt x="15" y="0"/>
                    <a:pt x="14" y="1"/>
                  </a:cubicBezTo>
                  <a:cubicBezTo>
                    <a:pt x="14" y="1"/>
                    <a:pt x="12" y="1"/>
                    <a:pt x="12" y="1"/>
                  </a:cubicBezTo>
                  <a:cubicBezTo>
                    <a:pt x="12" y="2"/>
                    <a:pt x="11" y="2"/>
                    <a:pt x="11" y="3"/>
                  </a:cubicBezTo>
                  <a:cubicBezTo>
                    <a:pt x="11" y="4"/>
                    <a:pt x="11" y="5"/>
                    <a:pt x="10" y="5"/>
                  </a:cubicBezTo>
                  <a:cubicBezTo>
                    <a:pt x="9" y="5"/>
                    <a:pt x="10" y="5"/>
                    <a:pt x="9" y="6"/>
                  </a:cubicBezTo>
                  <a:cubicBezTo>
                    <a:pt x="9" y="7"/>
                    <a:pt x="9" y="6"/>
                    <a:pt x="8" y="6"/>
                  </a:cubicBezTo>
                  <a:cubicBezTo>
                    <a:pt x="7" y="6"/>
                    <a:pt x="7" y="5"/>
                    <a:pt x="6" y="6"/>
                  </a:cubicBezTo>
                  <a:cubicBezTo>
                    <a:pt x="6" y="6"/>
                    <a:pt x="5" y="6"/>
                    <a:pt x="4" y="6"/>
                  </a:cubicBezTo>
                  <a:cubicBezTo>
                    <a:pt x="3" y="6"/>
                    <a:pt x="2" y="4"/>
                    <a:pt x="1" y="4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ubicBezTo>
                    <a:pt x="3" y="7"/>
                    <a:pt x="6" y="8"/>
                    <a:pt x="5" y="9"/>
                  </a:cubicBezTo>
                  <a:cubicBezTo>
                    <a:pt x="5" y="10"/>
                    <a:pt x="5" y="11"/>
                    <a:pt x="6" y="11"/>
                  </a:cubicBezTo>
                  <a:cubicBezTo>
                    <a:pt x="6" y="11"/>
                    <a:pt x="5" y="13"/>
                    <a:pt x="6" y="13"/>
                  </a:cubicBezTo>
                  <a:cubicBezTo>
                    <a:pt x="7" y="14"/>
                    <a:pt x="7" y="15"/>
                    <a:pt x="6" y="15"/>
                  </a:cubicBezTo>
                  <a:cubicBezTo>
                    <a:pt x="5" y="15"/>
                    <a:pt x="6" y="16"/>
                    <a:pt x="6" y="16"/>
                  </a:cubicBezTo>
                  <a:cubicBezTo>
                    <a:pt x="7" y="17"/>
                    <a:pt x="7" y="17"/>
                    <a:pt x="7" y="18"/>
                  </a:cubicBezTo>
                  <a:cubicBezTo>
                    <a:pt x="7" y="18"/>
                    <a:pt x="8" y="18"/>
                    <a:pt x="9" y="18"/>
                  </a:cubicBezTo>
                  <a:cubicBezTo>
                    <a:pt x="10" y="19"/>
                    <a:pt x="9" y="19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8" y="21"/>
                    <a:pt x="8" y="22"/>
                  </a:cubicBezTo>
                  <a:cubicBezTo>
                    <a:pt x="7" y="23"/>
                    <a:pt x="6" y="24"/>
                    <a:pt x="5" y="24"/>
                  </a:cubicBezTo>
                  <a:cubicBezTo>
                    <a:pt x="5" y="24"/>
                    <a:pt x="5" y="25"/>
                    <a:pt x="4" y="25"/>
                  </a:cubicBezTo>
                  <a:cubicBezTo>
                    <a:pt x="3" y="26"/>
                    <a:pt x="3" y="26"/>
                    <a:pt x="3" y="27"/>
                  </a:cubicBezTo>
                  <a:cubicBezTo>
                    <a:pt x="3" y="27"/>
                    <a:pt x="2" y="27"/>
                    <a:pt x="1" y="27"/>
                  </a:cubicBezTo>
                  <a:cubicBezTo>
                    <a:pt x="0" y="27"/>
                    <a:pt x="1" y="29"/>
                    <a:pt x="0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1" y="31"/>
                    <a:pt x="0" y="31"/>
                    <a:pt x="0" y="32"/>
                  </a:cubicBezTo>
                  <a:cubicBezTo>
                    <a:pt x="1" y="32"/>
                    <a:pt x="1" y="33"/>
                    <a:pt x="1" y="34"/>
                  </a:cubicBezTo>
                  <a:cubicBezTo>
                    <a:pt x="0" y="36"/>
                    <a:pt x="0" y="37"/>
                    <a:pt x="0" y="37"/>
                  </a:cubicBezTo>
                  <a:cubicBezTo>
                    <a:pt x="1" y="37"/>
                    <a:pt x="2" y="38"/>
                    <a:pt x="2" y="38"/>
                  </a:cubicBezTo>
                  <a:cubicBezTo>
                    <a:pt x="3" y="38"/>
                    <a:pt x="3" y="39"/>
                    <a:pt x="4" y="38"/>
                  </a:cubicBezTo>
                  <a:cubicBezTo>
                    <a:pt x="4" y="38"/>
                    <a:pt x="4" y="39"/>
                    <a:pt x="6" y="39"/>
                  </a:cubicBezTo>
                  <a:cubicBezTo>
                    <a:pt x="8" y="39"/>
                    <a:pt x="12" y="37"/>
                    <a:pt x="14" y="37"/>
                  </a:cubicBezTo>
                  <a:cubicBezTo>
                    <a:pt x="14" y="37"/>
                    <a:pt x="15" y="37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8" y="35"/>
                    <a:pt x="20" y="34"/>
                    <a:pt x="20" y="3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7" name="Freeform 268">
              <a:extLst>
                <a:ext uri="{FF2B5EF4-FFF2-40B4-BE49-F238E27FC236}">
                  <a16:creationId xmlns:a16="http://schemas.microsoft.com/office/drawing/2014/main" id="{A44F6814-BCD7-44B7-BF37-1C1AE4A89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35325" y="1951038"/>
              <a:ext cx="177800" cy="139700"/>
            </a:xfrm>
            <a:custGeom>
              <a:avLst/>
              <a:gdLst>
                <a:gd name="T0" fmla="*/ 29 w 49"/>
                <a:gd name="T1" fmla="*/ 8 h 39"/>
                <a:gd name="T2" fmla="*/ 25 w 49"/>
                <a:gd name="T3" fmla="*/ 8 h 39"/>
                <a:gd name="T4" fmla="*/ 22 w 49"/>
                <a:gd name="T5" fmla="*/ 7 h 39"/>
                <a:gd name="T6" fmla="*/ 17 w 49"/>
                <a:gd name="T7" fmla="*/ 3 h 39"/>
                <a:gd name="T8" fmla="*/ 12 w 49"/>
                <a:gd name="T9" fmla="*/ 0 h 39"/>
                <a:gd name="T10" fmla="*/ 10 w 49"/>
                <a:gd name="T11" fmla="*/ 0 h 39"/>
                <a:gd name="T12" fmla="*/ 8 w 49"/>
                <a:gd name="T13" fmla="*/ 1 h 39"/>
                <a:gd name="T14" fmla="*/ 5 w 49"/>
                <a:gd name="T15" fmla="*/ 2 h 39"/>
                <a:gd name="T16" fmla="*/ 7 w 49"/>
                <a:gd name="T17" fmla="*/ 4 h 39"/>
                <a:gd name="T18" fmla="*/ 6 w 49"/>
                <a:gd name="T19" fmla="*/ 5 h 39"/>
                <a:gd name="T20" fmla="*/ 4 w 49"/>
                <a:gd name="T21" fmla="*/ 6 h 39"/>
                <a:gd name="T22" fmla="*/ 2 w 49"/>
                <a:gd name="T23" fmla="*/ 7 h 39"/>
                <a:gd name="T24" fmla="*/ 0 w 49"/>
                <a:gd name="T25" fmla="*/ 6 h 39"/>
                <a:gd name="T26" fmla="*/ 0 w 49"/>
                <a:gd name="T27" fmla="*/ 7 h 39"/>
                <a:gd name="T28" fmla="*/ 0 w 49"/>
                <a:gd name="T29" fmla="*/ 8 h 39"/>
                <a:gd name="T30" fmla="*/ 0 w 49"/>
                <a:gd name="T31" fmla="*/ 10 h 39"/>
                <a:gd name="T32" fmla="*/ 2 w 49"/>
                <a:gd name="T33" fmla="*/ 13 h 39"/>
                <a:gd name="T34" fmla="*/ 5 w 49"/>
                <a:gd name="T35" fmla="*/ 18 h 39"/>
                <a:gd name="T36" fmla="*/ 7 w 49"/>
                <a:gd name="T37" fmla="*/ 20 h 39"/>
                <a:gd name="T38" fmla="*/ 9 w 49"/>
                <a:gd name="T39" fmla="*/ 23 h 39"/>
                <a:gd name="T40" fmla="*/ 10 w 49"/>
                <a:gd name="T41" fmla="*/ 26 h 39"/>
                <a:gd name="T42" fmla="*/ 12 w 49"/>
                <a:gd name="T43" fmla="*/ 30 h 39"/>
                <a:gd name="T44" fmla="*/ 14 w 49"/>
                <a:gd name="T45" fmla="*/ 33 h 39"/>
                <a:gd name="T46" fmla="*/ 17 w 49"/>
                <a:gd name="T47" fmla="*/ 36 h 39"/>
                <a:gd name="T48" fmla="*/ 17 w 49"/>
                <a:gd name="T49" fmla="*/ 38 h 39"/>
                <a:gd name="T50" fmla="*/ 18 w 49"/>
                <a:gd name="T51" fmla="*/ 39 h 39"/>
                <a:gd name="T52" fmla="*/ 19 w 49"/>
                <a:gd name="T53" fmla="*/ 39 h 39"/>
                <a:gd name="T54" fmla="*/ 19 w 49"/>
                <a:gd name="T55" fmla="*/ 37 h 39"/>
                <a:gd name="T56" fmla="*/ 20 w 49"/>
                <a:gd name="T57" fmla="*/ 37 h 39"/>
                <a:gd name="T58" fmla="*/ 22 w 49"/>
                <a:gd name="T59" fmla="*/ 37 h 39"/>
                <a:gd name="T60" fmla="*/ 25 w 49"/>
                <a:gd name="T61" fmla="*/ 37 h 39"/>
                <a:gd name="T62" fmla="*/ 28 w 49"/>
                <a:gd name="T63" fmla="*/ 38 h 39"/>
                <a:gd name="T64" fmla="*/ 30 w 49"/>
                <a:gd name="T65" fmla="*/ 37 h 39"/>
                <a:gd name="T66" fmla="*/ 33 w 49"/>
                <a:gd name="T67" fmla="*/ 34 h 39"/>
                <a:gd name="T68" fmla="*/ 38 w 49"/>
                <a:gd name="T69" fmla="*/ 34 h 39"/>
                <a:gd name="T70" fmla="*/ 47 w 49"/>
                <a:gd name="T71" fmla="*/ 31 h 39"/>
                <a:gd name="T72" fmla="*/ 49 w 49"/>
                <a:gd name="T73" fmla="*/ 26 h 39"/>
                <a:gd name="T74" fmla="*/ 48 w 49"/>
                <a:gd name="T75" fmla="*/ 24 h 39"/>
                <a:gd name="T76" fmla="*/ 42 w 49"/>
                <a:gd name="T77" fmla="*/ 23 h 39"/>
                <a:gd name="T78" fmla="*/ 40 w 49"/>
                <a:gd name="T79" fmla="*/ 21 h 39"/>
                <a:gd name="T80" fmla="*/ 39 w 49"/>
                <a:gd name="T81" fmla="*/ 19 h 39"/>
                <a:gd name="T82" fmla="*/ 37 w 49"/>
                <a:gd name="T83" fmla="*/ 18 h 39"/>
                <a:gd name="T84" fmla="*/ 36 w 49"/>
                <a:gd name="T85" fmla="*/ 16 h 39"/>
                <a:gd name="T86" fmla="*/ 35 w 49"/>
                <a:gd name="T87" fmla="*/ 13 h 39"/>
                <a:gd name="T88" fmla="*/ 32 w 49"/>
                <a:gd name="T89" fmla="*/ 10 h 39"/>
                <a:gd name="T90" fmla="*/ 32 w 49"/>
                <a:gd name="T91" fmla="*/ 9 h 39"/>
                <a:gd name="T92" fmla="*/ 30 w 49"/>
                <a:gd name="T93" fmla="*/ 9 h 39"/>
                <a:gd name="T94" fmla="*/ 29 w 49"/>
                <a:gd name="T95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9" h="39">
                  <a:moveTo>
                    <a:pt x="29" y="8"/>
                  </a:moveTo>
                  <a:cubicBezTo>
                    <a:pt x="29" y="8"/>
                    <a:pt x="25" y="8"/>
                    <a:pt x="25" y="8"/>
                  </a:cubicBezTo>
                  <a:cubicBezTo>
                    <a:pt x="24" y="8"/>
                    <a:pt x="23" y="8"/>
                    <a:pt x="22" y="7"/>
                  </a:cubicBezTo>
                  <a:cubicBezTo>
                    <a:pt x="21" y="6"/>
                    <a:pt x="17" y="3"/>
                    <a:pt x="17" y="3"/>
                  </a:cubicBezTo>
                  <a:cubicBezTo>
                    <a:pt x="16" y="2"/>
                    <a:pt x="13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9" y="0"/>
                    <a:pt x="10" y="1"/>
                    <a:pt x="8" y="1"/>
                  </a:cubicBezTo>
                  <a:cubicBezTo>
                    <a:pt x="6" y="1"/>
                    <a:pt x="5" y="2"/>
                    <a:pt x="5" y="2"/>
                  </a:cubicBezTo>
                  <a:cubicBezTo>
                    <a:pt x="6" y="2"/>
                    <a:pt x="8" y="4"/>
                    <a:pt x="7" y="4"/>
                  </a:cubicBezTo>
                  <a:cubicBezTo>
                    <a:pt x="7" y="5"/>
                    <a:pt x="6" y="5"/>
                    <a:pt x="6" y="5"/>
                  </a:cubicBezTo>
                  <a:cubicBezTo>
                    <a:pt x="5" y="5"/>
                    <a:pt x="4" y="6"/>
                    <a:pt x="4" y="6"/>
                  </a:cubicBezTo>
                  <a:cubicBezTo>
                    <a:pt x="4" y="7"/>
                    <a:pt x="3" y="8"/>
                    <a:pt x="2" y="7"/>
                  </a:cubicBezTo>
                  <a:cubicBezTo>
                    <a:pt x="2" y="7"/>
                    <a:pt x="1" y="7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10"/>
                    <a:pt x="0" y="10"/>
                  </a:cubicBezTo>
                  <a:cubicBezTo>
                    <a:pt x="1" y="11"/>
                    <a:pt x="1" y="11"/>
                    <a:pt x="2" y="13"/>
                  </a:cubicBezTo>
                  <a:cubicBezTo>
                    <a:pt x="3" y="14"/>
                    <a:pt x="5" y="17"/>
                    <a:pt x="5" y="18"/>
                  </a:cubicBezTo>
                  <a:cubicBezTo>
                    <a:pt x="5" y="19"/>
                    <a:pt x="6" y="20"/>
                    <a:pt x="7" y="20"/>
                  </a:cubicBezTo>
                  <a:cubicBezTo>
                    <a:pt x="9" y="21"/>
                    <a:pt x="9" y="23"/>
                    <a:pt x="9" y="23"/>
                  </a:cubicBezTo>
                  <a:cubicBezTo>
                    <a:pt x="10" y="24"/>
                    <a:pt x="10" y="24"/>
                    <a:pt x="10" y="26"/>
                  </a:cubicBezTo>
                  <a:cubicBezTo>
                    <a:pt x="10" y="27"/>
                    <a:pt x="11" y="29"/>
                    <a:pt x="12" y="30"/>
                  </a:cubicBezTo>
                  <a:cubicBezTo>
                    <a:pt x="13" y="30"/>
                    <a:pt x="14" y="31"/>
                    <a:pt x="14" y="33"/>
                  </a:cubicBezTo>
                  <a:cubicBezTo>
                    <a:pt x="15" y="34"/>
                    <a:pt x="16" y="35"/>
                    <a:pt x="17" y="36"/>
                  </a:cubicBezTo>
                  <a:cubicBezTo>
                    <a:pt x="17" y="37"/>
                    <a:pt x="17" y="37"/>
                    <a:pt x="17" y="38"/>
                  </a:cubicBezTo>
                  <a:cubicBezTo>
                    <a:pt x="18" y="38"/>
                    <a:pt x="18" y="39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8"/>
                    <a:pt x="19" y="38"/>
                    <a:pt x="19" y="37"/>
                  </a:cubicBezTo>
                  <a:cubicBezTo>
                    <a:pt x="19" y="37"/>
                    <a:pt x="20" y="37"/>
                    <a:pt x="20" y="37"/>
                  </a:cubicBezTo>
                  <a:cubicBezTo>
                    <a:pt x="21" y="36"/>
                    <a:pt x="21" y="37"/>
                    <a:pt x="22" y="37"/>
                  </a:cubicBezTo>
                  <a:cubicBezTo>
                    <a:pt x="23" y="37"/>
                    <a:pt x="25" y="37"/>
                    <a:pt x="25" y="37"/>
                  </a:cubicBezTo>
                  <a:cubicBezTo>
                    <a:pt x="25" y="37"/>
                    <a:pt x="27" y="37"/>
                    <a:pt x="28" y="38"/>
                  </a:cubicBezTo>
                  <a:cubicBezTo>
                    <a:pt x="29" y="38"/>
                    <a:pt x="29" y="38"/>
                    <a:pt x="30" y="37"/>
                  </a:cubicBezTo>
                  <a:cubicBezTo>
                    <a:pt x="30" y="36"/>
                    <a:pt x="33" y="34"/>
                    <a:pt x="33" y="34"/>
                  </a:cubicBezTo>
                  <a:cubicBezTo>
                    <a:pt x="34" y="34"/>
                    <a:pt x="37" y="34"/>
                    <a:pt x="38" y="34"/>
                  </a:cubicBezTo>
                  <a:cubicBezTo>
                    <a:pt x="39" y="33"/>
                    <a:pt x="47" y="31"/>
                    <a:pt x="47" y="31"/>
                  </a:cubicBezTo>
                  <a:cubicBezTo>
                    <a:pt x="47" y="30"/>
                    <a:pt x="49" y="26"/>
                    <a:pt x="49" y="26"/>
                  </a:cubicBezTo>
                  <a:cubicBezTo>
                    <a:pt x="49" y="25"/>
                    <a:pt x="48" y="24"/>
                    <a:pt x="48" y="24"/>
                  </a:cubicBezTo>
                  <a:cubicBezTo>
                    <a:pt x="47" y="24"/>
                    <a:pt x="42" y="24"/>
                    <a:pt x="42" y="23"/>
                  </a:cubicBezTo>
                  <a:cubicBezTo>
                    <a:pt x="41" y="23"/>
                    <a:pt x="40" y="22"/>
                    <a:pt x="40" y="21"/>
                  </a:cubicBezTo>
                  <a:cubicBezTo>
                    <a:pt x="40" y="21"/>
                    <a:pt x="39" y="20"/>
                    <a:pt x="39" y="19"/>
                  </a:cubicBezTo>
                  <a:cubicBezTo>
                    <a:pt x="38" y="20"/>
                    <a:pt x="38" y="19"/>
                    <a:pt x="37" y="18"/>
                  </a:cubicBezTo>
                  <a:cubicBezTo>
                    <a:pt x="37" y="18"/>
                    <a:pt x="35" y="16"/>
                    <a:pt x="36" y="16"/>
                  </a:cubicBezTo>
                  <a:cubicBezTo>
                    <a:pt x="36" y="15"/>
                    <a:pt x="36" y="14"/>
                    <a:pt x="35" y="13"/>
                  </a:cubicBezTo>
                  <a:cubicBezTo>
                    <a:pt x="34" y="12"/>
                    <a:pt x="32" y="11"/>
                    <a:pt x="32" y="10"/>
                  </a:cubicBezTo>
                  <a:cubicBezTo>
                    <a:pt x="32" y="10"/>
                    <a:pt x="32" y="10"/>
                    <a:pt x="32" y="9"/>
                  </a:cubicBezTo>
                  <a:cubicBezTo>
                    <a:pt x="30" y="9"/>
                    <a:pt x="30" y="9"/>
                    <a:pt x="30" y="9"/>
                  </a:cubicBezTo>
                  <a:lnTo>
                    <a:pt x="29" y="8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8" name="Freeform 269">
              <a:extLst>
                <a:ext uri="{FF2B5EF4-FFF2-40B4-BE49-F238E27FC236}">
                  <a16:creationId xmlns:a16="http://schemas.microsoft.com/office/drawing/2014/main" id="{A2783876-0254-4B47-AF45-114003B00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90863" y="2014538"/>
              <a:ext cx="68262" cy="76200"/>
            </a:xfrm>
            <a:custGeom>
              <a:avLst/>
              <a:gdLst>
                <a:gd name="T0" fmla="*/ 9 w 19"/>
                <a:gd name="T1" fmla="*/ 1 h 21"/>
                <a:gd name="T2" fmla="*/ 9 w 19"/>
                <a:gd name="T3" fmla="*/ 2 h 21"/>
                <a:gd name="T4" fmla="*/ 8 w 19"/>
                <a:gd name="T5" fmla="*/ 4 h 21"/>
                <a:gd name="T6" fmla="*/ 7 w 19"/>
                <a:gd name="T7" fmla="*/ 6 h 21"/>
                <a:gd name="T8" fmla="*/ 8 w 19"/>
                <a:gd name="T9" fmla="*/ 6 h 21"/>
                <a:gd name="T10" fmla="*/ 9 w 19"/>
                <a:gd name="T11" fmla="*/ 8 h 21"/>
                <a:gd name="T12" fmla="*/ 7 w 19"/>
                <a:gd name="T13" fmla="*/ 13 h 21"/>
                <a:gd name="T14" fmla="*/ 0 w 19"/>
                <a:gd name="T15" fmla="*/ 15 h 21"/>
                <a:gd name="T16" fmla="*/ 3 w 19"/>
                <a:gd name="T17" fmla="*/ 21 h 21"/>
                <a:gd name="T18" fmla="*/ 3 w 19"/>
                <a:gd name="T19" fmla="*/ 21 h 21"/>
                <a:gd name="T20" fmla="*/ 7 w 19"/>
                <a:gd name="T21" fmla="*/ 20 h 21"/>
                <a:gd name="T22" fmla="*/ 8 w 19"/>
                <a:gd name="T23" fmla="*/ 18 h 21"/>
                <a:gd name="T24" fmla="*/ 11 w 19"/>
                <a:gd name="T25" fmla="*/ 18 h 21"/>
                <a:gd name="T26" fmla="*/ 12 w 19"/>
                <a:gd name="T27" fmla="*/ 16 h 21"/>
                <a:gd name="T28" fmla="*/ 14 w 19"/>
                <a:gd name="T29" fmla="*/ 15 h 21"/>
                <a:gd name="T30" fmla="*/ 14 w 19"/>
                <a:gd name="T31" fmla="*/ 12 h 21"/>
                <a:gd name="T32" fmla="*/ 16 w 19"/>
                <a:gd name="T33" fmla="*/ 10 h 21"/>
                <a:gd name="T34" fmla="*/ 18 w 19"/>
                <a:gd name="T35" fmla="*/ 8 h 21"/>
                <a:gd name="T36" fmla="*/ 18 w 19"/>
                <a:gd name="T37" fmla="*/ 6 h 21"/>
                <a:gd name="T38" fmla="*/ 16 w 19"/>
                <a:gd name="T39" fmla="*/ 4 h 21"/>
                <a:gd name="T40" fmla="*/ 12 w 19"/>
                <a:gd name="T41" fmla="*/ 3 h 21"/>
                <a:gd name="T42" fmla="*/ 11 w 19"/>
                <a:gd name="T43" fmla="*/ 0 h 21"/>
                <a:gd name="T44" fmla="*/ 10 w 19"/>
                <a:gd name="T45" fmla="*/ 1 h 21"/>
                <a:gd name="T46" fmla="*/ 9 w 19"/>
                <a:gd name="T47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" h="21">
                  <a:moveTo>
                    <a:pt x="9" y="1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6"/>
                    <a:pt x="9" y="7"/>
                    <a:pt x="9" y="8"/>
                  </a:cubicBezTo>
                  <a:cubicBezTo>
                    <a:pt x="9" y="8"/>
                    <a:pt x="7" y="12"/>
                    <a:pt x="7" y="13"/>
                  </a:cubicBezTo>
                  <a:cubicBezTo>
                    <a:pt x="7" y="13"/>
                    <a:pt x="3" y="14"/>
                    <a:pt x="0" y="15"/>
                  </a:cubicBezTo>
                  <a:cubicBezTo>
                    <a:pt x="1" y="16"/>
                    <a:pt x="2" y="19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0"/>
                    <a:pt x="6" y="20"/>
                    <a:pt x="7" y="20"/>
                  </a:cubicBezTo>
                  <a:cubicBezTo>
                    <a:pt x="8" y="20"/>
                    <a:pt x="7" y="19"/>
                    <a:pt x="8" y="18"/>
                  </a:cubicBezTo>
                  <a:cubicBezTo>
                    <a:pt x="9" y="17"/>
                    <a:pt x="10" y="18"/>
                    <a:pt x="11" y="18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3" y="15"/>
                    <a:pt x="14" y="15"/>
                    <a:pt x="14" y="15"/>
                  </a:cubicBezTo>
                  <a:cubicBezTo>
                    <a:pt x="14" y="14"/>
                    <a:pt x="14" y="12"/>
                    <a:pt x="14" y="12"/>
                  </a:cubicBezTo>
                  <a:cubicBezTo>
                    <a:pt x="15" y="12"/>
                    <a:pt x="16" y="11"/>
                    <a:pt x="16" y="10"/>
                  </a:cubicBezTo>
                  <a:cubicBezTo>
                    <a:pt x="16" y="10"/>
                    <a:pt x="18" y="8"/>
                    <a:pt x="18" y="8"/>
                  </a:cubicBezTo>
                  <a:cubicBezTo>
                    <a:pt x="19" y="7"/>
                    <a:pt x="19" y="7"/>
                    <a:pt x="18" y="6"/>
                  </a:cubicBezTo>
                  <a:cubicBezTo>
                    <a:pt x="17" y="6"/>
                    <a:pt x="16" y="4"/>
                    <a:pt x="16" y="4"/>
                  </a:cubicBezTo>
                  <a:cubicBezTo>
                    <a:pt x="16" y="3"/>
                    <a:pt x="14" y="4"/>
                    <a:pt x="12" y="3"/>
                  </a:cubicBezTo>
                  <a:cubicBezTo>
                    <a:pt x="12" y="2"/>
                    <a:pt x="11" y="1"/>
                    <a:pt x="11" y="0"/>
                  </a:cubicBezTo>
                  <a:cubicBezTo>
                    <a:pt x="10" y="1"/>
                    <a:pt x="10" y="1"/>
                    <a:pt x="10" y="1"/>
                  </a:cubicBezTo>
                  <a:lnTo>
                    <a:pt x="9" y="1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9" name="Freeform 270">
              <a:extLst>
                <a:ext uri="{FF2B5EF4-FFF2-40B4-BE49-F238E27FC236}">
                  <a16:creationId xmlns:a16="http://schemas.microsoft.com/office/drawing/2014/main" id="{8C0F23CB-C230-4579-B566-0B9B8044E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01975" y="2008188"/>
              <a:ext cx="11112" cy="14288"/>
            </a:xfrm>
            <a:custGeom>
              <a:avLst/>
              <a:gdLst>
                <a:gd name="T0" fmla="*/ 2 w 3"/>
                <a:gd name="T1" fmla="*/ 3 h 4"/>
                <a:gd name="T2" fmla="*/ 2 w 3"/>
                <a:gd name="T3" fmla="*/ 3 h 4"/>
                <a:gd name="T4" fmla="*/ 2 w 3"/>
                <a:gd name="T5" fmla="*/ 0 h 4"/>
                <a:gd name="T6" fmla="*/ 0 w 3"/>
                <a:gd name="T7" fmla="*/ 2 h 4"/>
                <a:gd name="T8" fmla="*/ 0 w 3"/>
                <a:gd name="T9" fmla="*/ 2 h 4"/>
                <a:gd name="T10" fmla="*/ 2 w 3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3" y="0"/>
                    <a:pt x="2" y="0"/>
                  </a:cubicBezTo>
                  <a:cubicBezTo>
                    <a:pt x="1" y="0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4"/>
                    <a:pt x="2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" name="Freeform 271">
              <a:extLst>
                <a:ext uri="{FF2B5EF4-FFF2-40B4-BE49-F238E27FC236}">
                  <a16:creationId xmlns:a16="http://schemas.microsoft.com/office/drawing/2014/main" id="{0B8D91B6-356C-4A5F-9180-A5521BF9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90863" y="2005013"/>
              <a:ext cx="39687" cy="31750"/>
            </a:xfrm>
            <a:custGeom>
              <a:avLst/>
              <a:gdLst>
                <a:gd name="T0" fmla="*/ 2 w 11"/>
                <a:gd name="T1" fmla="*/ 8 h 9"/>
                <a:gd name="T2" fmla="*/ 7 w 11"/>
                <a:gd name="T3" fmla="*/ 9 h 9"/>
                <a:gd name="T4" fmla="*/ 8 w 11"/>
                <a:gd name="T5" fmla="*/ 7 h 9"/>
                <a:gd name="T6" fmla="*/ 9 w 11"/>
                <a:gd name="T7" fmla="*/ 5 h 9"/>
                <a:gd name="T8" fmla="*/ 9 w 11"/>
                <a:gd name="T9" fmla="*/ 4 h 9"/>
                <a:gd name="T10" fmla="*/ 10 w 11"/>
                <a:gd name="T11" fmla="*/ 4 h 9"/>
                <a:gd name="T12" fmla="*/ 11 w 11"/>
                <a:gd name="T13" fmla="*/ 3 h 9"/>
                <a:gd name="T14" fmla="*/ 10 w 11"/>
                <a:gd name="T15" fmla="*/ 0 h 9"/>
                <a:gd name="T16" fmla="*/ 8 w 11"/>
                <a:gd name="T17" fmla="*/ 3 h 9"/>
                <a:gd name="T18" fmla="*/ 3 w 11"/>
                <a:gd name="T19" fmla="*/ 5 h 9"/>
                <a:gd name="T20" fmla="*/ 0 w 11"/>
                <a:gd name="T21" fmla="*/ 6 h 9"/>
                <a:gd name="T22" fmla="*/ 0 w 11"/>
                <a:gd name="T23" fmla="*/ 6 h 9"/>
                <a:gd name="T24" fmla="*/ 2 w 11"/>
                <a:gd name="T2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9">
                  <a:moveTo>
                    <a:pt x="2" y="8"/>
                  </a:moveTo>
                  <a:cubicBezTo>
                    <a:pt x="2" y="9"/>
                    <a:pt x="6" y="9"/>
                    <a:pt x="7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1" y="0"/>
                    <a:pt x="10" y="0"/>
                  </a:cubicBezTo>
                  <a:cubicBezTo>
                    <a:pt x="10" y="0"/>
                    <a:pt x="8" y="2"/>
                    <a:pt x="8" y="3"/>
                  </a:cubicBezTo>
                  <a:cubicBezTo>
                    <a:pt x="7" y="5"/>
                    <a:pt x="5" y="6"/>
                    <a:pt x="3" y="5"/>
                  </a:cubicBezTo>
                  <a:cubicBezTo>
                    <a:pt x="1" y="5"/>
                    <a:pt x="1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1" name="Freeform 272">
              <a:extLst>
                <a:ext uri="{FF2B5EF4-FFF2-40B4-BE49-F238E27FC236}">
                  <a16:creationId xmlns:a16="http://schemas.microsoft.com/office/drawing/2014/main" id="{CE4E2587-9E0B-4498-BD9B-5E57351D8F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693988" y="2178050"/>
              <a:ext cx="163512" cy="49213"/>
            </a:xfrm>
            <a:custGeom>
              <a:avLst/>
              <a:gdLst>
                <a:gd name="T0" fmla="*/ 8 w 45"/>
                <a:gd name="T1" fmla="*/ 5 h 14"/>
                <a:gd name="T2" fmla="*/ 6 w 45"/>
                <a:gd name="T3" fmla="*/ 2 h 14"/>
                <a:gd name="T4" fmla="*/ 5 w 45"/>
                <a:gd name="T5" fmla="*/ 1 h 14"/>
                <a:gd name="T6" fmla="*/ 5 w 45"/>
                <a:gd name="T7" fmla="*/ 1 h 14"/>
                <a:gd name="T8" fmla="*/ 4 w 45"/>
                <a:gd name="T9" fmla="*/ 2 h 14"/>
                <a:gd name="T10" fmla="*/ 2 w 45"/>
                <a:gd name="T11" fmla="*/ 1 h 14"/>
                <a:gd name="T12" fmla="*/ 1 w 45"/>
                <a:gd name="T13" fmla="*/ 0 h 14"/>
                <a:gd name="T14" fmla="*/ 0 w 45"/>
                <a:gd name="T15" fmla="*/ 0 h 14"/>
                <a:gd name="T16" fmla="*/ 0 w 45"/>
                <a:gd name="T17" fmla="*/ 4 h 14"/>
                <a:gd name="T18" fmla="*/ 3 w 45"/>
                <a:gd name="T19" fmla="*/ 8 h 14"/>
                <a:gd name="T20" fmla="*/ 5 w 45"/>
                <a:gd name="T21" fmla="*/ 10 h 14"/>
                <a:gd name="T22" fmla="*/ 9 w 45"/>
                <a:gd name="T23" fmla="*/ 12 h 14"/>
                <a:gd name="T24" fmla="*/ 8 w 45"/>
                <a:gd name="T25" fmla="*/ 9 h 14"/>
                <a:gd name="T26" fmla="*/ 8 w 45"/>
                <a:gd name="T27" fmla="*/ 5 h 14"/>
                <a:gd name="T28" fmla="*/ 43 w 45"/>
                <a:gd name="T29" fmla="*/ 2 h 14"/>
                <a:gd name="T30" fmla="*/ 41 w 45"/>
                <a:gd name="T31" fmla="*/ 1 h 14"/>
                <a:gd name="T32" fmla="*/ 39 w 45"/>
                <a:gd name="T33" fmla="*/ 0 h 14"/>
                <a:gd name="T34" fmla="*/ 37 w 45"/>
                <a:gd name="T35" fmla="*/ 2 h 14"/>
                <a:gd name="T36" fmla="*/ 36 w 45"/>
                <a:gd name="T37" fmla="*/ 4 h 14"/>
                <a:gd name="T38" fmla="*/ 35 w 45"/>
                <a:gd name="T39" fmla="*/ 4 h 14"/>
                <a:gd name="T40" fmla="*/ 35 w 45"/>
                <a:gd name="T41" fmla="*/ 6 h 14"/>
                <a:gd name="T42" fmla="*/ 34 w 45"/>
                <a:gd name="T43" fmla="*/ 6 h 14"/>
                <a:gd name="T44" fmla="*/ 33 w 45"/>
                <a:gd name="T45" fmla="*/ 5 h 14"/>
                <a:gd name="T46" fmla="*/ 32 w 45"/>
                <a:gd name="T47" fmla="*/ 4 h 14"/>
                <a:gd name="T48" fmla="*/ 30 w 45"/>
                <a:gd name="T49" fmla="*/ 8 h 14"/>
                <a:gd name="T50" fmla="*/ 27 w 45"/>
                <a:gd name="T51" fmla="*/ 9 h 14"/>
                <a:gd name="T52" fmla="*/ 26 w 45"/>
                <a:gd name="T53" fmla="*/ 12 h 14"/>
                <a:gd name="T54" fmla="*/ 22 w 45"/>
                <a:gd name="T55" fmla="*/ 11 h 14"/>
                <a:gd name="T56" fmla="*/ 23 w 45"/>
                <a:gd name="T57" fmla="*/ 12 h 14"/>
                <a:gd name="T58" fmla="*/ 25 w 45"/>
                <a:gd name="T59" fmla="*/ 13 h 14"/>
                <a:gd name="T60" fmla="*/ 28 w 45"/>
                <a:gd name="T61" fmla="*/ 13 h 14"/>
                <a:gd name="T62" fmla="*/ 30 w 45"/>
                <a:gd name="T63" fmla="*/ 12 h 14"/>
                <a:gd name="T64" fmla="*/ 32 w 45"/>
                <a:gd name="T65" fmla="*/ 12 h 14"/>
                <a:gd name="T66" fmla="*/ 34 w 45"/>
                <a:gd name="T67" fmla="*/ 11 h 14"/>
                <a:gd name="T68" fmla="*/ 35 w 45"/>
                <a:gd name="T69" fmla="*/ 9 h 14"/>
                <a:gd name="T70" fmla="*/ 36 w 45"/>
                <a:gd name="T71" fmla="*/ 7 h 14"/>
                <a:gd name="T72" fmla="*/ 40 w 45"/>
                <a:gd name="T73" fmla="*/ 5 h 14"/>
                <a:gd name="T74" fmla="*/ 41 w 45"/>
                <a:gd name="T75" fmla="*/ 6 h 14"/>
                <a:gd name="T76" fmla="*/ 43 w 45"/>
                <a:gd name="T77" fmla="*/ 4 h 14"/>
                <a:gd name="T78" fmla="*/ 45 w 45"/>
                <a:gd name="T79" fmla="*/ 3 h 14"/>
                <a:gd name="T80" fmla="*/ 43 w 45"/>
                <a:gd name="T8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" h="14">
                  <a:moveTo>
                    <a:pt x="8" y="5"/>
                  </a:moveTo>
                  <a:cubicBezTo>
                    <a:pt x="8" y="3"/>
                    <a:pt x="6" y="3"/>
                    <a:pt x="6" y="2"/>
                  </a:cubicBezTo>
                  <a:cubicBezTo>
                    <a:pt x="6" y="1"/>
                    <a:pt x="5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2" y="2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5"/>
                    <a:pt x="2" y="7"/>
                    <a:pt x="3" y="8"/>
                  </a:cubicBezTo>
                  <a:cubicBezTo>
                    <a:pt x="3" y="9"/>
                    <a:pt x="4" y="9"/>
                    <a:pt x="5" y="10"/>
                  </a:cubicBezTo>
                  <a:cubicBezTo>
                    <a:pt x="6" y="11"/>
                    <a:pt x="9" y="13"/>
                    <a:pt x="9" y="12"/>
                  </a:cubicBezTo>
                  <a:cubicBezTo>
                    <a:pt x="10" y="12"/>
                    <a:pt x="9" y="10"/>
                    <a:pt x="8" y="9"/>
                  </a:cubicBezTo>
                  <a:cubicBezTo>
                    <a:pt x="7" y="8"/>
                    <a:pt x="8" y="6"/>
                    <a:pt x="8" y="5"/>
                  </a:cubicBezTo>
                  <a:close/>
                  <a:moveTo>
                    <a:pt x="43" y="2"/>
                  </a:moveTo>
                  <a:cubicBezTo>
                    <a:pt x="42" y="2"/>
                    <a:pt x="41" y="2"/>
                    <a:pt x="41" y="1"/>
                  </a:cubicBezTo>
                  <a:cubicBezTo>
                    <a:pt x="41" y="1"/>
                    <a:pt x="40" y="0"/>
                    <a:pt x="39" y="0"/>
                  </a:cubicBezTo>
                  <a:cubicBezTo>
                    <a:pt x="38" y="0"/>
                    <a:pt x="37" y="1"/>
                    <a:pt x="37" y="2"/>
                  </a:cubicBezTo>
                  <a:cubicBezTo>
                    <a:pt x="37" y="3"/>
                    <a:pt x="36" y="3"/>
                    <a:pt x="36" y="4"/>
                  </a:cubicBezTo>
                  <a:cubicBezTo>
                    <a:pt x="36" y="4"/>
                    <a:pt x="36" y="4"/>
                    <a:pt x="35" y="4"/>
                  </a:cubicBezTo>
                  <a:cubicBezTo>
                    <a:pt x="35" y="5"/>
                    <a:pt x="36" y="6"/>
                    <a:pt x="35" y="6"/>
                  </a:cubicBezTo>
                  <a:cubicBezTo>
                    <a:pt x="35" y="5"/>
                    <a:pt x="35" y="6"/>
                    <a:pt x="34" y="6"/>
                  </a:cubicBezTo>
                  <a:cubicBezTo>
                    <a:pt x="33" y="6"/>
                    <a:pt x="33" y="5"/>
                    <a:pt x="33" y="5"/>
                  </a:cubicBezTo>
                  <a:cubicBezTo>
                    <a:pt x="33" y="4"/>
                    <a:pt x="32" y="4"/>
                    <a:pt x="32" y="4"/>
                  </a:cubicBezTo>
                  <a:cubicBezTo>
                    <a:pt x="32" y="4"/>
                    <a:pt x="31" y="6"/>
                    <a:pt x="30" y="8"/>
                  </a:cubicBezTo>
                  <a:cubicBezTo>
                    <a:pt x="30" y="9"/>
                    <a:pt x="29" y="9"/>
                    <a:pt x="27" y="9"/>
                  </a:cubicBezTo>
                  <a:cubicBezTo>
                    <a:pt x="25" y="9"/>
                    <a:pt x="26" y="11"/>
                    <a:pt x="26" y="12"/>
                  </a:cubicBezTo>
                  <a:cubicBezTo>
                    <a:pt x="25" y="13"/>
                    <a:pt x="23" y="11"/>
                    <a:pt x="22" y="11"/>
                  </a:cubicBezTo>
                  <a:cubicBezTo>
                    <a:pt x="22" y="12"/>
                    <a:pt x="23" y="12"/>
                    <a:pt x="23" y="12"/>
                  </a:cubicBezTo>
                  <a:cubicBezTo>
                    <a:pt x="23" y="12"/>
                    <a:pt x="24" y="14"/>
                    <a:pt x="25" y="13"/>
                  </a:cubicBezTo>
                  <a:cubicBezTo>
                    <a:pt x="25" y="13"/>
                    <a:pt x="27" y="13"/>
                    <a:pt x="28" y="13"/>
                  </a:cubicBezTo>
                  <a:cubicBezTo>
                    <a:pt x="29" y="13"/>
                    <a:pt x="29" y="12"/>
                    <a:pt x="30" y="12"/>
                  </a:cubicBezTo>
                  <a:cubicBezTo>
                    <a:pt x="31" y="12"/>
                    <a:pt x="31" y="13"/>
                    <a:pt x="32" y="12"/>
                  </a:cubicBezTo>
                  <a:cubicBezTo>
                    <a:pt x="34" y="12"/>
                    <a:pt x="34" y="12"/>
                    <a:pt x="34" y="11"/>
                  </a:cubicBezTo>
                  <a:cubicBezTo>
                    <a:pt x="34" y="10"/>
                    <a:pt x="35" y="10"/>
                    <a:pt x="35" y="9"/>
                  </a:cubicBezTo>
                  <a:cubicBezTo>
                    <a:pt x="35" y="8"/>
                    <a:pt x="37" y="9"/>
                    <a:pt x="36" y="7"/>
                  </a:cubicBezTo>
                  <a:cubicBezTo>
                    <a:pt x="36" y="5"/>
                    <a:pt x="39" y="5"/>
                    <a:pt x="40" y="5"/>
                  </a:cubicBezTo>
                  <a:cubicBezTo>
                    <a:pt x="40" y="5"/>
                    <a:pt x="41" y="5"/>
                    <a:pt x="41" y="6"/>
                  </a:cubicBezTo>
                  <a:cubicBezTo>
                    <a:pt x="42" y="5"/>
                    <a:pt x="43" y="5"/>
                    <a:pt x="43" y="4"/>
                  </a:cubicBezTo>
                  <a:cubicBezTo>
                    <a:pt x="42" y="4"/>
                    <a:pt x="44" y="4"/>
                    <a:pt x="45" y="3"/>
                  </a:cubicBezTo>
                  <a:cubicBezTo>
                    <a:pt x="45" y="3"/>
                    <a:pt x="44" y="2"/>
                    <a:pt x="43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2" name="Freeform 273">
              <a:extLst>
                <a:ext uri="{FF2B5EF4-FFF2-40B4-BE49-F238E27FC236}">
                  <a16:creationId xmlns:a16="http://schemas.microsoft.com/office/drawing/2014/main" id="{B6DE9375-40E9-4CA0-9191-AE5187739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73338" y="2192338"/>
              <a:ext cx="9525" cy="6350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2 h 2"/>
                <a:gd name="T4" fmla="*/ 2 w 3"/>
                <a:gd name="T5" fmla="*/ 0 h 2"/>
                <a:gd name="T6" fmla="*/ 1 w 3"/>
                <a:gd name="T7" fmla="*/ 1 h 2"/>
                <a:gd name="T8" fmla="*/ 0 w 3"/>
                <a:gd name="T9" fmla="*/ 1 h 2"/>
                <a:gd name="T10" fmla="*/ 1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2"/>
                    <a:pt x="2" y="1"/>
                    <a:pt x="2" y="2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3" name="Freeform 274">
              <a:extLst>
                <a:ext uri="{FF2B5EF4-FFF2-40B4-BE49-F238E27FC236}">
                  <a16:creationId xmlns:a16="http://schemas.microsoft.com/office/drawing/2014/main" id="{5E96ED2A-673C-4E96-B7EF-C497784F0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03575" y="1900238"/>
              <a:ext cx="84137" cy="79375"/>
            </a:xfrm>
            <a:custGeom>
              <a:avLst/>
              <a:gdLst>
                <a:gd name="T0" fmla="*/ 20 w 23"/>
                <a:gd name="T1" fmla="*/ 20 h 22"/>
                <a:gd name="T2" fmla="*/ 21 w 23"/>
                <a:gd name="T3" fmla="*/ 19 h 22"/>
                <a:gd name="T4" fmla="*/ 22 w 23"/>
                <a:gd name="T5" fmla="*/ 20 h 22"/>
                <a:gd name="T6" fmla="*/ 23 w 23"/>
                <a:gd name="T7" fmla="*/ 20 h 22"/>
                <a:gd name="T8" fmla="*/ 22 w 23"/>
                <a:gd name="T9" fmla="*/ 18 h 22"/>
                <a:gd name="T10" fmla="*/ 21 w 23"/>
                <a:gd name="T11" fmla="*/ 16 h 22"/>
                <a:gd name="T12" fmla="*/ 21 w 23"/>
                <a:gd name="T13" fmla="*/ 15 h 22"/>
                <a:gd name="T14" fmla="*/ 20 w 23"/>
                <a:gd name="T15" fmla="*/ 13 h 22"/>
                <a:gd name="T16" fmla="*/ 18 w 23"/>
                <a:gd name="T17" fmla="*/ 11 h 22"/>
                <a:gd name="T18" fmla="*/ 16 w 23"/>
                <a:gd name="T19" fmla="*/ 10 h 22"/>
                <a:gd name="T20" fmla="*/ 16 w 23"/>
                <a:gd name="T21" fmla="*/ 8 h 22"/>
                <a:gd name="T22" fmla="*/ 17 w 23"/>
                <a:gd name="T23" fmla="*/ 6 h 22"/>
                <a:gd name="T24" fmla="*/ 17 w 23"/>
                <a:gd name="T25" fmla="*/ 5 h 22"/>
                <a:gd name="T26" fmla="*/ 16 w 23"/>
                <a:gd name="T27" fmla="*/ 4 h 22"/>
                <a:gd name="T28" fmla="*/ 15 w 23"/>
                <a:gd name="T29" fmla="*/ 3 h 22"/>
                <a:gd name="T30" fmla="*/ 14 w 23"/>
                <a:gd name="T31" fmla="*/ 1 h 22"/>
                <a:gd name="T32" fmla="*/ 12 w 23"/>
                <a:gd name="T33" fmla="*/ 0 h 22"/>
                <a:gd name="T34" fmla="*/ 10 w 23"/>
                <a:gd name="T35" fmla="*/ 0 h 22"/>
                <a:gd name="T36" fmla="*/ 9 w 23"/>
                <a:gd name="T37" fmla="*/ 1 h 22"/>
                <a:gd name="T38" fmla="*/ 9 w 23"/>
                <a:gd name="T39" fmla="*/ 1 h 22"/>
                <a:gd name="T40" fmla="*/ 7 w 23"/>
                <a:gd name="T41" fmla="*/ 2 h 22"/>
                <a:gd name="T42" fmla="*/ 6 w 23"/>
                <a:gd name="T43" fmla="*/ 3 h 22"/>
                <a:gd name="T44" fmla="*/ 6 w 23"/>
                <a:gd name="T45" fmla="*/ 5 h 22"/>
                <a:gd name="T46" fmla="*/ 6 w 23"/>
                <a:gd name="T47" fmla="*/ 7 h 22"/>
                <a:gd name="T48" fmla="*/ 5 w 23"/>
                <a:gd name="T49" fmla="*/ 8 h 22"/>
                <a:gd name="T50" fmla="*/ 0 w 23"/>
                <a:gd name="T51" fmla="*/ 11 h 22"/>
                <a:gd name="T52" fmla="*/ 1 w 23"/>
                <a:gd name="T53" fmla="*/ 12 h 22"/>
                <a:gd name="T54" fmla="*/ 1 w 23"/>
                <a:gd name="T55" fmla="*/ 14 h 22"/>
                <a:gd name="T56" fmla="*/ 3 w 23"/>
                <a:gd name="T57" fmla="*/ 14 h 22"/>
                <a:gd name="T58" fmla="*/ 8 w 23"/>
                <a:gd name="T59" fmla="*/ 17 h 22"/>
                <a:gd name="T60" fmla="*/ 13 w 23"/>
                <a:gd name="T61" fmla="*/ 21 h 22"/>
                <a:gd name="T62" fmla="*/ 16 w 23"/>
                <a:gd name="T63" fmla="*/ 22 h 22"/>
                <a:gd name="T64" fmla="*/ 19 w 23"/>
                <a:gd name="T65" fmla="*/ 22 h 22"/>
                <a:gd name="T66" fmla="*/ 20 w 23"/>
                <a:gd name="T6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22">
                  <a:moveTo>
                    <a:pt x="20" y="20"/>
                  </a:moveTo>
                  <a:cubicBezTo>
                    <a:pt x="20" y="20"/>
                    <a:pt x="20" y="19"/>
                    <a:pt x="21" y="19"/>
                  </a:cubicBezTo>
                  <a:cubicBezTo>
                    <a:pt x="21" y="19"/>
                    <a:pt x="22" y="19"/>
                    <a:pt x="22" y="20"/>
                  </a:cubicBezTo>
                  <a:cubicBezTo>
                    <a:pt x="22" y="20"/>
                    <a:pt x="23" y="20"/>
                    <a:pt x="23" y="20"/>
                  </a:cubicBezTo>
                  <a:cubicBezTo>
                    <a:pt x="23" y="19"/>
                    <a:pt x="22" y="18"/>
                    <a:pt x="22" y="18"/>
                  </a:cubicBezTo>
                  <a:cubicBezTo>
                    <a:pt x="22" y="17"/>
                    <a:pt x="21" y="17"/>
                    <a:pt x="21" y="16"/>
                  </a:cubicBezTo>
                  <a:cubicBezTo>
                    <a:pt x="21" y="16"/>
                    <a:pt x="22" y="15"/>
                    <a:pt x="21" y="15"/>
                  </a:cubicBezTo>
                  <a:cubicBezTo>
                    <a:pt x="21" y="14"/>
                    <a:pt x="21" y="13"/>
                    <a:pt x="20" y="13"/>
                  </a:cubicBezTo>
                  <a:cubicBezTo>
                    <a:pt x="20" y="13"/>
                    <a:pt x="17" y="12"/>
                    <a:pt x="18" y="11"/>
                  </a:cubicBezTo>
                  <a:cubicBezTo>
                    <a:pt x="18" y="11"/>
                    <a:pt x="17" y="10"/>
                    <a:pt x="16" y="10"/>
                  </a:cubicBezTo>
                  <a:cubicBezTo>
                    <a:pt x="16" y="10"/>
                    <a:pt x="16" y="8"/>
                    <a:pt x="16" y="8"/>
                  </a:cubicBezTo>
                  <a:cubicBezTo>
                    <a:pt x="17" y="8"/>
                    <a:pt x="17" y="6"/>
                    <a:pt x="17" y="6"/>
                  </a:cubicBezTo>
                  <a:cubicBezTo>
                    <a:pt x="18" y="6"/>
                    <a:pt x="17" y="5"/>
                    <a:pt x="17" y="5"/>
                  </a:cubicBezTo>
                  <a:cubicBezTo>
                    <a:pt x="18" y="4"/>
                    <a:pt x="17" y="4"/>
                    <a:pt x="16" y="4"/>
                  </a:cubicBezTo>
                  <a:cubicBezTo>
                    <a:pt x="16" y="4"/>
                    <a:pt x="15" y="3"/>
                    <a:pt x="15" y="3"/>
                  </a:cubicBezTo>
                  <a:cubicBezTo>
                    <a:pt x="15" y="2"/>
                    <a:pt x="14" y="1"/>
                    <a:pt x="14" y="1"/>
                  </a:cubicBezTo>
                  <a:cubicBezTo>
                    <a:pt x="14" y="2"/>
                    <a:pt x="12" y="0"/>
                    <a:pt x="12" y="0"/>
                  </a:cubicBezTo>
                  <a:cubicBezTo>
                    <a:pt x="11" y="1"/>
                    <a:pt x="11" y="0"/>
                    <a:pt x="10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2"/>
                    <a:pt x="6" y="3"/>
                  </a:cubicBezTo>
                  <a:cubicBezTo>
                    <a:pt x="6" y="4"/>
                    <a:pt x="7" y="4"/>
                    <a:pt x="6" y="5"/>
                  </a:cubicBezTo>
                  <a:cubicBezTo>
                    <a:pt x="6" y="5"/>
                    <a:pt x="6" y="6"/>
                    <a:pt x="6" y="7"/>
                  </a:cubicBezTo>
                  <a:cubicBezTo>
                    <a:pt x="6" y="7"/>
                    <a:pt x="5" y="8"/>
                    <a:pt x="5" y="8"/>
                  </a:cubicBezTo>
                  <a:cubicBezTo>
                    <a:pt x="5" y="8"/>
                    <a:pt x="3" y="10"/>
                    <a:pt x="0" y="11"/>
                  </a:cubicBezTo>
                  <a:cubicBezTo>
                    <a:pt x="1" y="11"/>
                    <a:pt x="1" y="12"/>
                    <a:pt x="1" y="12"/>
                  </a:cubicBezTo>
                  <a:cubicBezTo>
                    <a:pt x="1" y="12"/>
                    <a:pt x="1" y="13"/>
                    <a:pt x="1" y="14"/>
                  </a:cubicBezTo>
                  <a:cubicBezTo>
                    <a:pt x="2" y="14"/>
                    <a:pt x="2" y="14"/>
                    <a:pt x="3" y="14"/>
                  </a:cubicBezTo>
                  <a:cubicBezTo>
                    <a:pt x="4" y="14"/>
                    <a:pt x="7" y="16"/>
                    <a:pt x="8" y="17"/>
                  </a:cubicBezTo>
                  <a:cubicBezTo>
                    <a:pt x="8" y="17"/>
                    <a:pt x="12" y="20"/>
                    <a:pt x="13" y="21"/>
                  </a:cubicBezTo>
                  <a:cubicBezTo>
                    <a:pt x="14" y="22"/>
                    <a:pt x="15" y="22"/>
                    <a:pt x="16" y="22"/>
                  </a:cubicBezTo>
                  <a:cubicBezTo>
                    <a:pt x="16" y="22"/>
                    <a:pt x="18" y="22"/>
                    <a:pt x="19" y="22"/>
                  </a:cubicBezTo>
                  <a:cubicBezTo>
                    <a:pt x="19" y="21"/>
                    <a:pt x="19" y="20"/>
                    <a:pt x="20" y="2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4" name="Freeform 275">
              <a:extLst>
                <a:ext uri="{FF2B5EF4-FFF2-40B4-BE49-F238E27FC236}">
                  <a16:creationId xmlns:a16="http://schemas.microsoft.com/office/drawing/2014/main" id="{90DE4DD8-559C-4E14-AA01-4658B68CD4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33725" y="1968500"/>
              <a:ext cx="14287" cy="14288"/>
            </a:xfrm>
            <a:custGeom>
              <a:avLst/>
              <a:gdLst>
                <a:gd name="T0" fmla="*/ 1 w 4"/>
                <a:gd name="T1" fmla="*/ 3 h 4"/>
                <a:gd name="T2" fmla="*/ 2 w 4"/>
                <a:gd name="T3" fmla="*/ 4 h 4"/>
                <a:gd name="T4" fmla="*/ 4 w 4"/>
                <a:gd name="T5" fmla="*/ 4 h 4"/>
                <a:gd name="T6" fmla="*/ 3 w 4"/>
                <a:gd name="T7" fmla="*/ 1 h 4"/>
                <a:gd name="T8" fmla="*/ 3 w 4"/>
                <a:gd name="T9" fmla="*/ 1 h 4"/>
                <a:gd name="T10" fmla="*/ 2 w 4"/>
                <a:gd name="T11" fmla="*/ 0 h 4"/>
                <a:gd name="T12" fmla="*/ 1 w 4"/>
                <a:gd name="T13" fmla="*/ 1 h 4"/>
                <a:gd name="T14" fmla="*/ 0 w 4"/>
                <a:gd name="T15" fmla="*/ 3 h 4"/>
                <a:gd name="T16" fmla="*/ 1 w 4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5" name="Freeform 276">
              <a:extLst>
                <a:ext uri="{FF2B5EF4-FFF2-40B4-BE49-F238E27FC236}">
                  <a16:creationId xmlns:a16="http://schemas.microsoft.com/office/drawing/2014/main" id="{2F6F7432-36C3-4E6B-9E19-FC112BEAF9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563938" y="1758950"/>
              <a:ext cx="122237" cy="101600"/>
            </a:xfrm>
            <a:custGeom>
              <a:avLst/>
              <a:gdLst>
                <a:gd name="T0" fmla="*/ 30 w 34"/>
                <a:gd name="T1" fmla="*/ 6 h 28"/>
                <a:gd name="T2" fmla="*/ 29 w 34"/>
                <a:gd name="T3" fmla="*/ 6 h 28"/>
                <a:gd name="T4" fmla="*/ 27 w 34"/>
                <a:gd name="T5" fmla="*/ 5 h 28"/>
                <a:gd name="T6" fmla="*/ 25 w 34"/>
                <a:gd name="T7" fmla="*/ 4 h 28"/>
                <a:gd name="T8" fmla="*/ 23 w 34"/>
                <a:gd name="T9" fmla="*/ 4 h 28"/>
                <a:gd name="T10" fmla="*/ 23 w 34"/>
                <a:gd name="T11" fmla="*/ 3 h 28"/>
                <a:gd name="T12" fmla="*/ 22 w 34"/>
                <a:gd name="T13" fmla="*/ 3 h 28"/>
                <a:gd name="T14" fmla="*/ 21 w 34"/>
                <a:gd name="T15" fmla="*/ 2 h 28"/>
                <a:gd name="T16" fmla="*/ 20 w 34"/>
                <a:gd name="T17" fmla="*/ 2 h 28"/>
                <a:gd name="T18" fmla="*/ 18 w 34"/>
                <a:gd name="T19" fmla="*/ 1 h 28"/>
                <a:gd name="T20" fmla="*/ 18 w 34"/>
                <a:gd name="T21" fmla="*/ 0 h 28"/>
                <a:gd name="T22" fmla="*/ 17 w 34"/>
                <a:gd name="T23" fmla="*/ 0 h 28"/>
                <a:gd name="T24" fmla="*/ 17 w 34"/>
                <a:gd name="T25" fmla="*/ 0 h 28"/>
                <a:gd name="T26" fmla="*/ 15 w 34"/>
                <a:gd name="T27" fmla="*/ 2 h 28"/>
                <a:gd name="T28" fmla="*/ 13 w 34"/>
                <a:gd name="T29" fmla="*/ 3 h 28"/>
                <a:gd name="T30" fmla="*/ 11 w 34"/>
                <a:gd name="T31" fmla="*/ 5 h 28"/>
                <a:gd name="T32" fmla="*/ 9 w 34"/>
                <a:gd name="T33" fmla="*/ 4 h 28"/>
                <a:gd name="T34" fmla="*/ 7 w 34"/>
                <a:gd name="T35" fmla="*/ 5 h 28"/>
                <a:gd name="T36" fmla="*/ 8 w 34"/>
                <a:gd name="T37" fmla="*/ 7 h 28"/>
                <a:gd name="T38" fmla="*/ 6 w 34"/>
                <a:gd name="T39" fmla="*/ 7 h 28"/>
                <a:gd name="T40" fmla="*/ 4 w 34"/>
                <a:gd name="T41" fmla="*/ 6 h 28"/>
                <a:gd name="T42" fmla="*/ 2 w 34"/>
                <a:gd name="T43" fmla="*/ 7 h 28"/>
                <a:gd name="T44" fmla="*/ 0 w 34"/>
                <a:gd name="T45" fmla="*/ 8 h 28"/>
                <a:gd name="T46" fmla="*/ 1 w 34"/>
                <a:gd name="T47" fmla="*/ 9 h 28"/>
                <a:gd name="T48" fmla="*/ 4 w 34"/>
                <a:gd name="T49" fmla="*/ 10 h 28"/>
                <a:gd name="T50" fmla="*/ 6 w 34"/>
                <a:gd name="T51" fmla="*/ 11 h 28"/>
                <a:gd name="T52" fmla="*/ 7 w 34"/>
                <a:gd name="T53" fmla="*/ 12 h 28"/>
                <a:gd name="T54" fmla="*/ 8 w 34"/>
                <a:gd name="T55" fmla="*/ 14 h 28"/>
                <a:gd name="T56" fmla="*/ 9 w 34"/>
                <a:gd name="T57" fmla="*/ 16 h 28"/>
                <a:gd name="T58" fmla="*/ 9 w 34"/>
                <a:gd name="T59" fmla="*/ 18 h 28"/>
                <a:gd name="T60" fmla="*/ 8 w 34"/>
                <a:gd name="T61" fmla="*/ 23 h 28"/>
                <a:gd name="T62" fmla="*/ 7 w 34"/>
                <a:gd name="T63" fmla="*/ 23 h 28"/>
                <a:gd name="T64" fmla="*/ 9 w 34"/>
                <a:gd name="T65" fmla="*/ 23 h 28"/>
                <a:gd name="T66" fmla="*/ 11 w 34"/>
                <a:gd name="T67" fmla="*/ 24 h 28"/>
                <a:gd name="T68" fmla="*/ 13 w 34"/>
                <a:gd name="T69" fmla="*/ 24 h 28"/>
                <a:gd name="T70" fmla="*/ 14 w 34"/>
                <a:gd name="T71" fmla="*/ 24 h 28"/>
                <a:gd name="T72" fmla="*/ 17 w 34"/>
                <a:gd name="T73" fmla="*/ 25 h 28"/>
                <a:gd name="T74" fmla="*/ 19 w 34"/>
                <a:gd name="T75" fmla="*/ 25 h 28"/>
                <a:gd name="T76" fmla="*/ 19 w 34"/>
                <a:gd name="T77" fmla="*/ 25 h 28"/>
                <a:gd name="T78" fmla="*/ 21 w 34"/>
                <a:gd name="T79" fmla="*/ 22 h 28"/>
                <a:gd name="T80" fmla="*/ 25 w 34"/>
                <a:gd name="T81" fmla="*/ 23 h 28"/>
                <a:gd name="T82" fmla="*/ 28 w 34"/>
                <a:gd name="T83" fmla="*/ 22 h 28"/>
                <a:gd name="T84" fmla="*/ 29 w 34"/>
                <a:gd name="T85" fmla="*/ 21 h 28"/>
                <a:gd name="T86" fmla="*/ 29 w 34"/>
                <a:gd name="T87" fmla="*/ 21 h 28"/>
                <a:gd name="T88" fmla="*/ 28 w 34"/>
                <a:gd name="T89" fmla="*/ 20 h 28"/>
                <a:gd name="T90" fmla="*/ 28 w 34"/>
                <a:gd name="T91" fmla="*/ 19 h 28"/>
                <a:gd name="T92" fmla="*/ 27 w 34"/>
                <a:gd name="T93" fmla="*/ 18 h 28"/>
                <a:gd name="T94" fmla="*/ 28 w 34"/>
                <a:gd name="T95" fmla="*/ 17 h 28"/>
                <a:gd name="T96" fmla="*/ 28 w 34"/>
                <a:gd name="T97" fmla="*/ 16 h 28"/>
                <a:gd name="T98" fmla="*/ 28 w 34"/>
                <a:gd name="T99" fmla="*/ 15 h 28"/>
                <a:gd name="T100" fmla="*/ 27 w 34"/>
                <a:gd name="T101" fmla="*/ 14 h 28"/>
                <a:gd name="T102" fmla="*/ 26 w 34"/>
                <a:gd name="T103" fmla="*/ 14 h 28"/>
                <a:gd name="T104" fmla="*/ 26 w 34"/>
                <a:gd name="T105" fmla="*/ 13 h 28"/>
                <a:gd name="T106" fmla="*/ 28 w 34"/>
                <a:gd name="T107" fmla="*/ 11 h 28"/>
                <a:gd name="T108" fmla="*/ 29 w 34"/>
                <a:gd name="T109" fmla="*/ 10 h 28"/>
                <a:gd name="T110" fmla="*/ 29 w 34"/>
                <a:gd name="T111" fmla="*/ 9 h 28"/>
                <a:gd name="T112" fmla="*/ 30 w 34"/>
                <a:gd name="T113" fmla="*/ 7 h 28"/>
                <a:gd name="T114" fmla="*/ 30 w 34"/>
                <a:gd name="T115" fmla="*/ 6 h 28"/>
                <a:gd name="T116" fmla="*/ 33 w 34"/>
                <a:gd name="T117" fmla="*/ 24 h 28"/>
                <a:gd name="T118" fmla="*/ 32 w 34"/>
                <a:gd name="T119" fmla="*/ 25 h 28"/>
                <a:gd name="T120" fmla="*/ 33 w 34"/>
                <a:gd name="T121" fmla="*/ 28 h 28"/>
                <a:gd name="T122" fmla="*/ 33 w 34"/>
                <a:gd name="T123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" h="28">
                  <a:moveTo>
                    <a:pt x="30" y="6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7" y="5"/>
                    <a:pt x="27" y="5"/>
                  </a:cubicBezTo>
                  <a:cubicBezTo>
                    <a:pt x="27" y="4"/>
                    <a:pt x="25" y="4"/>
                    <a:pt x="25" y="4"/>
                  </a:cubicBezTo>
                  <a:cubicBezTo>
                    <a:pt x="24" y="5"/>
                    <a:pt x="24" y="4"/>
                    <a:pt x="23" y="4"/>
                  </a:cubicBezTo>
                  <a:cubicBezTo>
                    <a:pt x="23" y="4"/>
                    <a:pt x="23" y="3"/>
                    <a:pt x="23" y="3"/>
                  </a:cubicBezTo>
                  <a:cubicBezTo>
                    <a:pt x="23" y="2"/>
                    <a:pt x="22" y="3"/>
                    <a:pt x="22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19" y="1"/>
                    <a:pt x="19" y="0"/>
                    <a:pt x="18" y="1"/>
                  </a:cubicBezTo>
                  <a:cubicBezTo>
                    <a:pt x="18" y="1"/>
                    <a:pt x="18" y="0"/>
                    <a:pt x="18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2"/>
                  </a:cubicBezTo>
                  <a:cubicBezTo>
                    <a:pt x="16" y="3"/>
                    <a:pt x="14" y="3"/>
                    <a:pt x="13" y="3"/>
                  </a:cubicBezTo>
                  <a:cubicBezTo>
                    <a:pt x="12" y="3"/>
                    <a:pt x="12" y="4"/>
                    <a:pt x="11" y="5"/>
                  </a:cubicBezTo>
                  <a:cubicBezTo>
                    <a:pt x="11" y="5"/>
                    <a:pt x="9" y="5"/>
                    <a:pt x="9" y="4"/>
                  </a:cubicBezTo>
                  <a:cubicBezTo>
                    <a:pt x="8" y="3"/>
                    <a:pt x="6" y="4"/>
                    <a:pt x="7" y="5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7" y="8"/>
                    <a:pt x="6" y="7"/>
                    <a:pt x="6" y="7"/>
                  </a:cubicBezTo>
                  <a:cubicBezTo>
                    <a:pt x="5" y="8"/>
                    <a:pt x="5" y="7"/>
                    <a:pt x="4" y="6"/>
                  </a:cubicBezTo>
                  <a:cubicBezTo>
                    <a:pt x="3" y="6"/>
                    <a:pt x="3" y="7"/>
                    <a:pt x="2" y="7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1" y="8"/>
                    <a:pt x="0" y="9"/>
                    <a:pt x="1" y="9"/>
                  </a:cubicBezTo>
                  <a:cubicBezTo>
                    <a:pt x="1" y="10"/>
                    <a:pt x="3" y="10"/>
                    <a:pt x="4" y="10"/>
                  </a:cubicBezTo>
                  <a:cubicBezTo>
                    <a:pt x="5" y="11"/>
                    <a:pt x="5" y="10"/>
                    <a:pt x="6" y="11"/>
                  </a:cubicBezTo>
                  <a:cubicBezTo>
                    <a:pt x="6" y="11"/>
                    <a:pt x="7" y="11"/>
                    <a:pt x="7" y="12"/>
                  </a:cubicBezTo>
                  <a:cubicBezTo>
                    <a:pt x="7" y="13"/>
                    <a:pt x="7" y="14"/>
                    <a:pt x="8" y="14"/>
                  </a:cubicBezTo>
                  <a:cubicBezTo>
                    <a:pt x="10" y="14"/>
                    <a:pt x="9" y="15"/>
                    <a:pt x="9" y="16"/>
                  </a:cubicBezTo>
                  <a:cubicBezTo>
                    <a:pt x="9" y="16"/>
                    <a:pt x="8" y="18"/>
                    <a:pt x="9" y="18"/>
                  </a:cubicBezTo>
                  <a:cubicBezTo>
                    <a:pt x="9" y="19"/>
                    <a:pt x="8" y="22"/>
                    <a:pt x="8" y="23"/>
                  </a:cubicBezTo>
                  <a:cubicBezTo>
                    <a:pt x="8" y="23"/>
                    <a:pt x="7" y="23"/>
                    <a:pt x="7" y="23"/>
                  </a:cubicBezTo>
                  <a:cubicBezTo>
                    <a:pt x="8" y="23"/>
                    <a:pt x="8" y="23"/>
                    <a:pt x="9" y="23"/>
                  </a:cubicBezTo>
                  <a:cubicBezTo>
                    <a:pt x="9" y="24"/>
                    <a:pt x="10" y="24"/>
                    <a:pt x="11" y="24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3" y="24"/>
                    <a:pt x="13" y="24"/>
                    <a:pt x="14" y="24"/>
                  </a:cubicBezTo>
                  <a:cubicBezTo>
                    <a:pt x="14" y="25"/>
                    <a:pt x="16" y="25"/>
                    <a:pt x="17" y="25"/>
                  </a:cubicBezTo>
                  <a:cubicBezTo>
                    <a:pt x="17" y="25"/>
                    <a:pt x="18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3"/>
                    <a:pt x="20" y="23"/>
                    <a:pt x="21" y="22"/>
                  </a:cubicBezTo>
                  <a:cubicBezTo>
                    <a:pt x="22" y="22"/>
                    <a:pt x="24" y="23"/>
                    <a:pt x="25" y="23"/>
                  </a:cubicBezTo>
                  <a:cubicBezTo>
                    <a:pt x="26" y="24"/>
                    <a:pt x="27" y="24"/>
                    <a:pt x="28" y="22"/>
                  </a:cubicBezTo>
                  <a:cubicBezTo>
                    <a:pt x="28" y="22"/>
                    <a:pt x="29" y="22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0"/>
                    <a:pt x="29" y="20"/>
                    <a:pt x="28" y="20"/>
                  </a:cubicBezTo>
                  <a:cubicBezTo>
                    <a:pt x="28" y="20"/>
                    <a:pt x="28" y="20"/>
                    <a:pt x="28" y="19"/>
                  </a:cubicBezTo>
                  <a:cubicBezTo>
                    <a:pt x="28" y="19"/>
                    <a:pt x="28" y="19"/>
                    <a:pt x="27" y="18"/>
                  </a:cubicBezTo>
                  <a:cubicBezTo>
                    <a:pt x="27" y="17"/>
                    <a:pt x="27" y="18"/>
                    <a:pt x="28" y="17"/>
                  </a:cubicBezTo>
                  <a:cubicBezTo>
                    <a:pt x="28" y="17"/>
                    <a:pt x="28" y="17"/>
                    <a:pt x="28" y="16"/>
                  </a:cubicBezTo>
                  <a:cubicBezTo>
                    <a:pt x="28" y="16"/>
                    <a:pt x="28" y="16"/>
                    <a:pt x="28" y="15"/>
                  </a:cubicBezTo>
                  <a:cubicBezTo>
                    <a:pt x="28" y="15"/>
                    <a:pt x="27" y="15"/>
                    <a:pt x="27" y="14"/>
                  </a:cubicBezTo>
                  <a:cubicBezTo>
                    <a:pt x="27" y="14"/>
                    <a:pt x="27" y="14"/>
                    <a:pt x="26" y="14"/>
                  </a:cubicBezTo>
                  <a:cubicBezTo>
                    <a:pt x="26" y="15"/>
                    <a:pt x="26" y="14"/>
                    <a:pt x="26" y="13"/>
                  </a:cubicBezTo>
                  <a:cubicBezTo>
                    <a:pt x="26" y="12"/>
                    <a:pt x="28" y="12"/>
                    <a:pt x="28" y="11"/>
                  </a:cubicBezTo>
                  <a:cubicBezTo>
                    <a:pt x="28" y="11"/>
                    <a:pt x="28" y="10"/>
                    <a:pt x="29" y="10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29" y="8"/>
                    <a:pt x="30" y="7"/>
                    <a:pt x="30" y="7"/>
                  </a:cubicBezTo>
                  <a:cubicBezTo>
                    <a:pt x="31" y="6"/>
                    <a:pt x="30" y="6"/>
                    <a:pt x="30" y="6"/>
                  </a:cubicBezTo>
                  <a:close/>
                  <a:moveTo>
                    <a:pt x="33" y="24"/>
                  </a:moveTo>
                  <a:cubicBezTo>
                    <a:pt x="33" y="24"/>
                    <a:pt x="33" y="24"/>
                    <a:pt x="32" y="25"/>
                  </a:cubicBezTo>
                  <a:cubicBezTo>
                    <a:pt x="31" y="25"/>
                    <a:pt x="32" y="28"/>
                    <a:pt x="33" y="28"/>
                  </a:cubicBezTo>
                  <a:cubicBezTo>
                    <a:pt x="34" y="28"/>
                    <a:pt x="34" y="24"/>
                    <a:pt x="33" y="2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6" name="Freeform 277">
              <a:extLst>
                <a:ext uri="{FF2B5EF4-FFF2-40B4-BE49-F238E27FC236}">
                  <a16:creationId xmlns:a16="http://schemas.microsoft.com/office/drawing/2014/main" id="{CF719D64-9536-408D-A4F3-42B9B8AB9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86250" y="2108200"/>
              <a:ext cx="20637" cy="11113"/>
            </a:xfrm>
            <a:custGeom>
              <a:avLst/>
              <a:gdLst>
                <a:gd name="T0" fmla="*/ 6 w 6"/>
                <a:gd name="T1" fmla="*/ 1 h 3"/>
                <a:gd name="T2" fmla="*/ 3 w 6"/>
                <a:gd name="T3" fmla="*/ 1 h 3"/>
                <a:gd name="T4" fmla="*/ 2 w 6"/>
                <a:gd name="T5" fmla="*/ 0 h 3"/>
                <a:gd name="T6" fmla="*/ 2 w 6"/>
                <a:gd name="T7" fmla="*/ 0 h 3"/>
                <a:gd name="T8" fmla="*/ 0 w 6"/>
                <a:gd name="T9" fmla="*/ 2 h 3"/>
                <a:gd name="T10" fmla="*/ 5 w 6"/>
                <a:gd name="T11" fmla="*/ 3 h 3"/>
                <a:gd name="T12" fmla="*/ 6 w 6"/>
                <a:gd name="T13" fmla="*/ 3 h 3"/>
                <a:gd name="T14" fmla="*/ 6 w 6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3">
                  <a:moveTo>
                    <a:pt x="6" y="1"/>
                  </a:moveTo>
                  <a:cubicBezTo>
                    <a:pt x="5" y="1"/>
                    <a:pt x="4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1" y="2"/>
                    <a:pt x="4" y="3"/>
                    <a:pt x="5" y="3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2"/>
                    <a:pt x="6" y="1"/>
                    <a:pt x="6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7" name="Freeform 278">
              <a:extLst>
                <a:ext uri="{FF2B5EF4-FFF2-40B4-BE49-F238E27FC236}">
                  <a16:creationId xmlns:a16="http://schemas.microsoft.com/office/drawing/2014/main" id="{E11172C0-F28B-4D9E-BDA4-823EE7980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79900" y="2093913"/>
              <a:ext cx="50800" cy="30163"/>
            </a:xfrm>
            <a:custGeom>
              <a:avLst/>
              <a:gdLst>
                <a:gd name="T0" fmla="*/ 6 w 14"/>
                <a:gd name="T1" fmla="*/ 7 h 8"/>
                <a:gd name="T2" fmla="*/ 7 w 14"/>
                <a:gd name="T3" fmla="*/ 5 h 8"/>
                <a:gd name="T4" fmla="*/ 9 w 14"/>
                <a:gd name="T5" fmla="*/ 4 h 8"/>
                <a:gd name="T6" fmla="*/ 12 w 14"/>
                <a:gd name="T7" fmla="*/ 4 h 8"/>
                <a:gd name="T8" fmla="*/ 14 w 14"/>
                <a:gd name="T9" fmla="*/ 3 h 8"/>
                <a:gd name="T10" fmla="*/ 12 w 14"/>
                <a:gd name="T11" fmla="*/ 1 h 8"/>
                <a:gd name="T12" fmla="*/ 7 w 14"/>
                <a:gd name="T13" fmla="*/ 1 h 8"/>
                <a:gd name="T14" fmla="*/ 2 w 14"/>
                <a:gd name="T15" fmla="*/ 1 h 8"/>
                <a:gd name="T16" fmla="*/ 2 w 14"/>
                <a:gd name="T17" fmla="*/ 1 h 8"/>
                <a:gd name="T18" fmla="*/ 1 w 14"/>
                <a:gd name="T19" fmla="*/ 2 h 8"/>
                <a:gd name="T20" fmla="*/ 0 w 14"/>
                <a:gd name="T21" fmla="*/ 4 h 8"/>
                <a:gd name="T22" fmla="*/ 1 w 14"/>
                <a:gd name="T23" fmla="*/ 5 h 8"/>
                <a:gd name="T24" fmla="*/ 4 w 14"/>
                <a:gd name="T25" fmla="*/ 5 h 8"/>
                <a:gd name="T26" fmla="*/ 4 w 14"/>
                <a:gd name="T27" fmla="*/ 7 h 8"/>
                <a:gd name="T28" fmla="*/ 4 w 14"/>
                <a:gd name="T29" fmla="*/ 7 h 8"/>
                <a:gd name="T30" fmla="*/ 5 w 14"/>
                <a:gd name="T31" fmla="*/ 8 h 8"/>
                <a:gd name="T32" fmla="*/ 5 w 14"/>
                <a:gd name="T33" fmla="*/ 7 h 8"/>
                <a:gd name="T34" fmla="*/ 6 w 14"/>
                <a:gd name="T3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8">
                  <a:moveTo>
                    <a:pt x="6" y="7"/>
                  </a:moveTo>
                  <a:cubicBezTo>
                    <a:pt x="6" y="7"/>
                    <a:pt x="5" y="5"/>
                    <a:pt x="7" y="5"/>
                  </a:cubicBezTo>
                  <a:cubicBezTo>
                    <a:pt x="8" y="5"/>
                    <a:pt x="9" y="5"/>
                    <a:pt x="9" y="4"/>
                  </a:cubicBezTo>
                  <a:cubicBezTo>
                    <a:pt x="10" y="3"/>
                    <a:pt x="11" y="4"/>
                    <a:pt x="12" y="4"/>
                  </a:cubicBezTo>
                  <a:cubicBezTo>
                    <a:pt x="12" y="4"/>
                    <a:pt x="13" y="3"/>
                    <a:pt x="14" y="3"/>
                  </a:cubicBezTo>
                  <a:cubicBezTo>
                    <a:pt x="14" y="2"/>
                    <a:pt x="13" y="2"/>
                    <a:pt x="12" y="1"/>
                  </a:cubicBezTo>
                  <a:cubicBezTo>
                    <a:pt x="11" y="0"/>
                    <a:pt x="8" y="0"/>
                    <a:pt x="7" y="1"/>
                  </a:cubicBezTo>
                  <a:cubicBezTo>
                    <a:pt x="5" y="1"/>
                    <a:pt x="4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4" y="5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7"/>
                    <a:pt x="6" y="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8" name="Freeform 279">
              <a:extLst>
                <a:ext uri="{FF2B5EF4-FFF2-40B4-BE49-F238E27FC236}">
                  <a16:creationId xmlns:a16="http://schemas.microsoft.com/office/drawing/2014/main" id="{ACC7F6BC-9325-496F-9DFD-D5B94C813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14850" y="1946275"/>
              <a:ext cx="257175" cy="158750"/>
            </a:xfrm>
            <a:custGeom>
              <a:avLst/>
              <a:gdLst>
                <a:gd name="T0" fmla="*/ 62 w 71"/>
                <a:gd name="T1" fmla="*/ 41 h 44"/>
                <a:gd name="T2" fmla="*/ 62 w 71"/>
                <a:gd name="T3" fmla="*/ 37 h 44"/>
                <a:gd name="T4" fmla="*/ 67 w 71"/>
                <a:gd name="T5" fmla="*/ 35 h 44"/>
                <a:gd name="T6" fmla="*/ 69 w 71"/>
                <a:gd name="T7" fmla="*/ 33 h 44"/>
                <a:gd name="T8" fmla="*/ 71 w 71"/>
                <a:gd name="T9" fmla="*/ 28 h 44"/>
                <a:gd name="T10" fmla="*/ 65 w 71"/>
                <a:gd name="T11" fmla="*/ 28 h 44"/>
                <a:gd name="T12" fmla="*/ 62 w 71"/>
                <a:gd name="T13" fmla="*/ 33 h 44"/>
                <a:gd name="T14" fmla="*/ 58 w 71"/>
                <a:gd name="T15" fmla="*/ 35 h 44"/>
                <a:gd name="T16" fmla="*/ 50 w 71"/>
                <a:gd name="T17" fmla="*/ 35 h 44"/>
                <a:gd name="T18" fmla="*/ 47 w 71"/>
                <a:gd name="T19" fmla="*/ 29 h 44"/>
                <a:gd name="T20" fmla="*/ 46 w 71"/>
                <a:gd name="T21" fmla="*/ 18 h 44"/>
                <a:gd name="T22" fmla="*/ 46 w 71"/>
                <a:gd name="T23" fmla="*/ 17 h 44"/>
                <a:gd name="T24" fmla="*/ 42 w 71"/>
                <a:gd name="T25" fmla="*/ 14 h 44"/>
                <a:gd name="T26" fmla="*/ 39 w 71"/>
                <a:gd name="T27" fmla="*/ 9 h 44"/>
                <a:gd name="T28" fmla="*/ 33 w 71"/>
                <a:gd name="T29" fmla="*/ 9 h 44"/>
                <a:gd name="T30" fmla="*/ 30 w 71"/>
                <a:gd name="T31" fmla="*/ 6 h 44"/>
                <a:gd name="T32" fmla="*/ 25 w 71"/>
                <a:gd name="T33" fmla="*/ 2 h 44"/>
                <a:gd name="T34" fmla="*/ 21 w 71"/>
                <a:gd name="T35" fmla="*/ 3 h 44"/>
                <a:gd name="T36" fmla="*/ 8 w 71"/>
                <a:gd name="T37" fmla="*/ 1 h 44"/>
                <a:gd name="T38" fmla="*/ 0 w 71"/>
                <a:gd name="T39" fmla="*/ 0 h 44"/>
                <a:gd name="T40" fmla="*/ 4 w 71"/>
                <a:gd name="T41" fmla="*/ 7 h 44"/>
                <a:gd name="T42" fmla="*/ 8 w 71"/>
                <a:gd name="T43" fmla="*/ 12 h 44"/>
                <a:gd name="T44" fmla="*/ 9 w 71"/>
                <a:gd name="T45" fmla="*/ 15 h 44"/>
                <a:gd name="T46" fmla="*/ 12 w 71"/>
                <a:gd name="T47" fmla="*/ 19 h 44"/>
                <a:gd name="T48" fmla="*/ 17 w 71"/>
                <a:gd name="T49" fmla="*/ 24 h 44"/>
                <a:gd name="T50" fmla="*/ 18 w 71"/>
                <a:gd name="T51" fmla="*/ 22 h 44"/>
                <a:gd name="T52" fmla="*/ 15 w 71"/>
                <a:gd name="T53" fmla="*/ 19 h 44"/>
                <a:gd name="T54" fmla="*/ 11 w 71"/>
                <a:gd name="T55" fmla="*/ 12 h 44"/>
                <a:gd name="T56" fmla="*/ 9 w 71"/>
                <a:gd name="T57" fmla="*/ 8 h 44"/>
                <a:gd name="T58" fmla="*/ 6 w 71"/>
                <a:gd name="T59" fmla="*/ 6 h 44"/>
                <a:gd name="T60" fmla="*/ 6 w 71"/>
                <a:gd name="T61" fmla="*/ 2 h 44"/>
                <a:gd name="T62" fmla="*/ 8 w 71"/>
                <a:gd name="T63" fmla="*/ 3 h 44"/>
                <a:gd name="T64" fmla="*/ 10 w 71"/>
                <a:gd name="T65" fmla="*/ 6 h 44"/>
                <a:gd name="T66" fmla="*/ 12 w 71"/>
                <a:gd name="T67" fmla="*/ 10 h 44"/>
                <a:gd name="T68" fmla="*/ 16 w 71"/>
                <a:gd name="T69" fmla="*/ 12 h 44"/>
                <a:gd name="T70" fmla="*/ 18 w 71"/>
                <a:gd name="T71" fmla="*/ 15 h 44"/>
                <a:gd name="T72" fmla="*/ 20 w 71"/>
                <a:gd name="T73" fmla="*/ 18 h 44"/>
                <a:gd name="T74" fmla="*/ 27 w 71"/>
                <a:gd name="T75" fmla="*/ 26 h 44"/>
                <a:gd name="T76" fmla="*/ 28 w 71"/>
                <a:gd name="T77" fmla="*/ 30 h 44"/>
                <a:gd name="T78" fmla="*/ 29 w 71"/>
                <a:gd name="T79" fmla="*/ 33 h 44"/>
                <a:gd name="T80" fmla="*/ 36 w 71"/>
                <a:gd name="T81" fmla="*/ 37 h 44"/>
                <a:gd name="T82" fmla="*/ 46 w 71"/>
                <a:gd name="T83" fmla="*/ 41 h 44"/>
                <a:gd name="T84" fmla="*/ 55 w 71"/>
                <a:gd name="T85" fmla="*/ 42 h 44"/>
                <a:gd name="T86" fmla="*/ 59 w 71"/>
                <a:gd name="T87" fmla="*/ 4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" h="44">
                  <a:moveTo>
                    <a:pt x="59" y="41"/>
                  </a:moveTo>
                  <a:cubicBezTo>
                    <a:pt x="60" y="41"/>
                    <a:pt x="62" y="42"/>
                    <a:pt x="62" y="41"/>
                  </a:cubicBezTo>
                  <a:cubicBezTo>
                    <a:pt x="63" y="40"/>
                    <a:pt x="61" y="39"/>
                    <a:pt x="61" y="39"/>
                  </a:cubicBezTo>
                  <a:cubicBezTo>
                    <a:pt x="61" y="39"/>
                    <a:pt x="61" y="37"/>
                    <a:pt x="62" y="37"/>
                  </a:cubicBezTo>
                  <a:cubicBezTo>
                    <a:pt x="62" y="37"/>
                    <a:pt x="66" y="37"/>
                    <a:pt x="66" y="37"/>
                  </a:cubicBezTo>
                  <a:cubicBezTo>
                    <a:pt x="66" y="37"/>
                    <a:pt x="67" y="36"/>
                    <a:pt x="67" y="35"/>
                  </a:cubicBezTo>
                  <a:cubicBezTo>
                    <a:pt x="68" y="35"/>
                    <a:pt x="68" y="36"/>
                    <a:pt x="68" y="36"/>
                  </a:cubicBezTo>
                  <a:cubicBezTo>
                    <a:pt x="69" y="36"/>
                    <a:pt x="69" y="34"/>
                    <a:pt x="69" y="33"/>
                  </a:cubicBezTo>
                  <a:cubicBezTo>
                    <a:pt x="70" y="32"/>
                    <a:pt x="69" y="31"/>
                    <a:pt x="70" y="30"/>
                  </a:cubicBezTo>
                  <a:cubicBezTo>
                    <a:pt x="70" y="30"/>
                    <a:pt x="71" y="30"/>
                    <a:pt x="71" y="28"/>
                  </a:cubicBezTo>
                  <a:cubicBezTo>
                    <a:pt x="71" y="27"/>
                    <a:pt x="70" y="28"/>
                    <a:pt x="69" y="28"/>
                  </a:cubicBezTo>
                  <a:cubicBezTo>
                    <a:pt x="68" y="27"/>
                    <a:pt x="67" y="28"/>
                    <a:pt x="65" y="28"/>
                  </a:cubicBezTo>
                  <a:cubicBezTo>
                    <a:pt x="63" y="28"/>
                    <a:pt x="62" y="29"/>
                    <a:pt x="62" y="31"/>
                  </a:cubicBezTo>
                  <a:cubicBezTo>
                    <a:pt x="62" y="32"/>
                    <a:pt x="62" y="32"/>
                    <a:pt x="62" y="33"/>
                  </a:cubicBezTo>
                  <a:cubicBezTo>
                    <a:pt x="62" y="34"/>
                    <a:pt x="60" y="34"/>
                    <a:pt x="60" y="35"/>
                  </a:cubicBezTo>
                  <a:cubicBezTo>
                    <a:pt x="60" y="36"/>
                    <a:pt x="59" y="35"/>
                    <a:pt x="58" y="35"/>
                  </a:cubicBezTo>
                  <a:cubicBezTo>
                    <a:pt x="58" y="34"/>
                    <a:pt x="54" y="36"/>
                    <a:pt x="53" y="36"/>
                  </a:cubicBezTo>
                  <a:cubicBezTo>
                    <a:pt x="52" y="36"/>
                    <a:pt x="51" y="35"/>
                    <a:pt x="50" y="35"/>
                  </a:cubicBezTo>
                  <a:cubicBezTo>
                    <a:pt x="49" y="35"/>
                    <a:pt x="49" y="33"/>
                    <a:pt x="49" y="32"/>
                  </a:cubicBezTo>
                  <a:cubicBezTo>
                    <a:pt x="49" y="31"/>
                    <a:pt x="47" y="30"/>
                    <a:pt x="47" y="29"/>
                  </a:cubicBezTo>
                  <a:cubicBezTo>
                    <a:pt x="46" y="28"/>
                    <a:pt x="46" y="26"/>
                    <a:pt x="46" y="25"/>
                  </a:cubicBezTo>
                  <a:cubicBezTo>
                    <a:pt x="46" y="23"/>
                    <a:pt x="45" y="21"/>
                    <a:pt x="46" y="18"/>
                  </a:cubicBezTo>
                  <a:cubicBezTo>
                    <a:pt x="47" y="18"/>
                    <a:pt x="47" y="18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2" y="16"/>
                    <a:pt x="42" y="15"/>
                    <a:pt x="42" y="14"/>
                  </a:cubicBezTo>
                  <a:cubicBezTo>
                    <a:pt x="41" y="14"/>
                    <a:pt x="42" y="13"/>
                    <a:pt x="41" y="13"/>
                  </a:cubicBezTo>
                  <a:cubicBezTo>
                    <a:pt x="41" y="12"/>
                    <a:pt x="39" y="11"/>
                    <a:pt x="39" y="9"/>
                  </a:cubicBezTo>
                  <a:cubicBezTo>
                    <a:pt x="39" y="8"/>
                    <a:pt x="36" y="7"/>
                    <a:pt x="35" y="7"/>
                  </a:cubicBezTo>
                  <a:cubicBezTo>
                    <a:pt x="34" y="7"/>
                    <a:pt x="33" y="9"/>
                    <a:pt x="33" y="9"/>
                  </a:cubicBezTo>
                  <a:cubicBezTo>
                    <a:pt x="33" y="9"/>
                    <a:pt x="31" y="8"/>
                    <a:pt x="30" y="8"/>
                  </a:cubicBezTo>
                  <a:cubicBezTo>
                    <a:pt x="30" y="8"/>
                    <a:pt x="30" y="7"/>
                    <a:pt x="30" y="6"/>
                  </a:cubicBezTo>
                  <a:cubicBezTo>
                    <a:pt x="30" y="6"/>
                    <a:pt x="28" y="5"/>
                    <a:pt x="28" y="5"/>
                  </a:cubicBezTo>
                  <a:cubicBezTo>
                    <a:pt x="28" y="4"/>
                    <a:pt x="25" y="2"/>
                    <a:pt x="25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9" y="1"/>
                    <a:pt x="8" y="1"/>
                  </a:cubicBezTo>
                  <a:cubicBezTo>
                    <a:pt x="7" y="1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3" y="4"/>
                    <a:pt x="4" y="6"/>
                    <a:pt x="4" y="7"/>
                  </a:cubicBezTo>
                  <a:cubicBezTo>
                    <a:pt x="4" y="8"/>
                    <a:pt x="5" y="8"/>
                    <a:pt x="7" y="9"/>
                  </a:cubicBezTo>
                  <a:cubicBezTo>
                    <a:pt x="8" y="10"/>
                    <a:pt x="8" y="12"/>
                    <a:pt x="8" y="12"/>
                  </a:cubicBezTo>
                  <a:cubicBezTo>
                    <a:pt x="8" y="13"/>
                    <a:pt x="6" y="12"/>
                    <a:pt x="6" y="12"/>
                  </a:cubicBezTo>
                  <a:cubicBezTo>
                    <a:pt x="6" y="13"/>
                    <a:pt x="8" y="15"/>
                    <a:pt x="9" y="15"/>
                  </a:cubicBezTo>
                  <a:cubicBezTo>
                    <a:pt x="10" y="15"/>
                    <a:pt x="10" y="15"/>
                    <a:pt x="11" y="16"/>
                  </a:cubicBezTo>
                  <a:cubicBezTo>
                    <a:pt x="13" y="17"/>
                    <a:pt x="12" y="19"/>
                    <a:pt x="12" y="19"/>
                  </a:cubicBezTo>
                  <a:cubicBezTo>
                    <a:pt x="11" y="19"/>
                    <a:pt x="13" y="20"/>
                    <a:pt x="15" y="21"/>
                  </a:cubicBezTo>
                  <a:cubicBezTo>
                    <a:pt x="16" y="23"/>
                    <a:pt x="17" y="24"/>
                    <a:pt x="17" y="24"/>
                  </a:cubicBezTo>
                  <a:cubicBezTo>
                    <a:pt x="17" y="25"/>
                    <a:pt x="18" y="24"/>
                    <a:pt x="18" y="24"/>
                  </a:cubicBezTo>
                  <a:cubicBezTo>
                    <a:pt x="18" y="23"/>
                    <a:pt x="18" y="23"/>
                    <a:pt x="18" y="22"/>
                  </a:cubicBezTo>
                  <a:cubicBezTo>
                    <a:pt x="18" y="21"/>
                    <a:pt x="16" y="21"/>
                    <a:pt x="16" y="21"/>
                  </a:cubicBezTo>
                  <a:cubicBezTo>
                    <a:pt x="15" y="21"/>
                    <a:pt x="16" y="20"/>
                    <a:pt x="15" y="19"/>
                  </a:cubicBezTo>
                  <a:cubicBezTo>
                    <a:pt x="15" y="18"/>
                    <a:pt x="14" y="17"/>
                    <a:pt x="14" y="16"/>
                  </a:cubicBezTo>
                  <a:cubicBezTo>
                    <a:pt x="13" y="15"/>
                    <a:pt x="12" y="13"/>
                    <a:pt x="11" y="12"/>
                  </a:cubicBezTo>
                  <a:cubicBezTo>
                    <a:pt x="10" y="11"/>
                    <a:pt x="10" y="10"/>
                    <a:pt x="9" y="10"/>
                  </a:cubicBezTo>
                  <a:cubicBezTo>
                    <a:pt x="9" y="9"/>
                    <a:pt x="10" y="9"/>
                    <a:pt x="9" y="8"/>
                  </a:cubicBezTo>
                  <a:cubicBezTo>
                    <a:pt x="9" y="8"/>
                    <a:pt x="8" y="8"/>
                    <a:pt x="8" y="8"/>
                  </a:cubicBezTo>
                  <a:cubicBezTo>
                    <a:pt x="7" y="7"/>
                    <a:pt x="6" y="7"/>
                    <a:pt x="6" y="6"/>
                  </a:cubicBezTo>
                  <a:cubicBezTo>
                    <a:pt x="6" y="5"/>
                    <a:pt x="6" y="3"/>
                    <a:pt x="6" y="2"/>
                  </a:cubicBezTo>
                  <a:cubicBezTo>
                    <a:pt x="5" y="2"/>
                    <a:pt x="6" y="2"/>
                    <a:pt x="6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9" y="4"/>
                    <a:pt x="10" y="3"/>
                    <a:pt x="10" y="3"/>
                  </a:cubicBezTo>
                  <a:cubicBezTo>
                    <a:pt x="10" y="4"/>
                    <a:pt x="9" y="4"/>
                    <a:pt x="10" y="6"/>
                  </a:cubicBezTo>
                  <a:cubicBezTo>
                    <a:pt x="12" y="9"/>
                    <a:pt x="11" y="7"/>
                    <a:pt x="11" y="9"/>
                  </a:cubicBezTo>
                  <a:cubicBezTo>
                    <a:pt x="11" y="11"/>
                    <a:pt x="12" y="10"/>
                    <a:pt x="12" y="10"/>
                  </a:cubicBezTo>
                  <a:cubicBezTo>
                    <a:pt x="12" y="9"/>
                    <a:pt x="13" y="10"/>
                    <a:pt x="14" y="11"/>
                  </a:cubicBezTo>
                  <a:cubicBezTo>
                    <a:pt x="14" y="12"/>
                    <a:pt x="16" y="12"/>
                    <a:pt x="16" y="12"/>
                  </a:cubicBezTo>
                  <a:cubicBezTo>
                    <a:pt x="16" y="13"/>
                    <a:pt x="16" y="14"/>
                    <a:pt x="17" y="14"/>
                  </a:cubicBezTo>
                  <a:cubicBezTo>
                    <a:pt x="18" y="14"/>
                    <a:pt x="18" y="15"/>
                    <a:pt x="18" y="15"/>
                  </a:cubicBezTo>
                  <a:cubicBezTo>
                    <a:pt x="19" y="15"/>
                    <a:pt x="19" y="16"/>
                    <a:pt x="19" y="16"/>
                  </a:cubicBezTo>
                  <a:cubicBezTo>
                    <a:pt x="18" y="17"/>
                    <a:pt x="19" y="18"/>
                    <a:pt x="20" y="18"/>
                  </a:cubicBezTo>
                  <a:cubicBezTo>
                    <a:pt x="22" y="19"/>
                    <a:pt x="21" y="19"/>
                    <a:pt x="22" y="20"/>
                  </a:cubicBezTo>
                  <a:cubicBezTo>
                    <a:pt x="23" y="21"/>
                    <a:pt x="26" y="25"/>
                    <a:pt x="27" y="26"/>
                  </a:cubicBezTo>
                  <a:cubicBezTo>
                    <a:pt x="28" y="27"/>
                    <a:pt x="28" y="27"/>
                    <a:pt x="28" y="28"/>
                  </a:cubicBezTo>
                  <a:cubicBezTo>
                    <a:pt x="28" y="29"/>
                    <a:pt x="28" y="29"/>
                    <a:pt x="28" y="30"/>
                  </a:cubicBezTo>
                  <a:cubicBezTo>
                    <a:pt x="28" y="30"/>
                    <a:pt x="27" y="30"/>
                    <a:pt x="27" y="31"/>
                  </a:cubicBezTo>
                  <a:cubicBezTo>
                    <a:pt x="27" y="31"/>
                    <a:pt x="28" y="33"/>
                    <a:pt x="29" y="33"/>
                  </a:cubicBezTo>
                  <a:cubicBezTo>
                    <a:pt x="30" y="34"/>
                    <a:pt x="32" y="35"/>
                    <a:pt x="32" y="36"/>
                  </a:cubicBezTo>
                  <a:cubicBezTo>
                    <a:pt x="33" y="37"/>
                    <a:pt x="35" y="36"/>
                    <a:pt x="36" y="37"/>
                  </a:cubicBezTo>
                  <a:cubicBezTo>
                    <a:pt x="38" y="37"/>
                    <a:pt x="39" y="39"/>
                    <a:pt x="41" y="39"/>
                  </a:cubicBezTo>
                  <a:cubicBezTo>
                    <a:pt x="43" y="40"/>
                    <a:pt x="45" y="41"/>
                    <a:pt x="46" y="41"/>
                  </a:cubicBezTo>
                  <a:cubicBezTo>
                    <a:pt x="47" y="42"/>
                    <a:pt x="49" y="42"/>
                    <a:pt x="51" y="41"/>
                  </a:cubicBezTo>
                  <a:cubicBezTo>
                    <a:pt x="53" y="40"/>
                    <a:pt x="54" y="41"/>
                    <a:pt x="55" y="42"/>
                  </a:cubicBezTo>
                  <a:cubicBezTo>
                    <a:pt x="55" y="42"/>
                    <a:pt x="56" y="43"/>
                    <a:pt x="57" y="44"/>
                  </a:cubicBezTo>
                  <a:cubicBezTo>
                    <a:pt x="58" y="42"/>
                    <a:pt x="59" y="41"/>
                    <a:pt x="59" y="4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9" name="Freeform 280">
              <a:extLst>
                <a:ext uri="{FF2B5EF4-FFF2-40B4-BE49-F238E27FC236}">
                  <a16:creationId xmlns:a16="http://schemas.microsoft.com/office/drawing/2014/main" id="{3A1E6BEE-9171-4A64-9DF2-D97D17FF6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08475" y="2079625"/>
              <a:ext cx="36512" cy="36513"/>
            </a:xfrm>
            <a:custGeom>
              <a:avLst/>
              <a:gdLst>
                <a:gd name="T0" fmla="*/ 9 w 10"/>
                <a:gd name="T1" fmla="*/ 6 h 10"/>
                <a:gd name="T2" fmla="*/ 10 w 10"/>
                <a:gd name="T3" fmla="*/ 5 h 10"/>
                <a:gd name="T4" fmla="*/ 9 w 10"/>
                <a:gd name="T5" fmla="*/ 4 h 10"/>
                <a:gd name="T6" fmla="*/ 8 w 10"/>
                <a:gd name="T7" fmla="*/ 5 h 10"/>
                <a:gd name="T8" fmla="*/ 8 w 10"/>
                <a:gd name="T9" fmla="*/ 0 h 10"/>
                <a:gd name="T10" fmla="*/ 5 w 10"/>
                <a:gd name="T11" fmla="*/ 0 h 10"/>
                <a:gd name="T12" fmla="*/ 4 w 10"/>
                <a:gd name="T13" fmla="*/ 2 h 10"/>
                <a:gd name="T14" fmla="*/ 5 w 10"/>
                <a:gd name="T15" fmla="*/ 4 h 10"/>
                <a:gd name="T16" fmla="*/ 2 w 10"/>
                <a:gd name="T17" fmla="*/ 4 h 10"/>
                <a:gd name="T18" fmla="*/ 0 w 10"/>
                <a:gd name="T19" fmla="*/ 7 h 10"/>
                <a:gd name="T20" fmla="*/ 3 w 10"/>
                <a:gd name="T21" fmla="*/ 9 h 10"/>
                <a:gd name="T22" fmla="*/ 6 w 10"/>
                <a:gd name="T23" fmla="*/ 10 h 10"/>
                <a:gd name="T24" fmla="*/ 6 w 10"/>
                <a:gd name="T25" fmla="*/ 10 h 10"/>
                <a:gd name="T26" fmla="*/ 8 w 10"/>
                <a:gd name="T27" fmla="*/ 8 h 10"/>
                <a:gd name="T28" fmla="*/ 9 w 10"/>
                <a:gd name="T2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0">
                  <a:moveTo>
                    <a:pt x="9" y="6"/>
                  </a:move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9" y="5"/>
                    <a:pt x="9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5" y="0"/>
                    <a:pt x="5" y="0"/>
                  </a:cubicBezTo>
                  <a:cubicBezTo>
                    <a:pt x="4" y="0"/>
                    <a:pt x="4" y="2"/>
                    <a:pt x="4" y="2"/>
                  </a:cubicBezTo>
                  <a:cubicBezTo>
                    <a:pt x="4" y="2"/>
                    <a:pt x="6" y="3"/>
                    <a:pt x="5" y="4"/>
                  </a:cubicBezTo>
                  <a:cubicBezTo>
                    <a:pt x="5" y="5"/>
                    <a:pt x="3" y="4"/>
                    <a:pt x="2" y="4"/>
                  </a:cubicBezTo>
                  <a:cubicBezTo>
                    <a:pt x="2" y="4"/>
                    <a:pt x="1" y="5"/>
                    <a:pt x="0" y="7"/>
                  </a:cubicBezTo>
                  <a:cubicBezTo>
                    <a:pt x="1" y="8"/>
                    <a:pt x="3" y="9"/>
                    <a:pt x="3" y="9"/>
                  </a:cubicBezTo>
                  <a:cubicBezTo>
                    <a:pt x="4" y="10"/>
                    <a:pt x="6" y="9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8"/>
                    <a:pt x="8" y="7"/>
                    <a:pt x="9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0" name="Freeform 281">
              <a:extLst>
                <a:ext uri="{FF2B5EF4-FFF2-40B4-BE49-F238E27FC236}">
                  <a16:creationId xmlns:a16="http://schemas.microsoft.com/office/drawing/2014/main" id="{E30AC46E-88FD-4ECA-95EE-61F511A54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79900" y="2073275"/>
              <a:ext cx="11112" cy="25400"/>
            </a:xfrm>
            <a:custGeom>
              <a:avLst/>
              <a:gdLst>
                <a:gd name="T0" fmla="*/ 1 w 3"/>
                <a:gd name="T1" fmla="*/ 2 h 7"/>
                <a:gd name="T2" fmla="*/ 0 w 3"/>
                <a:gd name="T3" fmla="*/ 2 h 7"/>
                <a:gd name="T4" fmla="*/ 0 w 3"/>
                <a:gd name="T5" fmla="*/ 7 h 7"/>
                <a:gd name="T6" fmla="*/ 1 w 3"/>
                <a:gd name="T7" fmla="*/ 6 h 7"/>
                <a:gd name="T8" fmla="*/ 2 w 3"/>
                <a:gd name="T9" fmla="*/ 5 h 7"/>
                <a:gd name="T10" fmla="*/ 3 w 3"/>
                <a:gd name="T11" fmla="*/ 1 h 7"/>
                <a:gd name="T12" fmla="*/ 3 w 3"/>
                <a:gd name="T13" fmla="*/ 1 h 7"/>
                <a:gd name="T14" fmla="*/ 2 w 3"/>
                <a:gd name="T15" fmla="*/ 0 h 7"/>
                <a:gd name="T16" fmla="*/ 1 w 3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7">
                  <a:moveTo>
                    <a:pt x="1" y="2"/>
                  </a:moveTo>
                  <a:cubicBezTo>
                    <a:pt x="1" y="2"/>
                    <a:pt x="1" y="2"/>
                    <a:pt x="0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5"/>
                  </a:cubicBezTo>
                  <a:cubicBezTo>
                    <a:pt x="3" y="5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1"/>
                    <a:pt x="1" y="2"/>
                    <a:pt x="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1" name="Freeform 282">
              <a:extLst>
                <a:ext uri="{FF2B5EF4-FFF2-40B4-BE49-F238E27FC236}">
                  <a16:creationId xmlns:a16="http://schemas.microsoft.com/office/drawing/2014/main" id="{90596C08-6743-48EB-98AD-F655C10B0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56075" y="2058988"/>
              <a:ext cx="23812" cy="20638"/>
            </a:xfrm>
            <a:custGeom>
              <a:avLst/>
              <a:gdLst>
                <a:gd name="T0" fmla="*/ 4 w 7"/>
                <a:gd name="T1" fmla="*/ 1 h 6"/>
                <a:gd name="T2" fmla="*/ 5 w 7"/>
                <a:gd name="T3" fmla="*/ 4 h 6"/>
                <a:gd name="T4" fmla="*/ 1 w 7"/>
                <a:gd name="T5" fmla="*/ 5 h 6"/>
                <a:gd name="T6" fmla="*/ 4 w 7"/>
                <a:gd name="T7" fmla="*/ 5 h 6"/>
                <a:gd name="T8" fmla="*/ 7 w 7"/>
                <a:gd name="T9" fmla="*/ 6 h 6"/>
                <a:gd name="T10" fmla="*/ 7 w 7"/>
                <a:gd name="T11" fmla="*/ 1 h 6"/>
                <a:gd name="T12" fmla="*/ 4 w 7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4" y="1"/>
                  </a:moveTo>
                  <a:cubicBezTo>
                    <a:pt x="3" y="1"/>
                    <a:pt x="5" y="3"/>
                    <a:pt x="5" y="4"/>
                  </a:cubicBezTo>
                  <a:cubicBezTo>
                    <a:pt x="5" y="5"/>
                    <a:pt x="1" y="4"/>
                    <a:pt x="1" y="5"/>
                  </a:cubicBezTo>
                  <a:cubicBezTo>
                    <a:pt x="0" y="5"/>
                    <a:pt x="2" y="6"/>
                    <a:pt x="4" y="5"/>
                  </a:cubicBezTo>
                  <a:cubicBezTo>
                    <a:pt x="5" y="5"/>
                    <a:pt x="6" y="5"/>
                    <a:pt x="7" y="6"/>
                  </a:cubicBezTo>
                  <a:cubicBezTo>
                    <a:pt x="7" y="4"/>
                    <a:pt x="7" y="2"/>
                    <a:pt x="7" y="1"/>
                  </a:cubicBezTo>
                  <a:cubicBezTo>
                    <a:pt x="6" y="1"/>
                    <a:pt x="4" y="0"/>
                    <a:pt x="4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2" name="Freeform 283">
              <a:extLst>
                <a:ext uri="{FF2B5EF4-FFF2-40B4-BE49-F238E27FC236}">
                  <a16:creationId xmlns:a16="http://schemas.microsoft.com/office/drawing/2014/main" id="{AA52F188-A2E1-4353-AE0C-F4C202773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32263" y="2062163"/>
              <a:ext cx="30162" cy="17463"/>
            </a:xfrm>
            <a:custGeom>
              <a:avLst/>
              <a:gdLst>
                <a:gd name="T0" fmla="*/ 3 w 8"/>
                <a:gd name="T1" fmla="*/ 4 h 5"/>
                <a:gd name="T2" fmla="*/ 8 w 8"/>
                <a:gd name="T3" fmla="*/ 3 h 5"/>
                <a:gd name="T4" fmla="*/ 2 w 8"/>
                <a:gd name="T5" fmla="*/ 0 h 5"/>
                <a:gd name="T6" fmla="*/ 0 w 8"/>
                <a:gd name="T7" fmla="*/ 0 h 5"/>
                <a:gd name="T8" fmla="*/ 0 w 8"/>
                <a:gd name="T9" fmla="*/ 5 h 5"/>
                <a:gd name="T10" fmla="*/ 0 w 8"/>
                <a:gd name="T11" fmla="*/ 5 h 5"/>
                <a:gd name="T12" fmla="*/ 3 w 8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3" y="4"/>
                  </a:moveTo>
                  <a:cubicBezTo>
                    <a:pt x="5" y="3"/>
                    <a:pt x="8" y="4"/>
                    <a:pt x="8" y="3"/>
                  </a:cubicBezTo>
                  <a:cubicBezTo>
                    <a:pt x="8" y="1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4"/>
                    <a:pt x="3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3" name="Freeform 284">
              <a:extLst>
                <a:ext uri="{FF2B5EF4-FFF2-40B4-BE49-F238E27FC236}">
                  <a16:creationId xmlns:a16="http://schemas.microsoft.com/office/drawing/2014/main" id="{9568083E-5116-4F46-A6F7-036614118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65613" y="2105025"/>
              <a:ext cx="36512" cy="36513"/>
            </a:xfrm>
            <a:custGeom>
              <a:avLst/>
              <a:gdLst>
                <a:gd name="T0" fmla="*/ 6 w 10"/>
                <a:gd name="T1" fmla="*/ 9 h 10"/>
                <a:gd name="T2" fmla="*/ 8 w 10"/>
                <a:gd name="T3" fmla="*/ 10 h 10"/>
                <a:gd name="T4" fmla="*/ 9 w 10"/>
                <a:gd name="T5" fmla="*/ 10 h 10"/>
                <a:gd name="T6" fmla="*/ 9 w 10"/>
                <a:gd name="T7" fmla="*/ 9 h 10"/>
                <a:gd name="T8" fmla="*/ 9 w 10"/>
                <a:gd name="T9" fmla="*/ 6 h 10"/>
                <a:gd name="T10" fmla="*/ 10 w 10"/>
                <a:gd name="T11" fmla="*/ 2 h 10"/>
                <a:gd name="T12" fmla="*/ 10 w 10"/>
                <a:gd name="T13" fmla="*/ 0 h 10"/>
                <a:gd name="T14" fmla="*/ 10 w 10"/>
                <a:gd name="T15" fmla="*/ 0 h 10"/>
                <a:gd name="T16" fmla="*/ 8 w 10"/>
                <a:gd name="T17" fmla="*/ 1 h 10"/>
                <a:gd name="T18" fmla="*/ 5 w 10"/>
                <a:gd name="T19" fmla="*/ 1 h 10"/>
                <a:gd name="T20" fmla="*/ 3 w 10"/>
                <a:gd name="T21" fmla="*/ 2 h 10"/>
                <a:gd name="T22" fmla="*/ 2 w 10"/>
                <a:gd name="T23" fmla="*/ 4 h 10"/>
                <a:gd name="T24" fmla="*/ 1 w 10"/>
                <a:gd name="T25" fmla="*/ 4 h 10"/>
                <a:gd name="T26" fmla="*/ 1 w 10"/>
                <a:gd name="T27" fmla="*/ 5 h 10"/>
                <a:gd name="T28" fmla="*/ 1 w 10"/>
                <a:gd name="T29" fmla="*/ 6 h 10"/>
                <a:gd name="T30" fmla="*/ 4 w 10"/>
                <a:gd name="T31" fmla="*/ 8 h 10"/>
                <a:gd name="T32" fmla="*/ 4 w 10"/>
                <a:gd name="T33" fmla="*/ 9 h 10"/>
                <a:gd name="T34" fmla="*/ 6 w 10"/>
                <a:gd name="T35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0">
                  <a:moveTo>
                    <a:pt x="6" y="9"/>
                  </a:moveTo>
                  <a:cubicBezTo>
                    <a:pt x="6" y="10"/>
                    <a:pt x="8" y="9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9" y="9"/>
                    <a:pt x="9" y="7"/>
                    <a:pt x="9" y="6"/>
                  </a:cubicBezTo>
                  <a:cubicBezTo>
                    <a:pt x="10" y="5"/>
                    <a:pt x="9" y="3"/>
                    <a:pt x="10" y="2"/>
                  </a:cubicBezTo>
                  <a:cubicBezTo>
                    <a:pt x="10" y="2"/>
                    <a:pt x="10" y="1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1"/>
                    <a:pt x="6" y="0"/>
                    <a:pt x="5" y="1"/>
                  </a:cubicBezTo>
                  <a:cubicBezTo>
                    <a:pt x="5" y="2"/>
                    <a:pt x="4" y="2"/>
                    <a:pt x="3" y="2"/>
                  </a:cubicBezTo>
                  <a:cubicBezTo>
                    <a:pt x="1" y="2"/>
                    <a:pt x="2" y="4"/>
                    <a:pt x="2" y="4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1" y="6"/>
                  </a:cubicBezTo>
                  <a:cubicBezTo>
                    <a:pt x="2" y="6"/>
                    <a:pt x="3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6" y="9"/>
                    <a:pt x="6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4" name="Freeform 285">
              <a:extLst>
                <a:ext uri="{FF2B5EF4-FFF2-40B4-BE49-F238E27FC236}">
                  <a16:creationId xmlns:a16="http://schemas.microsoft.com/office/drawing/2014/main" id="{0FBE20B1-4332-472B-8D18-D33E320D4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49725" y="2187575"/>
              <a:ext cx="331787" cy="342900"/>
            </a:xfrm>
            <a:custGeom>
              <a:avLst/>
              <a:gdLst>
                <a:gd name="T0" fmla="*/ 52 w 92"/>
                <a:gd name="T1" fmla="*/ 88 h 95"/>
                <a:gd name="T2" fmla="*/ 53 w 92"/>
                <a:gd name="T3" fmla="*/ 88 h 95"/>
                <a:gd name="T4" fmla="*/ 59 w 92"/>
                <a:gd name="T5" fmla="*/ 78 h 95"/>
                <a:gd name="T6" fmla="*/ 63 w 92"/>
                <a:gd name="T7" fmla="*/ 70 h 95"/>
                <a:gd name="T8" fmla="*/ 69 w 92"/>
                <a:gd name="T9" fmla="*/ 67 h 95"/>
                <a:gd name="T10" fmla="*/ 76 w 92"/>
                <a:gd name="T11" fmla="*/ 65 h 95"/>
                <a:gd name="T12" fmla="*/ 79 w 92"/>
                <a:gd name="T13" fmla="*/ 59 h 95"/>
                <a:gd name="T14" fmla="*/ 82 w 92"/>
                <a:gd name="T15" fmla="*/ 54 h 95"/>
                <a:gd name="T16" fmla="*/ 82 w 92"/>
                <a:gd name="T17" fmla="*/ 43 h 95"/>
                <a:gd name="T18" fmla="*/ 84 w 92"/>
                <a:gd name="T19" fmla="*/ 42 h 95"/>
                <a:gd name="T20" fmla="*/ 92 w 92"/>
                <a:gd name="T21" fmla="*/ 32 h 95"/>
                <a:gd name="T22" fmla="*/ 83 w 92"/>
                <a:gd name="T23" fmla="*/ 21 h 95"/>
                <a:gd name="T24" fmla="*/ 69 w 92"/>
                <a:gd name="T25" fmla="*/ 20 h 95"/>
                <a:gd name="T26" fmla="*/ 61 w 92"/>
                <a:gd name="T27" fmla="*/ 15 h 95"/>
                <a:gd name="T28" fmla="*/ 60 w 92"/>
                <a:gd name="T29" fmla="*/ 14 h 95"/>
                <a:gd name="T30" fmla="*/ 54 w 92"/>
                <a:gd name="T31" fmla="*/ 12 h 95"/>
                <a:gd name="T32" fmla="*/ 53 w 92"/>
                <a:gd name="T33" fmla="*/ 2 h 95"/>
                <a:gd name="T34" fmla="*/ 46 w 92"/>
                <a:gd name="T35" fmla="*/ 6 h 95"/>
                <a:gd name="T36" fmla="*/ 39 w 92"/>
                <a:gd name="T37" fmla="*/ 8 h 95"/>
                <a:gd name="T38" fmla="*/ 34 w 92"/>
                <a:gd name="T39" fmla="*/ 8 h 95"/>
                <a:gd name="T40" fmla="*/ 32 w 92"/>
                <a:gd name="T41" fmla="*/ 0 h 95"/>
                <a:gd name="T42" fmla="*/ 26 w 92"/>
                <a:gd name="T43" fmla="*/ 3 h 95"/>
                <a:gd name="T44" fmla="*/ 22 w 92"/>
                <a:gd name="T45" fmla="*/ 3 h 95"/>
                <a:gd name="T46" fmla="*/ 25 w 92"/>
                <a:gd name="T47" fmla="*/ 6 h 95"/>
                <a:gd name="T48" fmla="*/ 21 w 92"/>
                <a:gd name="T49" fmla="*/ 9 h 95"/>
                <a:gd name="T50" fmla="*/ 17 w 92"/>
                <a:gd name="T51" fmla="*/ 10 h 95"/>
                <a:gd name="T52" fmla="*/ 10 w 92"/>
                <a:gd name="T53" fmla="*/ 8 h 95"/>
                <a:gd name="T54" fmla="*/ 9 w 92"/>
                <a:gd name="T55" fmla="*/ 12 h 95"/>
                <a:gd name="T56" fmla="*/ 9 w 92"/>
                <a:gd name="T57" fmla="*/ 22 h 95"/>
                <a:gd name="T58" fmla="*/ 2 w 92"/>
                <a:gd name="T59" fmla="*/ 25 h 95"/>
                <a:gd name="T60" fmla="*/ 0 w 92"/>
                <a:gd name="T61" fmla="*/ 30 h 95"/>
                <a:gd name="T62" fmla="*/ 3 w 92"/>
                <a:gd name="T63" fmla="*/ 34 h 95"/>
                <a:gd name="T64" fmla="*/ 8 w 92"/>
                <a:gd name="T65" fmla="*/ 35 h 95"/>
                <a:gd name="T66" fmla="*/ 13 w 92"/>
                <a:gd name="T67" fmla="*/ 38 h 95"/>
                <a:gd name="T68" fmla="*/ 20 w 92"/>
                <a:gd name="T69" fmla="*/ 36 h 95"/>
                <a:gd name="T70" fmla="*/ 25 w 92"/>
                <a:gd name="T71" fmla="*/ 42 h 95"/>
                <a:gd name="T72" fmla="*/ 31 w 92"/>
                <a:gd name="T73" fmla="*/ 44 h 95"/>
                <a:gd name="T74" fmla="*/ 32 w 92"/>
                <a:gd name="T75" fmla="*/ 50 h 95"/>
                <a:gd name="T76" fmla="*/ 38 w 92"/>
                <a:gd name="T77" fmla="*/ 54 h 95"/>
                <a:gd name="T78" fmla="*/ 37 w 92"/>
                <a:gd name="T79" fmla="*/ 60 h 95"/>
                <a:gd name="T80" fmla="*/ 41 w 92"/>
                <a:gd name="T81" fmla="*/ 65 h 95"/>
                <a:gd name="T82" fmla="*/ 46 w 92"/>
                <a:gd name="T83" fmla="*/ 69 h 95"/>
                <a:gd name="T84" fmla="*/ 47 w 92"/>
                <a:gd name="T85" fmla="*/ 77 h 95"/>
                <a:gd name="T86" fmla="*/ 38 w 92"/>
                <a:gd name="T87" fmla="*/ 85 h 95"/>
                <a:gd name="T88" fmla="*/ 42 w 92"/>
                <a:gd name="T89" fmla="*/ 88 h 95"/>
                <a:gd name="T90" fmla="*/ 48 w 92"/>
                <a:gd name="T91" fmla="*/ 9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2" h="95">
                  <a:moveTo>
                    <a:pt x="49" y="94"/>
                  </a:moveTo>
                  <a:cubicBezTo>
                    <a:pt x="50" y="92"/>
                    <a:pt x="50" y="92"/>
                    <a:pt x="51" y="91"/>
                  </a:cubicBezTo>
                  <a:cubicBezTo>
                    <a:pt x="51" y="89"/>
                    <a:pt x="51" y="89"/>
                    <a:pt x="52" y="88"/>
                  </a:cubicBezTo>
                  <a:cubicBezTo>
                    <a:pt x="53" y="87"/>
                    <a:pt x="52" y="86"/>
                    <a:pt x="53" y="85"/>
                  </a:cubicBezTo>
                  <a:cubicBezTo>
                    <a:pt x="55" y="85"/>
                    <a:pt x="54" y="86"/>
                    <a:pt x="53" y="87"/>
                  </a:cubicBezTo>
                  <a:cubicBezTo>
                    <a:pt x="52" y="89"/>
                    <a:pt x="52" y="89"/>
                    <a:pt x="53" y="88"/>
                  </a:cubicBezTo>
                  <a:cubicBezTo>
                    <a:pt x="55" y="87"/>
                    <a:pt x="55" y="85"/>
                    <a:pt x="56" y="84"/>
                  </a:cubicBezTo>
                  <a:cubicBezTo>
                    <a:pt x="57" y="82"/>
                    <a:pt x="58" y="81"/>
                    <a:pt x="59" y="81"/>
                  </a:cubicBezTo>
                  <a:cubicBezTo>
                    <a:pt x="59" y="81"/>
                    <a:pt x="59" y="79"/>
                    <a:pt x="59" y="78"/>
                  </a:cubicBezTo>
                  <a:cubicBezTo>
                    <a:pt x="59" y="76"/>
                    <a:pt x="59" y="75"/>
                    <a:pt x="59" y="74"/>
                  </a:cubicBezTo>
                  <a:cubicBezTo>
                    <a:pt x="60" y="74"/>
                    <a:pt x="59" y="73"/>
                    <a:pt x="60" y="73"/>
                  </a:cubicBezTo>
                  <a:cubicBezTo>
                    <a:pt x="61" y="73"/>
                    <a:pt x="62" y="72"/>
                    <a:pt x="63" y="70"/>
                  </a:cubicBezTo>
                  <a:cubicBezTo>
                    <a:pt x="64" y="69"/>
                    <a:pt x="65" y="69"/>
                    <a:pt x="66" y="69"/>
                  </a:cubicBezTo>
                  <a:cubicBezTo>
                    <a:pt x="67" y="69"/>
                    <a:pt x="67" y="69"/>
                    <a:pt x="67" y="68"/>
                  </a:cubicBezTo>
                  <a:cubicBezTo>
                    <a:pt x="68" y="68"/>
                    <a:pt x="69" y="67"/>
                    <a:pt x="69" y="67"/>
                  </a:cubicBezTo>
                  <a:cubicBezTo>
                    <a:pt x="70" y="67"/>
                    <a:pt x="72" y="67"/>
                    <a:pt x="73" y="67"/>
                  </a:cubicBezTo>
                  <a:cubicBezTo>
                    <a:pt x="74" y="67"/>
                    <a:pt x="75" y="67"/>
                    <a:pt x="75" y="66"/>
                  </a:cubicBezTo>
                  <a:cubicBezTo>
                    <a:pt x="75" y="66"/>
                    <a:pt x="76" y="65"/>
                    <a:pt x="76" y="65"/>
                  </a:cubicBezTo>
                  <a:cubicBezTo>
                    <a:pt x="77" y="65"/>
                    <a:pt x="77" y="65"/>
                    <a:pt x="77" y="64"/>
                  </a:cubicBezTo>
                  <a:cubicBezTo>
                    <a:pt x="77" y="63"/>
                    <a:pt x="78" y="62"/>
                    <a:pt x="78" y="62"/>
                  </a:cubicBezTo>
                  <a:cubicBezTo>
                    <a:pt x="79" y="61"/>
                    <a:pt x="79" y="60"/>
                    <a:pt x="79" y="59"/>
                  </a:cubicBezTo>
                  <a:cubicBezTo>
                    <a:pt x="80" y="59"/>
                    <a:pt x="80" y="59"/>
                    <a:pt x="80" y="58"/>
                  </a:cubicBezTo>
                  <a:cubicBezTo>
                    <a:pt x="80" y="57"/>
                    <a:pt x="81" y="56"/>
                    <a:pt x="81" y="55"/>
                  </a:cubicBezTo>
                  <a:cubicBezTo>
                    <a:pt x="81" y="55"/>
                    <a:pt x="81" y="55"/>
                    <a:pt x="82" y="54"/>
                  </a:cubicBezTo>
                  <a:cubicBezTo>
                    <a:pt x="82" y="54"/>
                    <a:pt x="81" y="53"/>
                    <a:pt x="82" y="51"/>
                  </a:cubicBezTo>
                  <a:cubicBezTo>
                    <a:pt x="83" y="50"/>
                    <a:pt x="82" y="48"/>
                    <a:pt x="82" y="47"/>
                  </a:cubicBezTo>
                  <a:cubicBezTo>
                    <a:pt x="82" y="45"/>
                    <a:pt x="82" y="44"/>
                    <a:pt x="82" y="43"/>
                  </a:cubicBezTo>
                  <a:cubicBezTo>
                    <a:pt x="83" y="43"/>
                    <a:pt x="83" y="43"/>
                    <a:pt x="82" y="42"/>
                  </a:cubicBezTo>
                  <a:cubicBezTo>
                    <a:pt x="82" y="42"/>
                    <a:pt x="82" y="42"/>
                    <a:pt x="83" y="42"/>
                  </a:cubicBezTo>
                  <a:cubicBezTo>
                    <a:pt x="83" y="42"/>
                    <a:pt x="84" y="43"/>
                    <a:pt x="84" y="42"/>
                  </a:cubicBezTo>
                  <a:cubicBezTo>
                    <a:pt x="85" y="42"/>
                    <a:pt x="85" y="40"/>
                    <a:pt x="86" y="39"/>
                  </a:cubicBezTo>
                  <a:cubicBezTo>
                    <a:pt x="87" y="37"/>
                    <a:pt x="88" y="37"/>
                    <a:pt x="88" y="37"/>
                  </a:cubicBezTo>
                  <a:cubicBezTo>
                    <a:pt x="89" y="37"/>
                    <a:pt x="91" y="35"/>
                    <a:pt x="92" y="32"/>
                  </a:cubicBezTo>
                  <a:cubicBezTo>
                    <a:pt x="92" y="30"/>
                    <a:pt x="91" y="27"/>
                    <a:pt x="91" y="26"/>
                  </a:cubicBezTo>
                  <a:cubicBezTo>
                    <a:pt x="91" y="24"/>
                    <a:pt x="90" y="24"/>
                    <a:pt x="89" y="24"/>
                  </a:cubicBezTo>
                  <a:cubicBezTo>
                    <a:pt x="88" y="24"/>
                    <a:pt x="86" y="24"/>
                    <a:pt x="83" y="21"/>
                  </a:cubicBezTo>
                  <a:cubicBezTo>
                    <a:pt x="81" y="18"/>
                    <a:pt x="78" y="19"/>
                    <a:pt x="77" y="19"/>
                  </a:cubicBezTo>
                  <a:cubicBezTo>
                    <a:pt x="75" y="20"/>
                    <a:pt x="73" y="18"/>
                    <a:pt x="72" y="18"/>
                  </a:cubicBezTo>
                  <a:cubicBezTo>
                    <a:pt x="71" y="18"/>
                    <a:pt x="70" y="19"/>
                    <a:pt x="69" y="20"/>
                  </a:cubicBezTo>
                  <a:cubicBezTo>
                    <a:pt x="68" y="20"/>
                    <a:pt x="69" y="18"/>
                    <a:pt x="70" y="17"/>
                  </a:cubicBezTo>
                  <a:cubicBezTo>
                    <a:pt x="70" y="16"/>
                    <a:pt x="66" y="15"/>
                    <a:pt x="64" y="14"/>
                  </a:cubicBezTo>
                  <a:cubicBezTo>
                    <a:pt x="62" y="13"/>
                    <a:pt x="61" y="14"/>
                    <a:pt x="61" y="15"/>
                  </a:cubicBezTo>
                  <a:cubicBezTo>
                    <a:pt x="61" y="17"/>
                    <a:pt x="60" y="15"/>
                    <a:pt x="59" y="16"/>
                  </a:cubicBezTo>
                  <a:cubicBezTo>
                    <a:pt x="58" y="18"/>
                    <a:pt x="57" y="17"/>
                    <a:pt x="58" y="16"/>
                  </a:cubicBezTo>
                  <a:cubicBezTo>
                    <a:pt x="59" y="16"/>
                    <a:pt x="60" y="15"/>
                    <a:pt x="60" y="14"/>
                  </a:cubicBezTo>
                  <a:cubicBezTo>
                    <a:pt x="60" y="13"/>
                    <a:pt x="56" y="12"/>
                    <a:pt x="55" y="12"/>
                  </a:cubicBezTo>
                  <a:cubicBezTo>
                    <a:pt x="54" y="13"/>
                    <a:pt x="55" y="15"/>
                    <a:pt x="54" y="14"/>
                  </a:cubicBezTo>
                  <a:cubicBezTo>
                    <a:pt x="53" y="14"/>
                    <a:pt x="53" y="12"/>
                    <a:pt x="54" y="12"/>
                  </a:cubicBezTo>
                  <a:cubicBezTo>
                    <a:pt x="55" y="12"/>
                    <a:pt x="56" y="11"/>
                    <a:pt x="57" y="9"/>
                  </a:cubicBezTo>
                  <a:cubicBezTo>
                    <a:pt x="57" y="8"/>
                    <a:pt x="56" y="8"/>
                    <a:pt x="55" y="7"/>
                  </a:cubicBezTo>
                  <a:cubicBezTo>
                    <a:pt x="54" y="6"/>
                    <a:pt x="54" y="3"/>
                    <a:pt x="53" y="2"/>
                  </a:cubicBezTo>
                  <a:cubicBezTo>
                    <a:pt x="52" y="3"/>
                    <a:pt x="51" y="5"/>
                    <a:pt x="50" y="6"/>
                  </a:cubicBezTo>
                  <a:cubicBezTo>
                    <a:pt x="50" y="8"/>
                    <a:pt x="49" y="7"/>
                    <a:pt x="48" y="7"/>
                  </a:cubicBezTo>
                  <a:cubicBezTo>
                    <a:pt x="46" y="8"/>
                    <a:pt x="46" y="7"/>
                    <a:pt x="46" y="6"/>
                  </a:cubicBezTo>
                  <a:cubicBezTo>
                    <a:pt x="45" y="6"/>
                    <a:pt x="44" y="6"/>
                    <a:pt x="43" y="6"/>
                  </a:cubicBezTo>
                  <a:cubicBezTo>
                    <a:pt x="42" y="6"/>
                    <a:pt x="43" y="8"/>
                    <a:pt x="42" y="8"/>
                  </a:cubicBezTo>
                  <a:cubicBezTo>
                    <a:pt x="41" y="8"/>
                    <a:pt x="40" y="7"/>
                    <a:pt x="39" y="8"/>
                  </a:cubicBezTo>
                  <a:cubicBezTo>
                    <a:pt x="39" y="8"/>
                    <a:pt x="38" y="8"/>
                    <a:pt x="38" y="8"/>
                  </a:cubicBezTo>
                  <a:cubicBezTo>
                    <a:pt x="38" y="9"/>
                    <a:pt x="37" y="9"/>
                    <a:pt x="36" y="9"/>
                  </a:cubicBezTo>
                  <a:cubicBezTo>
                    <a:pt x="36" y="9"/>
                    <a:pt x="35" y="9"/>
                    <a:pt x="34" y="8"/>
                  </a:cubicBezTo>
                  <a:cubicBezTo>
                    <a:pt x="33" y="7"/>
                    <a:pt x="33" y="4"/>
                    <a:pt x="33" y="4"/>
                  </a:cubicBezTo>
                  <a:cubicBezTo>
                    <a:pt x="34" y="4"/>
                    <a:pt x="34" y="2"/>
                    <a:pt x="33" y="2"/>
                  </a:cubicBezTo>
                  <a:cubicBezTo>
                    <a:pt x="32" y="2"/>
                    <a:pt x="33" y="0"/>
                    <a:pt x="32" y="0"/>
                  </a:cubicBezTo>
                  <a:cubicBezTo>
                    <a:pt x="31" y="0"/>
                    <a:pt x="31" y="1"/>
                    <a:pt x="31" y="1"/>
                  </a:cubicBezTo>
                  <a:cubicBezTo>
                    <a:pt x="30" y="2"/>
                    <a:pt x="29" y="3"/>
                    <a:pt x="28" y="2"/>
                  </a:cubicBezTo>
                  <a:cubicBezTo>
                    <a:pt x="27" y="2"/>
                    <a:pt x="26" y="3"/>
                    <a:pt x="26" y="3"/>
                  </a:cubicBezTo>
                  <a:cubicBezTo>
                    <a:pt x="26" y="4"/>
                    <a:pt x="26" y="4"/>
                    <a:pt x="25" y="3"/>
                  </a:cubicBezTo>
                  <a:cubicBezTo>
                    <a:pt x="25" y="3"/>
                    <a:pt x="24" y="3"/>
                    <a:pt x="23" y="3"/>
                  </a:cubicBezTo>
                  <a:cubicBezTo>
                    <a:pt x="23" y="2"/>
                    <a:pt x="21" y="2"/>
                    <a:pt x="22" y="3"/>
                  </a:cubicBezTo>
                  <a:cubicBezTo>
                    <a:pt x="23" y="3"/>
                    <a:pt x="23" y="4"/>
                    <a:pt x="23" y="5"/>
                  </a:cubicBezTo>
                  <a:cubicBezTo>
                    <a:pt x="23" y="5"/>
                    <a:pt x="23" y="5"/>
                    <a:pt x="23" y="6"/>
                  </a:cubicBezTo>
                  <a:cubicBezTo>
                    <a:pt x="23" y="7"/>
                    <a:pt x="24" y="6"/>
                    <a:pt x="25" y="6"/>
                  </a:cubicBezTo>
                  <a:cubicBezTo>
                    <a:pt x="25" y="6"/>
                    <a:pt x="25" y="7"/>
                    <a:pt x="24" y="7"/>
                  </a:cubicBezTo>
                  <a:cubicBezTo>
                    <a:pt x="24" y="8"/>
                    <a:pt x="23" y="8"/>
                    <a:pt x="23" y="9"/>
                  </a:cubicBezTo>
                  <a:cubicBezTo>
                    <a:pt x="23" y="9"/>
                    <a:pt x="22" y="9"/>
                    <a:pt x="21" y="9"/>
                  </a:cubicBezTo>
                  <a:cubicBezTo>
                    <a:pt x="21" y="10"/>
                    <a:pt x="20" y="11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1"/>
                    <a:pt x="18" y="10"/>
                    <a:pt x="17" y="10"/>
                  </a:cubicBezTo>
                  <a:cubicBezTo>
                    <a:pt x="17" y="9"/>
                    <a:pt x="16" y="8"/>
                    <a:pt x="15" y="8"/>
                  </a:cubicBezTo>
                  <a:cubicBezTo>
                    <a:pt x="15" y="8"/>
                    <a:pt x="14" y="8"/>
                    <a:pt x="13" y="8"/>
                  </a:cubicBezTo>
                  <a:cubicBezTo>
                    <a:pt x="12" y="8"/>
                    <a:pt x="10" y="8"/>
                    <a:pt x="10" y="8"/>
                  </a:cubicBezTo>
                  <a:cubicBezTo>
                    <a:pt x="9" y="9"/>
                    <a:pt x="10" y="10"/>
                    <a:pt x="10" y="10"/>
                  </a:cubicBezTo>
                  <a:cubicBezTo>
                    <a:pt x="11" y="10"/>
                    <a:pt x="12" y="10"/>
                    <a:pt x="11" y="11"/>
                  </a:cubicBezTo>
                  <a:cubicBezTo>
                    <a:pt x="10" y="11"/>
                    <a:pt x="9" y="10"/>
                    <a:pt x="9" y="12"/>
                  </a:cubicBezTo>
                  <a:cubicBezTo>
                    <a:pt x="9" y="13"/>
                    <a:pt x="11" y="14"/>
                    <a:pt x="11" y="16"/>
                  </a:cubicBezTo>
                  <a:cubicBezTo>
                    <a:pt x="10" y="16"/>
                    <a:pt x="10" y="18"/>
                    <a:pt x="10" y="19"/>
                  </a:cubicBezTo>
                  <a:cubicBezTo>
                    <a:pt x="10" y="20"/>
                    <a:pt x="10" y="22"/>
                    <a:pt x="9" y="22"/>
                  </a:cubicBezTo>
                  <a:cubicBezTo>
                    <a:pt x="9" y="22"/>
                    <a:pt x="8" y="21"/>
                    <a:pt x="7" y="22"/>
                  </a:cubicBezTo>
                  <a:cubicBezTo>
                    <a:pt x="6" y="23"/>
                    <a:pt x="5" y="22"/>
                    <a:pt x="4" y="23"/>
                  </a:cubicBezTo>
                  <a:cubicBezTo>
                    <a:pt x="3" y="24"/>
                    <a:pt x="2" y="24"/>
                    <a:pt x="2" y="25"/>
                  </a:cubicBezTo>
                  <a:cubicBezTo>
                    <a:pt x="2" y="25"/>
                    <a:pt x="1" y="26"/>
                    <a:pt x="2" y="27"/>
                  </a:cubicBezTo>
                  <a:cubicBezTo>
                    <a:pt x="2" y="28"/>
                    <a:pt x="1" y="27"/>
                    <a:pt x="1" y="28"/>
                  </a:cubicBezTo>
                  <a:cubicBezTo>
                    <a:pt x="0" y="29"/>
                    <a:pt x="1" y="29"/>
                    <a:pt x="0" y="30"/>
                  </a:cubicBezTo>
                  <a:cubicBezTo>
                    <a:pt x="0" y="30"/>
                    <a:pt x="0" y="31"/>
                    <a:pt x="1" y="32"/>
                  </a:cubicBezTo>
                  <a:cubicBezTo>
                    <a:pt x="1" y="32"/>
                    <a:pt x="2" y="33"/>
                    <a:pt x="2" y="34"/>
                  </a:cubicBezTo>
                  <a:cubicBezTo>
                    <a:pt x="2" y="34"/>
                    <a:pt x="2" y="34"/>
                    <a:pt x="3" y="34"/>
                  </a:cubicBezTo>
                  <a:cubicBezTo>
                    <a:pt x="4" y="34"/>
                    <a:pt x="3" y="36"/>
                    <a:pt x="4" y="36"/>
                  </a:cubicBezTo>
                  <a:cubicBezTo>
                    <a:pt x="5" y="36"/>
                    <a:pt x="6" y="36"/>
                    <a:pt x="7" y="35"/>
                  </a:cubicBezTo>
                  <a:cubicBezTo>
                    <a:pt x="7" y="35"/>
                    <a:pt x="8" y="34"/>
                    <a:pt x="8" y="35"/>
                  </a:cubicBezTo>
                  <a:cubicBezTo>
                    <a:pt x="8" y="36"/>
                    <a:pt x="8" y="38"/>
                    <a:pt x="8" y="38"/>
                  </a:cubicBezTo>
                  <a:cubicBezTo>
                    <a:pt x="9" y="38"/>
                    <a:pt x="11" y="38"/>
                    <a:pt x="11" y="38"/>
                  </a:cubicBezTo>
                  <a:cubicBezTo>
                    <a:pt x="12" y="39"/>
                    <a:pt x="13" y="38"/>
                    <a:pt x="13" y="38"/>
                  </a:cubicBezTo>
                  <a:cubicBezTo>
                    <a:pt x="14" y="37"/>
                    <a:pt x="14" y="37"/>
                    <a:pt x="15" y="37"/>
                  </a:cubicBezTo>
                  <a:cubicBezTo>
                    <a:pt x="16" y="36"/>
                    <a:pt x="17" y="36"/>
                    <a:pt x="18" y="36"/>
                  </a:cubicBezTo>
                  <a:cubicBezTo>
                    <a:pt x="19" y="36"/>
                    <a:pt x="20" y="35"/>
                    <a:pt x="20" y="36"/>
                  </a:cubicBezTo>
                  <a:cubicBezTo>
                    <a:pt x="20" y="36"/>
                    <a:pt x="20" y="39"/>
                    <a:pt x="21" y="40"/>
                  </a:cubicBezTo>
                  <a:cubicBezTo>
                    <a:pt x="22" y="41"/>
                    <a:pt x="23" y="42"/>
                    <a:pt x="24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6" y="42"/>
                    <a:pt x="26" y="43"/>
                    <a:pt x="26" y="43"/>
                  </a:cubicBezTo>
                  <a:cubicBezTo>
                    <a:pt x="27" y="43"/>
                    <a:pt x="28" y="43"/>
                    <a:pt x="28" y="44"/>
                  </a:cubicBezTo>
                  <a:cubicBezTo>
                    <a:pt x="28" y="45"/>
                    <a:pt x="30" y="44"/>
                    <a:pt x="31" y="44"/>
                  </a:cubicBezTo>
                  <a:cubicBezTo>
                    <a:pt x="31" y="45"/>
                    <a:pt x="32" y="45"/>
                    <a:pt x="32" y="46"/>
                  </a:cubicBezTo>
                  <a:cubicBezTo>
                    <a:pt x="32" y="47"/>
                    <a:pt x="33" y="47"/>
                    <a:pt x="32" y="48"/>
                  </a:cubicBezTo>
                  <a:cubicBezTo>
                    <a:pt x="31" y="48"/>
                    <a:pt x="32" y="49"/>
                    <a:pt x="32" y="50"/>
                  </a:cubicBezTo>
                  <a:cubicBezTo>
                    <a:pt x="32" y="51"/>
                    <a:pt x="33" y="51"/>
                    <a:pt x="35" y="51"/>
                  </a:cubicBezTo>
                  <a:cubicBezTo>
                    <a:pt x="36" y="51"/>
                    <a:pt x="37" y="51"/>
                    <a:pt x="37" y="52"/>
                  </a:cubicBezTo>
                  <a:cubicBezTo>
                    <a:pt x="37" y="53"/>
                    <a:pt x="38" y="53"/>
                    <a:pt x="38" y="54"/>
                  </a:cubicBezTo>
                  <a:cubicBezTo>
                    <a:pt x="39" y="55"/>
                    <a:pt x="38" y="57"/>
                    <a:pt x="38" y="57"/>
                  </a:cubicBezTo>
                  <a:cubicBezTo>
                    <a:pt x="38" y="58"/>
                    <a:pt x="38" y="59"/>
                    <a:pt x="37" y="59"/>
                  </a:cubicBezTo>
                  <a:cubicBezTo>
                    <a:pt x="38" y="60"/>
                    <a:pt x="38" y="60"/>
                    <a:pt x="37" y="60"/>
                  </a:cubicBezTo>
                  <a:cubicBezTo>
                    <a:pt x="37" y="61"/>
                    <a:pt x="38" y="62"/>
                    <a:pt x="38" y="63"/>
                  </a:cubicBezTo>
                  <a:cubicBezTo>
                    <a:pt x="37" y="65"/>
                    <a:pt x="37" y="65"/>
                    <a:pt x="39" y="65"/>
                  </a:cubicBezTo>
                  <a:cubicBezTo>
                    <a:pt x="40" y="65"/>
                    <a:pt x="40" y="65"/>
                    <a:pt x="41" y="65"/>
                  </a:cubicBezTo>
                  <a:cubicBezTo>
                    <a:pt x="41" y="65"/>
                    <a:pt x="42" y="66"/>
                    <a:pt x="43" y="67"/>
                  </a:cubicBezTo>
                  <a:cubicBezTo>
                    <a:pt x="43" y="68"/>
                    <a:pt x="43" y="70"/>
                    <a:pt x="44" y="70"/>
                  </a:cubicBezTo>
                  <a:cubicBezTo>
                    <a:pt x="44" y="70"/>
                    <a:pt x="45" y="69"/>
                    <a:pt x="46" y="69"/>
                  </a:cubicBezTo>
                  <a:cubicBezTo>
                    <a:pt x="46" y="70"/>
                    <a:pt x="45" y="72"/>
                    <a:pt x="45" y="73"/>
                  </a:cubicBezTo>
                  <a:cubicBezTo>
                    <a:pt x="46" y="73"/>
                    <a:pt x="47" y="73"/>
                    <a:pt x="47" y="74"/>
                  </a:cubicBezTo>
                  <a:cubicBezTo>
                    <a:pt x="47" y="74"/>
                    <a:pt x="48" y="77"/>
                    <a:pt x="47" y="77"/>
                  </a:cubicBezTo>
                  <a:cubicBezTo>
                    <a:pt x="47" y="78"/>
                    <a:pt x="45" y="78"/>
                    <a:pt x="44" y="79"/>
                  </a:cubicBezTo>
                  <a:cubicBezTo>
                    <a:pt x="44" y="79"/>
                    <a:pt x="41" y="81"/>
                    <a:pt x="40" y="83"/>
                  </a:cubicBezTo>
                  <a:cubicBezTo>
                    <a:pt x="40" y="84"/>
                    <a:pt x="39" y="85"/>
                    <a:pt x="38" y="85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0" y="85"/>
                    <a:pt x="40" y="85"/>
                    <a:pt x="41" y="86"/>
                  </a:cubicBezTo>
                  <a:cubicBezTo>
                    <a:pt x="42" y="87"/>
                    <a:pt x="42" y="88"/>
                    <a:pt x="42" y="88"/>
                  </a:cubicBezTo>
                  <a:cubicBezTo>
                    <a:pt x="42" y="88"/>
                    <a:pt x="43" y="86"/>
                    <a:pt x="43" y="87"/>
                  </a:cubicBezTo>
                  <a:cubicBezTo>
                    <a:pt x="44" y="88"/>
                    <a:pt x="46" y="89"/>
                    <a:pt x="46" y="89"/>
                  </a:cubicBezTo>
                  <a:cubicBezTo>
                    <a:pt x="46" y="90"/>
                    <a:pt x="48" y="90"/>
                    <a:pt x="48" y="91"/>
                  </a:cubicBezTo>
                  <a:cubicBezTo>
                    <a:pt x="48" y="92"/>
                    <a:pt x="47" y="93"/>
                    <a:pt x="48" y="95"/>
                  </a:cubicBezTo>
                  <a:cubicBezTo>
                    <a:pt x="48" y="94"/>
                    <a:pt x="48" y="94"/>
                    <a:pt x="49" y="9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5" name="Freeform 286">
              <a:extLst>
                <a:ext uri="{FF2B5EF4-FFF2-40B4-BE49-F238E27FC236}">
                  <a16:creationId xmlns:a16="http://schemas.microsoft.com/office/drawing/2014/main" id="{86420DA0-FAB3-4F5F-839E-DD2B74C24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19550" y="2493963"/>
              <a:ext cx="42862" cy="47625"/>
            </a:xfrm>
            <a:custGeom>
              <a:avLst/>
              <a:gdLst>
                <a:gd name="T0" fmla="*/ 12 w 12"/>
                <a:gd name="T1" fmla="*/ 6 h 13"/>
                <a:gd name="T2" fmla="*/ 10 w 12"/>
                <a:gd name="T3" fmla="*/ 4 h 13"/>
                <a:gd name="T4" fmla="*/ 7 w 12"/>
                <a:gd name="T5" fmla="*/ 2 h 13"/>
                <a:gd name="T6" fmla="*/ 6 w 12"/>
                <a:gd name="T7" fmla="*/ 3 h 13"/>
                <a:gd name="T8" fmla="*/ 5 w 12"/>
                <a:gd name="T9" fmla="*/ 1 h 13"/>
                <a:gd name="T10" fmla="*/ 3 w 12"/>
                <a:gd name="T11" fmla="*/ 0 h 13"/>
                <a:gd name="T12" fmla="*/ 2 w 12"/>
                <a:gd name="T13" fmla="*/ 0 h 13"/>
                <a:gd name="T14" fmla="*/ 2 w 12"/>
                <a:gd name="T15" fmla="*/ 2 h 13"/>
                <a:gd name="T16" fmla="*/ 1 w 12"/>
                <a:gd name="T17" fmla="*/ 6 h 13"/>
                <a:gd name="T18" fmla="*/ 0 w 12"/>
                <a:gd name="T19" fmla="*/ 9 h 13"/>
                <a:gd name="T20" fmla="*/ 1 w 12"/>
                <a:gd name="T21" fmla="*/ 10 h 13"/>
                <a:gd name="T22" fmla="*/ 1 w 12"/>
                <a:gd name="T23" fmla="*/ 11 h 13"/>
                <a:gd name="T24" fmla="*/ 2 w 12"/>
                <a:gd name="T25" fmla="*/ 11 h 13"/>
                <a:gd name="T26" fmla="*/ 5 w 12"/>
                <a:gd name="T27" fmla="*/ 12 h 13"/>
                <a:gd name="T28" fmla="*/ 7 w 12"/>
                <a:gd name="T29" fmla="*/ 12 h 13"/>
                <a:gd name="T30" fmla="*/ 10 w 12"/>
                <a:gd name="T31" fmla="*/ 12 h 13"/>
                <a:gd name="T32" fmla="*/ 12 w 12"/>
                <a:gd name="T33" fmla="*/ 10 h 13"/>
                <a:gd name="T34" fmla="*/ 12 w 12"/>
                <a:gd name="T3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3">
                  <a:moveTo>
                    <a:pt x="12" y="6"/>
                  </a:moveTo>
                  <a:cubicBezTo>
                    <a:pt x="12" y="5"/>
                    <a:pt x="10" y="5"/>
                    <a:pt x="10" y="4"/>
                  </a:cubicBezTo>
                  <a:cubicBezTo>
                    <a:pt x="10" y="4"/>
                    <a:pt x="8" y="3"/>
                    <a:pt x="7" y="2"/>
                  </a:cubicBezTo>
                  <a:cubicBezTo>
                    <a:pt x="7" y="1"/>
                    <a:pt x="6" y="3"/>
                    <a:pt x="6" y="3"/>
                  </a:cubicBezTo>
                  <a:cubicBezTo>
                    <a:pt x="6" y="3"/>
                    <a:pt x="6" y="2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3"/>
                    <a:pt x="1" y="4"/>
                    <a:pt x="1" y="6"/>
                  </a:cubicBezTo>
                  <a:cubicBezTo>
                    <a:pt x="1" y="7"/>
                    <a:pt x="0" y="7"/>
                    <a:pt x="0" y="9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3" y="11"/>
                    <a:pt x="4" y="12"/>
                    <a:pt x="5" y="12"/>
                  </a:cubicBezTo>
                  <a:cubicBezTo>
                    <a:pt x="6" y="13"/>
                    <a:pt x="5" y="12"/>
                    <a:pt x="7" y="12"/>
                  </a:cubicBezTo>
                  <a:cubicBezTo>
                    <a:pt x="8" y="12"/>
                    <a:pt x="9" y="12"/>
                    <a:pt x="10" y="12"/>
                  </a:cubicBezTo>
                  <a:cubicBezTo>
                    <a:pt x="11" y="11"/>
                    <a:pt x="11" y="10"/>
                    <a:pt x="12" y="10"/>
                  </a:cubicBezTo>
                  <a:cubicBezTo>
                    <a:pt x="11" y="8"/>
                    <a:pt x="12" y="7"/>
                    <a:pt x="12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6" name="Freeform 287">
              <a:extLst>
                <a:ext uri="{FF2B5EF4-FFF2-40B4-BE49-F238E27FC236}">
                  <a16:creationId xmlns:a16="http://schemas.microsoft.com/office/drawing/2014/main" id="{315BF4CE-FEBE-4F4E-B289-BD63EF79E8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149725" y="2419350"/>
              <a:ext cx="173037" cy="334963"/>
            </a:xfrm>
            <a:custGeom>
              <a:avLst/>
              <a:gdLst>
                <a:gd name="T0" fmla="*/ 14 w 48"/>
                <a:gd name="T1" fmla="*/ 88 h 93"/>
                <a:gd name="T2" fmla="*/ 13 w 48"/>
                <a:gd name="T3" fmla="*/ 86 h 93"/>
                <a:gd name="T4" fmla="*/ 12 w 48"/>
                <a:gd name="T5" fmla="*/ 92 h 93"/>
                <a:gd name="T6" fmla="*/ 17 w 48"/>
                <a:gd name="T7" fmla="*/ 92 h 93"/>
                <a:gd name="T8" fmla="*/ 18 w 48"/>
                <a:gd name="T9" fmla="*/ 91 h 93"/>
                <a:gd name="T10" fmla="*/ 45 w 48"/>
                <a:gd name="T11" fmla="*/ 9 h 93"/>
                <a:gd name="T12" fmla="*/ 44 w 48"/>
                <a:gd name="T13" fmla="*/ 13 h 93"/>
                <a:gd name="T14" fmla="*/ 40 w 48"/>
                <a:gd name="T15" fmla="*/ 14 h 93"/>
                <a:gd name="T16" fmla="*/ 36 w 48"/>
                <a:gd name="T17" fmla="*/ 14 h 93"/>
                <a:gd name="T18" fmla="*/ 39 w 48"/>
                <a:gd name="T19" fmla="*/ 9 h 93"/>
                <a:gd name="T20" fmla="*/ 32 w 48"/>
                <a:gd name="T21" fmla="*/ 6 h 93"/>
                <a:gd name="T22" fmla="*/ 26 w 48"/>
                <a:gd name="T23" fmla="*/ 1 h 93"/>
                <a:gd name="T24" fmla="*/ 22 w 48"/>
                <a:gd name="T25" fmla="*/ 2 h 93"/>
                <a:gd name="T26" fmla="*/ 17 w 48"/>
                <a:gd name="T27" fmla="*/ 1 h 93"/>
                <a:gd name="T28" fmla="*/ 15 w 48"/>
                <a:gd name="T29" fmla="*/ 5 h 93"/>
                <a:gd name="T30" fmla="*/ 12 w 48"/>
                <a:gd name="T31" fmla="*/ 9 h 93"/>
                <a:gd name="T32" fmla="*/ 13 w 48"/>
                <a:gd name="T33" fmla="*/ 13 h 93"/>
                <a:gd name="T34" fmla="*/ 11 w 48"/>
                <a:gd name="T35" fmla="*/ 16 h 93"/>
                <a:gd name="T36" fmla="*/ 9 w 48"/>
                <a:gd name="T37" fmla="*/ 19 h 93"/>
                <a:gd name="T38" fmla="*/ 8 w 48"/>
                <a:gd name="T39" fmla="*/ 24 h 93"/>
                <a:gd name="T40" fmla="*/ 9 w 48"/>
                <a:gd name="T41" fmla="*/ 28 h 93"/>
                <a:gd name="T42" fmla="*/ 9 w 48"/>
                <a:gd name="T43" fmla="*/ 32 h 93"/>
                <a:gd name="T44" fmla="*/ 8 w 48"/>
                <a:gd name="T45" fmla="*/ 37 h 93"/>
                <a:gd name="T46" fmla="*/ 6 w 48"/>
                <a:gd name="T47" fmla="*/ 42 h 93"/>
                <a:gd name="T48" fmla="*/ 6 w 48"/>
                <a:gd name="T49" fmla="*/ 45 h 93"/>
                <a:gd name="T50" fmla="*/ 5 w 48"/>
                <a:gd name="T51" fmla="*/ 48 h 93"/>
                <a:gd name="T52" fmla="*/ 5 w 48"/>
                <a:gd name="T53" fmla="*/ 51 h 93"/>
                <a:gd name="T54" fmla="*/ 4 w 48"/>
                <a:gd name="T55" fmla="*/ 56 h 93"/>
                <a:gd name="T56" fmla="*/ 5 w 48"/>
                <a:gd name="T57" fmla="*/ 59 h 93"/>
                <a:gd name="T58" fmla="*/ 6 w 48"/>
                <a:gd name="T59" fmla="*/ 61 h 93"/>
                <a:gd name="T60" fmla="*/ 5 w 48"/>
                <a:gd name="T61" fmla="*/ 63 h 93"/>
                <a:gd name="T62" fmla="*/ 5 w 48"/>
                <a:gd name="T63" fmla="*/ 67 h 93"/>
                <a:gd name="T64" fmla="*/ 3 w 48"/>
                <a:gd name="T65" fmla="*/ 70 h 93"/>
                <a:gd name="T66" fmla="*/ 2 w 48"/>
                <a:gd name="T67" fmla="*/ 73 h 93"/>
                <a:gd name="T68" fmla="*/ 1 w 48"/>
                <a:gd name="T69" fmla="*/ 77 h 93"/>
                <a:gd name="T70" fmla="*/ 4 w 48"/>
                <a:gd name="T71" fmla="*/ 79 h 93"/>
                <a:gd name="T72" fmla="*/ 5 w 48"/>
                <a:gd name="T73" fmla="*/ 83 h 93"/>
                <a:gd name="T74" fmla="*/ 10 w 48"/>
                <a:gd name="T75" fmla="*/ 83 h 93"/>
                <a:gd name="T76" fmla="*/ 11 w 48"/>
                <a:gd name="T77" fmla="*/ 81 h 93"/>
                <a:gd name="T78" fmla="*/ 11 w 48"/>
                <a:gd name="T79" fmla="*/ 77 h 93"/>
                <a:gd name="T80" fmla="*/ 14 w 48"/>
                <a:gd name="T81" fmla="*/ 75 h 93"/>
                <a:gd name="T82" fmla="*/ 18 w 48"/>
                <a:gd name="T83" fmla="*/ 70 h 93"/>
                <a:gd name="T84" fmla="*/ 17 w 48"/>
                <a:gd name="T85" fmla="*/ 67 h 93"/>
                <a:gd name="T86" fmla="*/ 19 w 48"/>
                <a:gd name="T87" fmla="*/ 61 h 93"/>
                <a:gd name="T88" fmla="*/ 20 w 48"/>
                <a:gd name="T89" fmla="*/ 59 h 93"/>
                <a:gd name="T90" fmla="*/ 21 w 48"/>
                <a:gd name="T91" fmla="*/ 55 h 93"/>
                <a:gd name="T92" fmla="*/ 23 w 48"/>
                <a:gd name="T93" fmla="*/ 55 h 93"/>
                <a:gd name="T94" fmla="*/ 22 w 48"/>
                <a:gd name="T95" fmla="*/ 54 h 93"/>
                <a:gd name="T96" fmla="*/ 21 w 48"/>
                <a:gd name="T97" fmla="*/ 52 h 93"/>
                <a:gd name="T98" fmla="*/ 24 w 48"/>
                <a:gd name="T99" fmla="*/ 50 h 93"/>
                <a:gd name="T100" fmla="*/ 27 w 48"/>
                <a:gd name="T101" fmla="*/ 47 h 93"/>
                <a:gd name="T102" fmla="*/ 28 w 48"/>
                <a:gd name="T103" fmla="*/ 44 h 93"/>
                <a:gd name="T104" fmla="*/ 38 w 48"/>
                <a:gd name="T105" fmla="*/ 42 h 93"/>
                <a:gd name="T106" fmla="*/ 39 w 48"/>
                <a:gd name="T107" fmla="*/ 37 h 93"/>
                <a:gd name="T108" fmla="*/ 38 w 48"/>
                <a:gd name="T109" fmla="*/ 34 h 93"/>
                <a:gd name="T110" fmla="*/ 37 w 48"/>
                <a:gd name="T111" fmla="*/ 32 h 93"/>
                <a:gd name="T112" fmla="*/ 36 w 48"/>
                <a:gd name="T113" fmla="*/ 30 h 93"/>
                <a:gd name="T114" fmla="*/ 38 w 48"/>
                <a:gd name="T115" fmla="*/ 23 h 93"/>
                <a:gd name="T116" fmla="*/ 44 w 48"/>
                <a:gd name="T117" fmla="*/ 15 h 93"/>
                <a:gd name="T118" fmla="*/ 47 w 48"/>
                <a:gd name="T119" fmla="*/ 1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" h="93">
                  <a:moveTo>
                    <a:pt x="18" y="91"/>
                  </a:moveTo>
                  <a:cubicBezTo>
                    <a:pt x="17" y="91"/>
                    <a:pt x="15" y="88"/>
                    <a:pt x="14" y="88"/>
                  </a:cubicBezTo>
                  <a:cubicBezTo>
                    <a:pt x="13" y="87"/>
                    <a:pt x="14" y="87"/>
                    <a:pt x="13" y="87"/>
                  </a:cubicBezTo>
                  <a:cubicBezTo>
                    <a:pt x="12" y="87"/>
                    <a:pt x="12" y="86"/>
                    <a:pt x="13" y="86"/>
                  </a:cubicBezTo>
                  <a:cubicBezTo>
                    <a:pt x="13" y="86"/>
                    <a:pt x="13" y="85"/>
                    <a:pt x="12" y="85"/>
                  </a:cubicBezTo>
                  <a:cubicBezTo>
                    <a:pt x="12" y="86"/>
                    <a:pt x="12" y="92"/>
                    <a:pt x="12" y="92"/>
                  </a:cubicBezTo>
                  <a:cubicBezTo>
                    <a:pt x="12" y="92"/>
                    <a:pt x="15" y="92"/>
                    <a:pt x="16" y="92"/>
                  </a:cubicBezTo>
                  <a:cubicBezTo>
                    <a:pt x="16" y="92"/>
                    <a:pt x="17" y="93"/>
                    <a:pt x="17" y="92"/>
                  </a:cubicBezTo>
                  <a:cubicBezTo>
                    <a:pt x="18" y="92"/>
                    <a:pt x="19" y="92"/>
                    <a:pt x="20" y="92"/>
                  </a:cubicBezTo>
                  <a:cubicBezTo>
                    <a:pt x="21" y="91"/>
                    <a:pt x="20" y="91"/>
                    <a:pt x="18" y="91"/>
                  </a:cubicBezTo>
                  <a:close/>
                  <a:moveTo>
                    <a:pt x="47" y="10"/>
                  </a:moveTo>
                  <a:cubicBezTo>
                    <a:pt x="47" y="9"/>
                    <a:pt x="46" y="9"/>
                    <a:pt x="45" y="9"/>
                  </a:cubicBezTo>
                  <a:cubicBezTo>
                    <a:pt x="45" y="9"/>
                    <a:pt x="45" y="10"/>
                    <a:pt x="45" y="10"/>
                  </a:cubicBezTo>
                  <a:cubicBezTo>
                    <a:pt x="46" y="11"/>
                    <a:pt x="45" y="13"/>
                    <a:pt x="44" y="13"/>
                  </a:cubicBezTo>
                  <a:cubicBezTo>
                    <a:pt x="43" y="13"/>
                    <a:pt x="43" y="14"/>
                    <a:pt x="42" y="14"/>
                  </a:cubicBezTo>
                  <a:cubicBezTo>
                    <a:pt x="42" y="14"/>
                    <a:pt x="41" y="15"/>
                    <a:pt x="40" y="14"/>
                  </a:cubicBezTo>
                  <a:cubicBezTo>
                    <a:pt x="40" y="14"/>
                    <a:pt x="39" y="15"/>
                    <a:pt x="38" y="14"/>
                  </a:cubicBezTo>
                  <a:cubicBezTo>
                    <a:pt x="38" y="14"/>
                    <a:pt x="36" y="14"/>
                    <a:pt x="36" y="14"/>
                  </a:cubicBezTo>
                  <a:cubicBezTo>
                    <a:pt x="36" y="13"/>
                    <a:pt x="37" y="13"/>
                    <a:pt x="37" y="12"/>
                  </a:cubicBezTo>
                  <a:cubicBezTo>
                    <a:pt x="37" y="11"/>
                    <a:pt x="39" y="10"/>
                    <a:pt x="39" y="9"/>
                  </a:cubicBezTo>
                  <a:cubicBezTo>
                    <a:pt x="38" y="9"/>
                    <a:pt x="35" y="7"/>
                    <a:pt x="34" y="7"/>
                  </a:cubicBezTo>
                  <a:cubicBezTo>
                    <a:pt x="34" y="6"/>
                    <a:pt x="33" y="6"/>
                    <a:pt x="32" y="6"/>
                  </a:cubicBezTo>
                  <a:cubicBezTo>
                    <a:pt x="30" y="5"/>
                    <a:pt x="30" y="5"/>
                    <a:pt x="29" y="4"/>
                  </a:cubicBezTo>
                  <a:cubicBezTo>
                    <a:pt x="28" y="3"/>
                    <a:pt x="26" y="2"/>
                    <a:pt x="26" y="1"/>
                  </a:cubicBezTo>
                  <a:cubicBezTo>
                    <a:pt x="25" y="1"/>
                    <a:pt x="24" y="0"/>
                    <a:pt x="24" y="1"/>
                  </a:cubicBezTo>
                  <a:cubicBezTo>
                    <a:pt x="23" y="1"/>
                    <a:pt x="23" y="3"/>
                    <a:pt x="22" y="2"/>
                  </a:cubicBezTo>
                  <a:cubicBezTo>
                    <a:pt x="22" y="1"/>
                    <a:pt x="21" y="1"/>
                    <a:pt x="19" y="1"/>
                  </a:cubicBezTo>
                  <a:cubicBezTo>
                    <a:pt x="18" y="1"/>
                    <a:pt x="19" y="0"/>
                    <a:pt x="17" y="1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4"/>
                    <a:pt x="15" y="5"/>
                    <a:pt x="15" y="5"/>
                  </a:cubicBezTo>
                  <a:cubicBezTo>
                    <a:pt x="15" y="6"/>
                    <a:pt x="13" y="7"/>
                    <a:pt x="13" y="7"/>
                  </a:cubicBezTo>
                  <a:cubicBezTo>
                    <a:pt x="13" y="8"/>
                    <a:pt x="13" y="9"/>
                    <a:pt x="12" y="9"/>
                  </a:cubicBezTo>
                  <a:cubicBezTo>
                    <a:pt x="12" y="9"/>
                    <a:pt x="13" y="11"/>
                    <a:pt x="13" y="11"/>
                  </a:cubicBezTo>
                  <a:cubicBezTo>
                    <a:pt x="12" y="12"/>
                    <a:pt x="13" y="13"/>
                    <a:pt x="13" y="13"/>
                  </a:cubicBezTo>
                  <a:cubicBezTo>
                    <a:pt x="12" y="13"/>
                    <a:pt x="11" y="14"/>
                    <a:pt x="11" y="14"/>
                  </a:cubicBezTo>
                  <a:cubicBezTo>
                    <a:pt x="11" y="15"/>
                    <a:pt x="11" y="16"/>
                    <a:pt x="11" y="16"/>
                  </a:cubicBezTo>
                  <a:cubicBezTo>
                    <a:pt x="10" y="16"/>
                    <a:pt x="10" y="17"/>
                    <a:pt x="10" y="18"/>
                  </a:cubicBezTo>
                  <a:cubicBezTo>
                    <a:pt x="10" y="19"/>
                    <a:pt x="9" y="18"/>
                    <a:pt x="9" y="19"/>
                  </a:cubicBezTo>
                  <a:cubicBezTo>
                    <a:pt x="9" y="20"/>
                    <a:pt x="10" y="22"/>
                    <a:pt x="9" y="22"/>
                  </a:cubicBezTo>
                  <a:cubicBezTo>
                    <a:pt x="8" y="22"/>
                    <a:pt x="8" y="24"/>
                    <a:pt x="8" y="24"/>
                  </a:cubicBezTo>
                  <a:cubicBezTo>
                    <a:pt x="8" y="24"/>
                    <a:pt x="7" y="25"/>
                    <a:pt x="8" y="26"/>
                  </a:cubicBezTo>
                  <a:cubicBezTo>
                    <a:pt x="9" y="27"/>
                    <a:pt x="9" y="28"/>
                    <a:pt x="9" y="28"/>
                  </a:cubicBezTo>
                  <a:cubicBezTo>
                    <a:pt x="9" y="29"/>
                    <a:pt x="10" y="30"/>
                    <a:pt x="9" y="30"/>
                  </a:cubicBezTo>
                  <a:cubicBezTo>
                    <a:pt x="9" y="31"/>
                    <a:pt x="9" y="32"/>
                    <a:pt x="9" y="32"/>
                  </a:cubicBezTo>
                  <a:cubicBezTo>
                    <a:pt x="8" y="33"/>
                    <a:pt x="9" y="34"/>
                    <a:pt x="8" y="34"/>
                  </a:cubicBezTo>
                  <a:cubicBezTo>
                    <a:pt x="7" y="34"/>
                    <a:pt x="8" y="37"/>
                    <a:pt x="8" y="37"/>
                  </a:cubicBezTo>
                  <a:cubicBezTo>
                    <a:pt x="7" y="37"/>
                    <a:pt x="6" y="38"/>
                    <a:pt x="6" y="39"/>
                  </a:cubicBezTo>
                  <a:cubicBezTo>
                    <a:pt x="6" y="41"/>
                    <a:pt x="6" y="42"/>
                    <a:pt x="6" y="42"/>
                  </a:cubicBezTo>
                  <a:cubicBezTo>
                    <a:pt x="6" y="43"/>
                    <a:pt x="7" y="43"/>
                    <a:pt x="7" y="44"/>
                  </a:cubicBezTo>
                  <a:cubicBezTo>
                    <a:pt x="7" y="45"/>
                    <a:pt x="6" y="44"/>
                    <a:pt x="6" y="45"/>
                  </a:cubicBezTo>
                  <a:cubicBezTo>
                    <a:pt x="5" y="45"/>
                    <a:pt x="6" y="46"/>
                    <a:pt x="5" y="46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49"/>
                    <a:pt x="4" y="49"/>
                    <a:pt x="4" y="49"/>
                  </a:cubicBezTo>
                  <a:cubicBezTo>
                    <a:pt x="4" y="50"/>
                    <a:pt x="5" y="50"/>
                    <a:pt x="5" y="51"/>
                  </a:cubicBezTo>
                  <a:cubicBezTo>
                    <a:pt x="5" y="52"/>
                    <a:pt x="5" y="53"/>
                    <a:pt x="4" y="53"/>
                  </a:cubicBezTo>
                  <a:cubicBezTo>
                    <a:pt x="4" y="54"/>
                    <a:pt x="4" y="56"/>
                    <a:pt x="4" y="56"/>
                  </a:cubicBezTo>
                  <a:cubicBezTo>
                    <a:pt x="5" y="56"/>
                    <a:pt x="5" y="57"/>
                    <a:pt x="4" y="57"/>
                  </a:cubicBezTo>
                  <a:cubicBezTo>
                    <a:pt x="4" y="58"/>
                    <a:pt x="5" y="58"/>
                    <a:pt x="5" y="59"/>
                  </a:cubicBezTo>
                  <a:cubicBezTo>
                    <a:pt x="4" y="59"/>
                    <a:pt x="5" y="60"/>
                    <a:pt x="5" y="60"/>
                  </a:cubicBezTo>
                  <a:cubicBezTo>
                    <a:pt x="6" y="60"/>
                    <a:pt x="7" y="61"/>
                    <a:pt x="6" y="61"/>
                  </a:cubicBezTo>
                  <a:cubicBezTo>
                    <a:pt x="5" y="61"/>
                    <a:pt x="4" y="61"/>
                    <a:pt x="5" y="61"/>
                  </a:cubicBezTo>
                  <a:cubicBezTo>
                    <a:pt x="5" y="62"/>
                    <a:pt x="6" y="63"/>
                    <a:pt x="5" y="63"/>
                  </a:cubicBezTo>
                  <a:cubicBezTo>
                    <a:pt x="4" y="63"/>
                    <a:pt x="5" y="64"/>
                    <a:pt x="5" y="65"/>
                  </a:cubicBezTo>
                  <a:cubicBezTo>
                    <a:pt x="5" y="66"/>
                    <a:pt x="5" y="66"/>
                    <a:pt x="5" y="67"/>
                  </a:cubicBezTo>
                  <a:cubicBezTo>
                    <a:pt x="4" y="67"/>
                    <a:pt x="5" y="68"/>
                    <a:pt x="4" y="68"/>
                  </a:cubicBezTo>
                  <a:cubicBezTo>
                    <a:pt x="3" y="68"/>
                    <a:pt x="4" y="69"/>
                    <a:pt x="3" y="70"/>
                  </a:cubicBezTo>
                  <a:cubicBezTo>
                    <a:pt x="2" y="70"/>
                    <a:pt x="4" y="71"/>
                    <a:pt x="3" y="71"/>
                  </a:cubicBezTo>
                  <a:cubicBezTo>
                    <a:pt x="2" y="72"/>
                    <a:pt x="3" y="73"/>
                    <a:pt x="2" y="73"/>
                  </a:cubicBezTo>
                  <a:cubicBezTo>
                    <a:pt x="1" y="73"/>
                    <a:pt x="1" y="74"/>
                    <a:pt x="1" y="75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2" y="77"/>
                    <a:pt x="1" y="78"/>
                    <a:pt x="1" y="78"/>
                  </a:cubicBezTo>
                  <a:cubicBezTo>
                    <a:pt x="2" y="79"/>
                    <a:pt x="4" y="78"/>
                    <a:pt x="4" y="79"/>
                  </a:cubicBezTo>
                  <a:cubicBezTo>
                    <a:pt x="3" y="80"/>
                    <a:pt x="3" y="82"/>
                    <a:pt x="4" y="82"/>
                  </a:cubicBezTo>
                  <a:cubicBezTo>
                    <a:pt x="4" y="82"/>
                    <a:pt x="4" y="83"/>
                    <a:pt x="5" y="83"/>
                  </a:cubicBezTo>
                  <a:cubicBezTo>
                    <a:pt x="5" y="83"/>
                    <a:pt x="8" y="82"/>
                    <a:pt x="9" y="83"/>
                  </a:cubicBezTo>
                  <a:cubicBezTo>
                    <a:pt x="9" y="83"/>
                    <a:pt x="10" y="83"/>
                    <a:pt x="10" y="83"/>
                  </a:cubicBezTo>
                  <a:cubicBezTo>
                    <a:pt x="11" y="83"/>
                    <a:pt x="12" y="84"/>
                    <a:pt x="12" y="84"/>
                  </a:cubicBezTo>
                  <a:cubicBezTo>
                    <a:pt x="13" y="83"/>
                    <a:pt x="11" y="82"/>
                    <a:pt x="11" y="81"/>
                  </a:cubicBezTo>
                  <a:cubicBezTo>
                    <a:pt x="11" y="81"/>
                    <a:pt x="11" y="80"/>
                    <a:pt x="11" y="80"/>
                  </a:cubicBezTo>
                  <a:cubicBezTo>
                    <a:pt x="11" y="79"/>
                    <a:pt x="11" y="78"/>
                    <a:pt x="11" y="77"/>
                  </a:cubicBezTo>
                  <a:cubicBezTo>
                    <a:pt x="12" y="77"/>
                    <a:pt x="12" y="76"/>
                    <a:pt x="13" y="77"/>
                  </a:cubicBezTo>
                  <a:cubicBezTo>
                    <a:pt x="13" y="77"/>
                    <a:pt x="14" y="76"/>
                    <a:pt x="14" y="75"/>
                  </a:cubicBezTo>
                  <a:cubicBezTo>
                    <a:pt x="14" y="74"/>
                    <a:pt x="15" y="73"/>
                    <a:pt x="16" y="72"/>
                  </a:cubicBezTo>
                  <a:cubicBezTo>
                    <a:pt x="17" y="71"/>
                    <a:pt x="19" y="70"/>
                    <a:pt x="18" y="70"/>
                  </a:cubicBezTo>
                  <a:cubicBezTo>
                    <a:pt x="18" y="70"/>
                    <a:pt x="19" y="68"/>
                    <a:pt x="19" y="68"/>
                  </a:cubicBezTo>
                  <a:cubicBezTo>
                    <a:pt x="19" y="67"/>
                    <a:pt x="17" y="67"/>
                    <a:pt x="17" y="67"/>
                  </a:cubicBezTo>
                  <a:cubicBezTo>
                    <a:pt x="16" y="67"/>
                    <a:pt x="14" y="66"/>
                    <a:pt x="15" y="64"/>
                  </a:cubicBezTo>
                  <a:cubicBezTo>
                    <a:pt x="16" y="62"/>
                    <a:pt x="18" y="62"/>
                    <a:pt x="19" y="61"/>
                  </a:cubicBezTo>
                  <a:cubicBezTo>
                    <a:pt x="19" y="61"/>
                    <a:pt x="19" y="61"/>
                    <a:pt x="19" y="60"/>
                  </a:cubicBezTo>
                  <a:cubicBezTo>
                    <a:pt x="20" y="60"/>
                    <a:pt x="20" y="59"/>
                    <a:pt x="20" y="59"/>
                  </a:cubicBezTo>
                  <a:cubicBezTo>
                    <a:pt x="20" y="58"/>
                    <a:pt x="20" y="56"/>
                    <a:pt x="21" y="56"/>
                  </a:cubicBezTo>
                  <a:cubicBezTo>
                    <a:pt x="22" y="56"/>
                    <a:pt x="22" y="56"/>
                    <a:pt x="21" y="55"/>
                  </a:cubicBezTo>
                  <a:cubicBezTo>
                    <a:pt x="21" y="55"/>
                    <a:pt x="21" y="55"/>
                    <a:pt x="22" y="55"/>
                  </a:cubicBezTo>
                  <a:cubicBezTo>
                    <a:pt x="23" y="54"/>
                    <a:pt x="22" y="55"/>
                    <a:pt x="23" y="55"/>
                  </a:cubicBezTo>
                  <a:cubicBezTo>
                    <a:pt x="24" y="55"/>
                    <a:pt x="25" y="54"/>
                    <a:pt x="24" y="54"/>
                  </a:cubicBezTo>
                  <a:cubicBezTo>
                    <a:pt x="23" y="53"/>
                    <a:pt x="23" y="54"/>
                    <a:pt x="22" y="54"/>
                  </a:cubicBezTo>
                  <a:cubicBezTo>
                    <a:pt x="22" y="54"/>
                    <a:pt x="21" y="53"/>
                    <a:pt x="21" y="53"/>
                  </a:cubicBezTo>
                  <a:cubicBezTo>
                    <a:pt x="20" y="53"/>
                    <a:pt x="21" y="52"/>
                    <a:pt x="21" y="52"/>
                  </a:cubicBezTo>
                  <a:cubicBezTo>
                    <a:pt x="20" y="51"/>
                    <a:pt x="20" y="50"/>
                    <a:pt x="20" y="49"/>
                  </a:cubicBezTo>
                  <a:cubicBezTo>
                    <a:pt x="21" y="49"/>
                    <a:pt x="23" y="50"/>
                    <a:pt x="24" y="50"/>
                  </a:cubicBezTo>
                  <a:cubicBezTo>
                    <a:pt x="26" y="50"/>
                    <a:pt x="27" y="50"/>
                    <a:pt x="27" y="49"/>
                  </a:cubicBezTo>
                  <a:cubicBezTo>
                    <a:pt x="27" y="48"/>
                    <a:pt x="26" y="47"/>
                    <a:pt x="27" y="47"/>
                  </a:cubicBezTo>
                  <a:cubicBezTo>
                    <a:pt x="28" y="46"/>
                    <a:pt x="27" y="46"/>
                    <a:pt x="27" y="45"/>
                  </a:cubicBezTo>
                  <a:cubicBezTo>
                    <a:pt x="27" y="44"/>
                    <a:pt x="27" y="44"/>
                    <a:pt x="28" y="44"/>
                  </a:cubicBezTo>
                  <a:cubicBezTo>
                    <a:pt x="28" y="45"/>
                    <a:pt x="31" y="44"/>
                    <a:pt x="34" y="44"/>
                  </a:cubicBezTo>
                  <a:cubicBezTo>
                    <a:pt x="36" y="43"/>
                    <a:pt x="38" y="42"/>
                    <a:pt x="38" y="42"/>
                  </a:cubicBezTo>
                  <a:cubicBezTo>
                    <a:pt x="38" y="41"/>
                    <a:pt x="40" y="39"/>
                    <a:pt x="40" y="39"/>
                  </a:cubicBezTo>
                  <a:cubicBezTo>
                    <a:pt x="41" y="38"/>
                    <a:pt x="40" y="37"/>
                    <a:pt x="39" y="37"/>
                  </a:cubicBezTo>
                  <a:cubicBezTo>
                    <a:pt x="38" y="37"/>
                    <a:pt x="38" y="36"/>
                    <a:pt x="39" y="35"/>
                  </a:cubicBezTo>
                  <a:cubicBezTo>
                    <a:pt x="39" y="34"/>
                    <a:pt x="39" y="34"/>
                    <a:pt x="38" y="34"/>
                  </a:cubicBezTo>
                  <a:cubicBezTo>
                    <a:pt x="37" y="34"/>
                    <a:pt x="35" y="33"/>
                    <a:pt x="36" y="32"/>
                  </a:cubicBezTo>
                  <a:cubicBezTo>
                    <a:pt x="36" y="32"/>
                    <a:pt x="37" y="32"/>
                    <a:pt x="37" y="32"/>
                  </a:cubicBezTo>
                  <a:cubicBezTo>
                    <a:pt x="37" y="32"/>
                    <a:pt x="37" y="31"/>
                    <a:pt x="37" y="31"/>
                  </a:cubicBezTo>
                  <a:cubicBezTo>
                    <a:pt x="37" y="31"/>
                    <a:pt x="36" y="31"/>
                    <a:pt x="36" y="30"/>
                  </a:cubicBezTo>
                  <a:cubicBezTo>
                    <a:pt x="36" y="28"/>
                    <a:pt x="37" y="28"/>
                    <a:pt x="37" y="27"/>
                  </a:cubicBezTo>
                  <a:cubicBezTo>
                    <a:pt x="37" y="25"/>
                    <a:pt x="38" y="24"/>
                    <a:pt x="38" y="23"/>
                  </a:cubicBezTo>
                  <a:cubicBezTo>
                    <a:pt x="38" y="22"/>
                    <a:pt x="39" y="20"/>
                    <a:pt x="40" y="19"/>
                  </a:cubicBezTo>
                  <a:cubicBezTo>
                    <a:pt x="41" y="17"/>
                    <a:pt x="44" y="15"/>
                    <a:pt x="44" y="15"/>
                  </a:cubicBezTo>
                  <a:cubicBezTo>
                    <a:pt x="45" y="14"/>
                    <a:pt x="47" y="14"/>
                    <a:pt x="47" y="13"/>
                  </a:cubicBezTo>
                  <a:cubicBezTo>
                    <a:pt x="48" y="13"/>
                    <a:pt x="47" y="10"/>
                    <a:pt x="47" y="1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7" name="Freeform 288">
              <a:extLst>
                <a:ext uri="{FF2B5EF4-FFF2-40B4-BE49-F238E27FC236}">
                  <a16:creationId xmlns:a16="http://schemas.microsoft.com/office/drawing/2014/main" id="{54B59843-D9F4-4811-AF25-A88C76B1AAA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67188" y="2379663"/>
              <a:ext cx="74612" cy="377825"/>
            </a:xfrm>
            <a:custGeom>
              <a:avLst/>
              <a:gdLst>
                <a:gd name="T0" fmla="*/ 9 w 21"/>
                <a:gd name="T1" fmla="*/ 90 h 105"/>
                <a:gd name="T2" fmla="*/ 6 w 21"/>
                <a:gd name="T3" fmla="*/ 86 h 105"/>
                <a:gd name="T4" fmla="*/ 8 w 21"/>
                <a:gd name="T5" fmla="*/ 81 h 105"/>
                <a:gd name="T6" fmla="*/ 10 w 21"/>
                <a:gd name="T7" fmla="*/ 76 h 105"/>
                <a:gd name="T8" fmla="*/ 11 w 21"/>
                <a:gd name="T9" fmla="*/ 72 h 105"/>
                <a:gd name="T10" fmla="*/ 9 w 21"/>
                <a:gd name="T11" fmla="*/ 68 h 105"/>
                <a:gd name="T12" fmla="*/ 10 w 21"/>
                <a:gd name="T13" fmla="*/ 62 h 105"/>
                <a:gd name="T14" fmla="*/ 10 w 21"/>
                <a:gd name="T15" fmla="*/ 57 h 105"/>
                <a:gd name="T16" fmla="*/ 11 w 21"/>
                <a:gd name="T17" fmla="*/ 53 h 105"/>
                <a:gd name="T18" fmla="*/ 13 w 21"/>
                <a:gd name="T19" fmla="*/ 45 h 105"/>
                <a:gd name="T20" fmla="*/ 14 w 21"/>
                <a:gd name="T21" fmla="*/ 39 h 105"/>
                <a:gd name="T22" fmla="*/ 14 w 21"/>
                <a:gd name="T23" fmla="*/ 33 h 105"/>
                <a:gd name="T24" fmla="*/ 16 w 21"/>
                <a:gd name="T25" fmla="*/ 27 h 105"/>
                <a:gd name="T26" fmla="*/ 18 w 21"/>
                <a:gd name="T27" fmla="*/ 22 h 105"/>
                <a:gd name="T28" fmla="*/ 20 w 21"/>
                <a:gd name="T29" fmla="*/ 16 h 105"/>
                <a:gd name="T30" fmla="*/ 19 w 21"/>
                <a:gd name="T31" fmla="*/ 11 h 105"/>
                <a:gd name="T32" fmla="*/ 18 w 21"/>
                <a:gd name="T33" fmla="*/ 6 h 105"/>
                <a:gd name="T34" fmla="*/ 15 w 21"/>
                <a:gd name="T35" fmla="*/ 1 h 105"/>
                <a:gd name="T36" fmla="*/ 14 w 21"/>
                <a:gd name="T37" fmla="*/ 5 h 105"/>
                <a:gd name="T38" fmla="*/ 13 w 21"/>
                <a:gd name="T39" fmla="*/ 16 h 105"/>
                <a:gd name="T40" fmla="*/ 11 w 21"/>
                <a:gd name="T41" fmla="*/ 27 h 105"/>
                <a:gd name="T42" fmla="*/ 10 w 21"/>
                <a:gd name="T43" fmla="*/ 34 h 105"/>
                <a:gd name="T44" fmla="*/ 9 w 21"/>
                <a:gd name="T45" fmla="*/ 44 h 105"/>
                <a:gd name="T46" fmla="*/ 6 w 21"/>
                <a:gd name="T47" fmla="*/ 52 h 105"/>
                <a:gd name="T48" fmla="*/ 5 w 21"/>
                <a:gd name="T49" fmla="*/ 59 h 105"/>
                <a:gd name="T50" fmla="*/ 4 w 21"/>
                <a:gd name="T51" fmla="*/ 66 h 105"/>
                <a:gd name="T52" fmla="*/ 7 w 21"/>
                <a:gd name="T53" fmla="*/ 63 h 105"/>
                <a:gd name="T54" fmla="*/ 7 w 21"/>
                <a:gd name="T55" fmla="*/ 66 h 105"/>
                <a:gd name="T56" fmla="*/ 6 w 21"/>
                <a:gd name="T57" fmla="*/ 71 h 105"/>
                <a:gd name="T58" fmla="*/ 5 w 21"/>
                <a:gd name="T59" fmla="*/ 74 h 105"/>
                <a:gd name="T60" fmla="*/ 5 w 21"/>
                <a:gd name="T61" fmla="*/ 73 h 105"/>
                <a:gd name="T62" fmla="*/ 3 w 21"/>
                <a:gd name="T63" fmla="*/ 74 h 105"/>
                <a:gd name="T64" fmla="*/ 1 w 21"/>
                <a:gd name="T65" fmla="*/ 78 h 105"/>
                <a:gd name="T66" fmla="*/ 4 w 21"/>
                <a:gd name="T67" fmla="*/ 78 h 105"/>
                <a:gd name="T68" fmla="*/ 5 w 21"/>
                <a:gd name="T69" fmla="*/ 81 h 105"/>
                <a:gd name="T70" fmla="*/ 2 w 21"/>
                <a:gd name="T71" fmla="*/ 81 h 105"/>
                <a:gd name="T72" fmla="*/ 3 w 21"/>
                <a:gd name="T73" fmla="*/ 83 h 105"/>
                <a:gd name="T74" fmla="*/ 1 w 21"/>
                <a:gd name="T75" fmla="*/ 85 h 105"/>
                <a:gd name="T76" fmla="*/ 3 w 21"/>
                <a:gd name="T77" fmla="*/ 86 h 105"/>
                <a:gd name="T78" fmla="*/ 4 w 21"/>
                <a:gd name="T79" fmla="*/ 88 h 105"/>
                <a:gd name="T80" fmla="*/ 2 w 21"/>
                <a:gd name="T81" fmla="*/ 91 h 105"/>
                <a:gd name="T82" fmla="*/ 5 w 21"/>
                <a:gd name="T83" fmla="*/ 92 h 105"/>
                <a:gd name="T84" fmla="*/ 6 w 21"/>
                <a:gd name="T85" fmla="*/ 93 h 105"/>
                <a:gd name="T86" fmla="*/ 5 w 21"/>
                <a:gd name="T87" fmla="*/ 96 h 105"/>
                <a:gd name="T88" fmla="*/ 9 w 21"/>
                <a:gd name="T89" fmla="*/ 96 h 105"/>
                <a:gd name="T90" fmla="*/ 6 w 21"/>
                <a:gd name="T91" fmla="*/ 98 h 105"/>
                <a:gd name="T92" fmla="*/ 9 w 21"/>
                <a:gd name="T93" fmla="*/ 97 h 105"/>
                <a:gd name="T94" fmla="*/ 6 w 21"/>
                <a:gd name="T95" fmla="*/ 100 h 105"/>
                <a:gd name="T96" fmla="*/ 9 w 21"/>
                <a:gd name="T97" fmla="*/ 100 h 105"/>
                <a:gd name="T98" fmla="*/ 13 w 21"/>
                <a:gd name="T99" fmla="*/ 95 h 105"/>
                <a:gd name="T100" fmla="*/ 15 w 21"/>
                <a:gd name="T101" fmla="*/ 98 h 105"/>
                <a:gd name="T102" fmla="*/ 13 w 21"/>
                <a:gd name="T103" fmla="*/ 99 h 105"/>
                <a:gd name="T104" fmla="*/ 11 w 21"/>
                <a:gd name="T105" fmla="*/ 101 h 105"/>
                <a:gd name="T106" fmla="*/ 12 w 21"/>
                <a:gd name="T107" fmla="*/ 104 h 105"/>
                <a:gd name="T108" fmla="*/ 16 w 21"/>
                <a:gd name="T109" fmla="*/ 104 h 105"/>
                <a:gd name="T110" fmla="*/ 19 w 21"/>
                <a:gd name="T111" fmla="*/ 104 h 105"/>
                <a:gd name="T112" fmla="*/ 17 w 21"/>
                <a:gd name="T113" fmla="*/ 103 h 105"/>
                <a:gd name="T114" fmla="*/ 15 w 21"/>
                <a:gd name="T115" fmla="*/ 95 h 105"/>
                <a:gd name="T116" fmla="*/ 10 w 21"/>
                <a:gd name="T117" fmla="*/ 9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" h="105">
                  <a:moveTo>
                    <a:pt x="10" y="94"/>
                  </a:moveTo>
                  <a:cubicBezTo>
                    <a:pt x="9" y="94"/>
                    <a:pt x="9" y="93"/>
                    <a:pt x="9" y="93"/>
                  </a:cubicBezTo>
                  <a:cubicBezTo>
                    <a:pt x="8" y="93"/>
                    <a:pt x="8" y="91"/>
                    <a:pt x="9" y="90"/>
                  </a:cubicBezTo>
                  <a:cubicBezTo>
                    <a:pt x="9" y="89"/>
                    <a:pt x="7" y="90"/>
                    <a:pt x="6" y="89"/>
                  </a:cubicBezTo>
                  <a:cubicBezTo>
                    <a:pt x="6" y="89"/>
                    <a:pt x="7" y="88"/>
                    <a:pt x="6" y="88"/>
                  </a:cubicBezTo>
                  <a:cubicBezTo>
                    <a:pt x="5" y="87"/>
                    <a:pt x="6" y="86"/>
                    <a:pt x="6" y="86"/>
                  </a:cubicBezTo>
                  <a:cubicBezTo>
                    <a:pt x="6" y="85"/>
                    <a:pt x="6" y="84"/>
                    <a:pt x="7" y="84"/>
                  </a:cubicBezTo>
                  <a:cubicBezTo>
                    <a:pt x="8" y="84"/>
                    <a:pt x="7" y="83"/>
                    <a:pt x="8" y="82"/>
                  </a:cubicBezTo>
                  <a:cubicBezTo>
                    <a:pt x="9" y="82"/>
                    <a:pt x="7" y="81"/>
                    <a:pt x="8" y="81"/>
                  </a:cubicBezTo>
                  <a:cubicBezTo>
                    <a:pt x="9" y="80"/>
                    <a:pt x="8" y="79"/>
                    <a:pt x="9" y="79"/>
                  </a:cubicBezTo>
                  <a:cubicBezTo>
                    <a:pt x="10" y="79"/>
                    <a:pt x="9" y="78"/>
                    <a:pt x="10" y="78"/>
                  </a:cubicBezTo>
                  <a:cubicBezTo>
                    <a:pt x="10" y="77"/>
                    <a:pt x="10" y="77"/>
                    <a:pt x="10" y="76"/>
                  </a:cubicBezTo>
                  <a:cubicBezTo>
                    <a:pt x="10" y="75"/>
                    <a:pt x="9" y="74"/>
                    <a:pt x="10" y="74"/>
                  </a:cubicBezTo>
                  <a:cubicBezTo>
                    <a:pt x="11" y="74"/>
                    <a:pt x="10" y="73"/>
                    <a:pt x="10" y="72"/>
                  </a:cubicBezTo>
                  <a:cubicBezTo>
                    <a:pt x="9" y="72"/>
                    <a:pt x="10" y="72"/>
                    <a:pt x="11" y="72"/>
                  </a:cubicBezTo>
                  <a:cubicBezTo>
                    <a:pt x="12" y="72"/>
                    <a:pt x="11" y="71"/>
                    <a:pt x="10" y="71"/>
                  </a:cubicBezTo>
                  <a:cubicBezTo>
                    <a:pt x="10" y="71"/>
                    <a:pt x="9" y="70"/>
                    <a:pt x="10" y="70"/>
                  </a:cubicBezTo>
                  <a:cubicBezTo>
                    <a:pt x="10" y="69"/>
                    <a:pt x="9" y="69"/>
                    <a:pt x="9" y="68"/>
                  </a:cubicBezTo>
                  <a:cubicBezTo>
                    <a:pt x="10" y="68"/>
                    <a:pt x="10" y="67"/>
                    <a:pt x="9" y="67"/>
                  </a:cubicBezTo>
                  <a:cubicBezTo>
                    <a:pt x="9" y="67"/>
                    <a:pt x="9" y="65"/>
                    <a:pt x="9" y="64"/>
                  </a:cubicBezTo>
                  <a:cubicBezTo>
                    <a:pt x="10" y="64"/>
                    <a:pt x="10" y="63"/>
                    <a:pt x="10" y="62"/>
                  </a:cubicBezTo>
                  <a:cubicBezTo>
                    <a:pt x="10" y="61"/>
                    <a:pt x="9" y="61"/>
                    <a:pt x="9" y="60"/>
                  </a:cubicBezTo>
                  <a:cubicBezTo>
                    <a:pt x="9" y="60"/>
                    <a:pt x="10" y="60"/>
                    <a:pt x="10" y="59"/>
                  </a:cubicBezTo>
                  <a:cubicBezTo>
                    <a:pt x="10" y="58"/>
                    <a:pt x="10" y="57"/>
                    <a:pt x="10" y="57"/>
                  </a:cubicBezTo>
                  <a:cubicBezTo>
                    <a:pt x="11" y="57"/>
                    <a:pt x="10" y="56"/>
                    <a:pt x="11" y="56"/>
                  </a:cubicBezTo>
                  <a:cubicBezTo>
                    <a:pt x="11" y="55"/>
                    <a:pt x="12" y="56"/>
                    <a:pt x="12" y="55"/>
                  </a:cubicBezTo>
                  <a:cubicBezTo>
                    <a:pt x="12" y="54"/>
                    <a:pt x="11" y="54"/>
                    <a:pt x="11" y="53"/>
                  </a:cubicBezTo>
                  <a:cubicBezTo>
                    <a:pt x="11" y="53"/>
                    <a:pt x="11" y="52"/>
                    <a:pt x="11" y="50"/>
                  </a:cubicBezTo>
                  <a:cubicBezTo>
                    <a:pt x="11" y="49"/>
                    <a:pt x="12" y="48"/>
                    <a:pt x="13" y="48"/>
                  </a:cubicBezTo>
                  <a:cubicBezTo>
                    <a:pt x="13" y="48"/>
                    <a:pt x="12" y="45"/>
                    <a:pt x="13" y="45"/>
                  </a:cubicBezTo>
                  <a:cubicBezTo>
                    <a:pt x="14" y="45"/>
                    <a:pt x="13" y="44"/>
                    <a:pt x="14" y="43"/>
                  </a:cubicBezTo>
                  <a:cubicBezTo>
                    <a:pt x="14" y="43"/>
                    <a:pt x="14" y="42"/>
                    <a:pt x="14" y="41"/>
                  </a:cubicBezTo>
                  <a:cubicBezTo>
                    <a:pt x="15" y="41"/>
                    <a:pt x="14" y="40"/>
                    <a:pt x="14" y="39"/>
                  </a:cubicBezTo>
                  <a:cubicBezTo>
                    <a:pt x="14" y="39"/>
                    <a:pt x="14" y="38"/>
                    <a:pt x="13" y="37"/>
                  </a:cubicBezTo>
                  <a:cubicBezTo>
                    <a:pt x="12" y="36"/>
                    <a:pt x="13" y="35"/>
                    <a:pt x="13" y="35"/>
                  </a:cubicBezTo>
                  <a:cubicBezTo>
                    <a:pt x="13" y="35"/>
                    <a:pt x="13" y="33"/>
                    <a:pt x="14" y="33"/>
                  </a:cubicBezTo>
                  <a:cubicBezTo>
                    <a:pt x="15" y="33"/>
                    <a:pt x="14" y="31"/>
                    <a:pt x="14" y="30"/>
                  </a:cubicBezTo>
                  <a:cubicBezTo>
                    <a:pt x="14" y="29"/>
                    <a:pt x="15" y="30"/>
                    <a:pt x="15" y="29"/>
                  </a:cubicBezTo>
                  <a:cubicBezTo>
                    <a:pt x="15" y="28"/>
                    <a:pt x="15" y="27"/>
                    <a:pt x="16" y="27"/>
                  </a:cubicBezTo>
                  <a:cubicBezTo>
                    <a:pt x="16" y="27"/>
                    <a:pt x="16" y="26"/>
                    <a:pt x="16" y="25"/>
                  </a:cubicBezTo>
                  <a:cubicBezTo>
                    <a:pt x="16" y="25"/>
                    <a:pt x="17" y="24"/>
                    <a:pt x="18" y="24"/>
                  </a:cubicBezTo>
                  <a:cubicBezTo>
                    <a:pt x="18" y="24"/>
                    <a:pt x="17" y="23"/>
                    <a:pt x="18" y="22"/>
                  </a:cubicBezTo>
                  <a:cubicBezTo>
                    <a:pt x="18" y="22"/>
                    <a:pt x="17" y="20"/>
                    <a:pt x="17" y="20"/>
                  </a:cubicBezTo>
                  <a:cubicBezTo>
                    <a:pt x="18" y="20"/>
                    <a:pt x="18" y="19"/>
                    <a:pt x="18" y="18"/>
                  </a:cubicBezTo>
                  <a:cubicBezTo>
                    <a:pt x="18" y="18"/>
                    <a:pt x="20" y="17"/>
                    <a:pt x="20" y="16"/>
                  </a:cubicBezTo>
                  <a:cubicBezTo>
                    <a:pt x="20" y="16"/>
                    <a:pt x="21" y="15"/>
                    <a:pt x="21" y="13"/>
                  </a:cubicBezTo>
                  <a:cubicBezTo>
                    <a:pt x="20" y="14"/>
                    <a:pt x="19" y="14"/>
                    <a:pt x="19" y="14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18" y="11"/>
                    <a:pt x="18" y="9"/>
                    <a:pt x="18" y="9"/>
                  </a:cubicBezTo>
                  <a:cubicBezTo>
                    <a:pt x="17" y="9"/>
                    <a:pt x="16" y="8"/>
                    <a:pt x="17" y="7"/>
                  </a:cubicBezTo>
                  <a:cubicBezTo>
                    <a:pt x="18" y="7"/>
                    <a:pt x="17" y="6"/>
                    <a:pt x="18" y="6"/>
                  </a:cubicBezTo>
                  <a:cubicBezTo>
                    <a:pt x="18" y="5"/>
                    <a:pt x="17" y="5"/>
                    <a:pt x="17" y="4"/>
                  </a:cubicBezTo>
                  <a:cubicBezTo>
                    <a:pt x="16" y="3"/>
                    <a:pt x="17" y="2"/>
                    <a:pt x="16" y="2"/>
                  </a:cubicBezTo>
                  <a:cubicBezTo>
                    <a:pt x="15" y="1"/>
                    <a:pt x="15" y="0"/>
                    <a:pt x="15" y="1"/>
                  </a:cubicBezTo>
                  <a:cubicBezTo>
                    <a:pt x="15" y="1"/>
                    <a:pt x="15" y="2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4"/>
                    <a:pt x="13" y="5"/>
                    <a:pt x="14" y="5"/>
                  </a:cubicBezTo>
                  <a:cubicBezTo>
                    <a:pt x="14" y="6"/>
                    <a:pt x="14" y="10"/>
                    <a:pt x="14" y="11"/>
                  </a:cubicBezTo>
                  <a:cubicBezTo>
                    <a:pt x="13" y="13"/>
                    <a:pt x="13" y="14"/>
                    <a:pt x="13" y="15"/>
                  </a:cubicBezTo>
                  <a:cubicBezTo>
                    <a:pt x="12" y="15"/>
                    <a:pt x="13" y="16"/>
                    <a:pt x="13" y="16"/>
                  </a:cubicBezTo>
                  <a:cubicBezTo>
                    <a:pt x="13" y="16"/>
                    <a:pt x="13" y="17"/>
                    <a:pt x="13" y="19"/>
                  </a:cubicBezTo>
                  <a:cubicBezTo>
                    <a:pt x="13" y="21"/>
                    <a:pt x="12" y="23"/>
                    <a:pt x="12" y="24"/>
                  </a:cubicBezTo>
                  <a:cubicBezTo>
                    <a:pt x="12" y="25"/>
                    <a:pt x="11" y="26"/>
                    <a:pt x="11" y="27"/>
                  </a:cubicBezTo>
                  <a:cubicBezTo>
                    <a:pt x="11" y="28"/>
                    <a:pt x="11" y="28"/>
                    <a:pt x="10" y="29"/>
                  </a:cubicBezTo>
                  <a:cubicBezTo>
                    <a:pt x="10" y="29"/>
                    <a:pt x="11" y="31"/>
                    <a:pt x="11" y="32"/>
                  </a:cubicBezTo>
                  <a:cubicBezTo>
                    <a:pt x="11" y="32"/>
                    <a:pt x="10" y="33"/>
                    <a:pt x="10" y="34"/>
                  </a:cubicBezTo>
                  <a:cubicBezTo>
                    <a:pt x="10" y="36"/>
                    <a:pt x="10" y="39"/>
                    <a:pt x="10" y="39"/>
                  </a:cubicBezTo>
                  <a:cubicBezTo>
                    <a:pt x="10" y="40"/>
                    <a:pt x="9" y="40"/>
                    <a:pt x="10" y="41"/>
                  </a:cubicBezTo>
                  <a:cubicBezTo>
                    <a:pt x="10" y="42"/>
                    <a:pt x="9" y="42"/>
                    <a:pt x="9" y="44"/>
                  </a:cubicBezTo>
                  <a:cubicBezTo>
                    <a:pt x="9" y="45"/>
                    <a:pt x="7" y="47"/>
                    <a:pt x="7" y="49"/>
                  </a:cubicBezTo>
                  <a:cubicBezTo>
                    <a:pt x="7" y="50"/>
                    <a:pt x="7" y="50"/>
                    <a:pt x="6" y="50"/>
                  </a:cubicBezTo>
                  <a:cubicBezTo>
                    <a:pt x="5" y="50"/>
                    <a:pt x="5" y="51"/>
                    <a:pt x="6" y="52"/>
                  </a:cubicBezTo>
                  <a:cubicBezTo>
                    <a:pt x="6" y="53"/>
                    <a:pt x="5" y="54"/>
                    <a:pt x="6" y="55"/>
                  </a:cubicBezTo>
                  <a:cubicBezTo>
                    <a:pt x="7" y="56"/>
                    <a:pt x="6" y="56"/>
                    <a:pt x="6" y="57"/>
                  </a:cubicBezTo>
                  <a:cubicBezTo>
                    <a:pt x="6" y="58"/>
                    <a:pt x="5" y="58"/>
                    <a:pt x="5" y="59"/>
                  </a:cubicBezTo>
                  <a:cubicBezTo>
                    <a:pt x="5" y="60"/>
                    <a:pt x="5" y="61"/>
                    <a:pt x="5" y="62"/>
                  </a:cubicBezTo>
                  <a:cubicBezTo>
                    <a:pt x="5" y="63"/>
                    <a:pt x="5" y="64"/>
                    <a:pt x="5" y="64"/>
                  </a:cubicBezTo>
                  <a:cubicBezTo>
                    <a:pt x="4" y="64"/>
                    <a:pt x="4" y="64"/>
                    <a:pt x="4" y="66"/>
                  </a:cubicBezTo>
                  <a:cubicBezTo>
                    <a:pt x="4" y="68"/>
                    <a:pt x="4" y="68"/>
                    <a:pt x="5" y="68"/>
                  </a:cubicBezTo>
                  <a:cubicBezTo>
                    <a:pt x="6" y="68"/>
                    <a:pt x="5" y="63"/>
                    <a:pt x="6" y="63"/>
                  </a:cubicBezTo>
                  <a:cubicBezTo>
                    <a:pt x="7" y="63"/>
                    <a:pt x="6" y="63"/>
                    <a:pt x="7" y="63"/>
                  </a:cubicBezTo>
                  <a:cubicBezTo>
                    <a:pt x="8" y="62"/>
                    <a:pt x="7" y="63"/>
                    <a:pt x="7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7" y="65"/>
                    <a:pt x="8" y="66"/>
                    <a:pt x="7" y="66"/>
                  </a:cubicBezTo>
                  <a:cubicBezTo>
                    <a:pt x="7" y="67"/>
                    <a:pt x="6" y="68"/>
                    <a:pt x="7" y="68"/>
                  </a:cubicBezTo>
                  <a:cubicBezTo>
                    <a:pt x="7" y="69"/>
                    <a:pt x="6" y="69"/>
                    <a:pt x="6" y="70"/>
                  </a:cubicBezTo>
                  <a:cubicBezTo>
                    <a:pt x="6" y="71"/>
                    <a:pt x="7" y="71"/>
                    <a:pt x="6" y="71"/>
                  </a:cubicBezTo>
                  <a:cubicBezTo>
                    <a:pt x="6" y="71"/>
                    <a:pt x="7" y="72"/>
                    <a:pt x="6" y="72"/>
                  </a:cubicBezTo>
                  <a:cubicBezTo>
                    <a:pt x="6" y="72"/>
                    <a:pt x="6" y="73"/>
                    <a:pt x="7" y="73"/>
                  </a:cubicBezTo>
                  <a:cubicBezTo>
                    <a:pt x="7" y="74"/>
                    <a:pt x="6" y="74"/>
                    <a:pt x="5" y="74"/>
                  </a:cubicBezTo>
                  <a:cubicBezTo>
                    <a:pt x="5" y="74"/>
                    <a:pt x="6" y="75"/>
                    <a:pt x="6" y="75"/>
                  </a:cubicBezTo>
                  <a:cubicBezTo>
                    <a:pt x="5" y="76"/>
                    <a:pt x="4" y="75"/>
                    <a:pt x="4" y="75"/>
                  </a:cubicBezTo>
                  <a:cubicBezTo>
                    <a:pt x="4" y="75"/>
                    <a:pt x="5" y="74"/>
                    <a:pt x="5" y="73"/>
                  </a:cubicBezTo>
                  <a:cubicBezTo>
                    <a:pt x="6" y="73"/>
                    <a:pt x="5" y="71"/>
                    <a:pt x="4" y="72"/>
                  </a:cubicBezTo>
                  <a:cubicBezTo>
                    <a:pt x="3" y="72"/>
                    <a:pt x="5" y="73"/>
                    <a:pt x="5" y="73"/>
                  </a:cubicBezTo>
                  <a:cubicBezTo>
                    <a:pt x="5" y="74"/>
                    <a:pt x="3" y="73"/>
                    <a:pt x="3" y="74"/>
                  </a:cubicBezTo>
                  <a:cubicBezTo>
                    <a:pt x="3" y="75"/>
                    <a:pt x="3" y="75"/>
                    <a:pt x="2" y="75"/>
                  </a:cubicBezTo>
                  <a:cubicBezTo>
                    <a:pt x="2" y="76"/>
                    <a:pt x="3" y="76"/>
                    <a:pt x="2" y="76"/>
                  </a:cubicBezTo>
                  <a:cubicBezTo>
                    <a:pt x="2" y="76"/>
                    <a:pt x="1" y="77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7"/>
                    <a:pt x="2" y="77"/>
                    <a:pt x="2" y="78"/>
                  </a:cubicBezTo>
                  <a:cubicBezTo>
                    <a:pt x="3" y="78"/>
                    <a:pt x="3" y="78"/>
                    <a:pt x="4" y="78"/>
                  </a:cubicBezTo>
                  <a:cubicBezTo>
                    <a:pt x="4" y="78"/>
                    <a:pt x="4" y="79"/>
                    <a:pt x="4" y="79"/>
                  </a:cubicBezTo>
                  <a:cubicBezTo>
                    <a:pt x="3" y="79"/>
                    <a:pt x="3" y="80"/>
                    <a:pt x="3" y="80"/>
                  </a:cubicBezTo>
                  <a:cubicBezTo>
                    <a:pt x="3" y="81"/>
                    <a:pt x="5" y="80"/>
                    <a:pt x="5" y="81"/>
                  </a:cubicBezTo>
                  <a:cubicBezTo>
                    <a:pt x="6" y="81"/>
                    <a:pt x="6" y="82"/>
                    <a:pt x="5" y="82"/>
                  </a:cubicBezTo>
                  <a:cubicBezTo>
                    <a:pt x="5" y="81"/>
                    <a:pt x="4" y="81"/>
                    <a:pt x="4" y="81"/>
                  </a:cubicBezTo>
                  <a:cubicBezTo>
                    <a:pt x="3" y="82"/>
                    <a:pt x="3" y="82"/>
                    <a:pt x="2" y="81"/>
                  </a:cubicBezTo>
                  <a:cubicBezTo>
                    <a:pt x="2" y="81"/>
                    <a:pt x="0" y="82"/>
                    <a:pt x="1" y="83"/>
                  </a:cubicBezTo>
                  <a:cubicBezTo>
                    <a:pt x="1" y="83"/>
                    <a:pt x="1" y="84"/>
                    <a:pt x="2" y="84"/>
                  </a:cubicBezTo>
                  <a:cubicBezTo>
                    <a:pt x="2" y="84"/>
                    <a:pt x="3" y="83"/>
                    <a:pt x="3" y="83"/>
                  </a:cubicBezTo>
                  <a:cubicBezTo>
                    <a:pt x="3" y="83"/>
                    <a:pt x="4" y="82"/>
                    <a:pt x="4" y="83"/>
                  </a:cubicBezTo>
                  <a:cubicBezTo>
                    <a:pt x="4" y="84"/>
                    <a:pt x="3" y="83"/>
                    <a:pt x="3" y="84"/>
                  </a:cubicBezTo>
                  <a:cubicBezTo>
                    <a:pt x="3" y="85"/>
                    <a:pt x="2" y="85"/>
                    <a:pt x="1" y="85"/>
                  </a:cubicBezTo>
                  <a:cubicBezTo>
                    <a:pt x="1" y="86"/>
                    <a:pt x="1" y="87"/>
                    <a:pt x="2" y="86"/>
                  </a:cubicBezTo>
                  <a:cubicBezTo>
                    <a:pt x="3" y="86"/>
                    <a:pt x="2" y="87"/>
                    <a:pt x="3" y="87"/>
                  </a:cubicBezTo>
                  <a:cubicBezTo>
                    <a:pt x="3" y="87"/>
                    <a:pt x="3" y="87"/>
                    <a:pt x="3" y="86"/>
                  </a:cubicBezTo>
                  <a:cubicBezTo>
                    <a:pt x="3" y="86"/>
                    <a:pt x="4" y="85"/>
                    <a:pt x="4" y="85"/>
                  </a:cubicBezTo>
                  <a:cubicBezTo>
                    <a:pt x="5" y="86"/>
                    <a:pt x="4" y="86"/>
                    <a:pt x="4" y="87"/>
                  </a:cubicBezTo>
                  <a:cubicBezTo>
                    <a:pt x="4" y="87"/>
                    <a:pt x="4" y="88"/>
                    <a:pt x="4" y="88"/>
                  </a:cubicBezTo>
                  <a:cubicBezTo>
                    <a:pt x="4" y="89"/>
                    <a:pt x="3" y="89"/>
                    <a:pt x="3" y="89"/>
                  </a:cubicBezTo>
                  <a:cubicBezTo>
                    <a:pt x="3" y="90"/>
                    <a:pt x="2" y="90"/>
                    <a:pt x="2" y="90"/>
                  </a:cubicBezTo>
                  <a:cubicBezTo>
                    <a:pt x="3" y="90"/>
                    <a:pt x="2" y="91"/>
                    <a:pt x="2" y="91"/>
                  </a:cubicBezTo>
                  <a:cubicBezTo>
                    <a:pt x="3" y="92"/>
                    <a:pt x="3" y="91"/>
                    <a:pt x="3" y="91"/>
                  </a:cubicBezTo>
                  <a:cubicBezTo>
                    <a:pt x="4" y="91"/>
                    <a:pt x="4" y="91"/>
                    <a:pt x="5" y="91"/>
                  </a:cubicBezTo>
                  <a:cubicBezTo>
                    <a:pt x="5" y="91"/>
                    <a:pt x="6" y="92"/>
                    <a:pt x="5" y="92"/>
                  </a:cubicBezTo>
                  <a:cubicBezTo>
                    <a:pt x="4" y="92"/>
                    <a:pt x="4" y="93"/>
                    <a:pt x="4" y="93"/>
                  </a:cubicBezTo>
                  <a:cubicBezTo>
                    <a:pt x="4" y="93"/>
                    <a:pt x="5" y="92"/>
                    <a:pt x="5" y="93"/>
                  </a:cubicBezTo>
                  <a:cubicBezTo>
                    <a:pt x="6" y="94"/>
                    <a:pt x="6" y="94"/>
                    <a:pt x="6" y="93"/>
                  </a:cubicBezTo>
                  <a:cubicBezTo>
                    <a:pt x="6" y="92"/>
                    <a:pt x="7" y="93"/>
                    <a:pt x="8" y="93"/>
                  </a:cubicBezTo>
                  <a:cubicBezTo>
                    <a:pt x="8" y="94"/>
                    <a:pt x="6" y="94"/>
                    <a:pt x="6" y="94"/>
                  </a:cubicBezTo>
                  <a:cubicBezTo>
                    <a:pt x="5" y="94"/>
                    <a:pt x="4" y="95"/>
                    <a:pt x="5" y="96"/>
                  </a:cubicBezTo>
                  <a:cubicBezTo>
                    <a:pt x="5" y="96"/>
                    <a:pt x="6" y="96"/>
                    <a:pt x="7" y="95"/>
                  </a:cubicBezTo>
                  <a:cubicBezTo>
                    <a:pt x="7" y="94"/>
                    <a:pt x="10" y="95"/>
                    <a:pt x="10" y="95"/>
                  </a:cubicBezTo>
                  <a:cubicBezTo>
                    <a:pt x="10" y="96"/>
                    <a:pt x="9" y="95"/>
                    <a:pt x="9" y="96"/>
                  </a:cubicBezTo>
                  <a:cubicBezTo>
                    <a:pt x="9" y="96"/>
                    <a:pt x="7" y="96"/>
                    <a:pt x="7" y="96"/>
                  </a:cubicBezTo>
                  <a:cubicBezTo>
                    <a:pt x="7" y="95"/>
                    <a:pt x="6" y="96"/>
                    <a:pt x="6" y="97"/>
                  </a:cubicBezTo>
                  <a:cubicBezTo>
                    <a:pt x="6" y="97"/>
                    <a:pt x="5" y="97"/>
                    <a:pt x="6" y="98"/>
                  </a:cubicBezTo>
                  <a:cubicBezTo>
                    <a:pt x="7" y="98"/>
                    <a:pt x="7" y="97"/>
                    <a:pt x="8" y="97"/>
                  </a:cubicBezTo>
                  <a:cubicBezTo>
                    <a:pt x="10" y="97"/>
                    <a:pt x="10" y="95"/>
                    <a:pt x="11" y="96"/>
                  </a:cubicBezTo>
                  <a:cubicBezTo>
                    <a:pt x="11" y="97"/>
                    <a:pt x="10" y="98"/>
                    <a:pt x="9" y="97"/>
                  </a:cubicBezTo>
                  <a:cubicBezTo>
                    <a:pt x="8" y="97"/>
                    <a:pt x="8" y="98"/>
                    <a:pt x="8" y="98"/>
                  </a:cubicBezTo>
                  <a:cubicBezTo>
                    <a:pt x="8" y="99"/>
                    <a:pt x="6" y="98"/>
                    <a:pt x="5" y="98"/>
                  </a:cubicBezTo>
                  <a:cubicBezTo>
                    <a:pt x="5" y="98"/>
                    <a:pt x="5" y="99"/>
                    <a:pt x="6" y="100"/>
                  </a:cubicBezTo>
                  <a:cubicBezTo>
                    <a:pt x="6" y="100"/>
                    <a:pt x="7" y="100"/>
                    <a:pt x="8" y="100"/>
                  </a:cubicBezTo>
                  <a:cubicBezTo>
                    <a:pt x="8" y="101"/>
                    <a:pt x="8" y="101"/>
                    <a:pt x="9" y="101"/>
                  </a:cubicBezTo>
                  <a:cubicBezTo>
                    <a:pt x="10" y="100"/>
                    <a:pt x="9" y="100"/>
                    <a:pt x="9" y="100"/>
                  </a:cubicBezTo>
                  <a:cubicBezTo>
                    <a:pt x="8" y="100"/>
                    <a:pt x="9" y="99"/>
                    <a:pt x="10" y="99"/>
                  </a:cubicBezTo>
                  <a:cubicBezTo>
                    <a:pt x="11" y="100"/>
                    <a:pt x="12" y="99"/>
                    <a:pt x="11" y="98"/>
                  </a:cubicBezTo>
                  <a:cubicBezTo>
                    <a:pt x="11" y="96"/>
                    <a:pt x="12" y="96"/>
                    <a:pt x="13" y="95"/>
                  </a:cubicBezTo>
                  <a:cubicBezTo>
                    <a:pt x="15" y="95"/>
                    <a:pt x="14" y="96"/>
                    <a:pt x="13" y="97"/>
                  </a:cubicBezTo>
                  <a:cubicBezTo>
                    <a:pt x="12" y="97"/>
                    <a:pt x="12" y="97"/>
                    <a:pt x="13" y="98"/>
                  </a:cubicBezTo>
                  <a:cubicBezTo>
                    <a:pt x="13" y="99"/>
                    <a:pt x="14" y="97"/>
                    <a:pt x="15" y="98"/>
                  </a:cubicBezTo>
                  <a:cubicBezTo>
                    <a:pt x="16" y="99"/>
                    <a:pt x="14" y="98"/>
                    <a:pt x="14" y="99"/>
                  </a:cubicBezTo>
                  <a:cubicBezTo>
                    <a:pt x="13" y="100"/>
                    <a:pt x="15" y="100"/>
                    <a:pt x="14" y="101"/>
                  </a:cubicBezTo>
                  <a:cubicBezTo>
                    <a:pt x="13" y="101"/>
                    <a:pt x="13" y="99"/>
                    <a:pt x="13" y="99"/>
                  </a:cubicBezTo>
                  <a:cubicBezTo>
                    <a:pt x="12" y="99"/>
                    <a:pt x="12" y="99"/>
                    <a:pt x="12" y="100"/>
                  </a:cubicBezTo>
                  <a:cubicBezTo>
                    <a:pt x="13" y="101"/>
                    <a:pt x="12" y="100"/>
                    <a:pt x="11" y="100"/>
                  </a:cubicBezTo>
                  <a:cubicBezTo>
                    <a:pt x="11" y="99"/>
                    <a:pt x="10" y="100"/>
                    <a:pt x="11" y="101"/>
                  </a:cubicBezTo>
                  <a:cubicBezTo>
                    <a:pt x="11" y="101"/>
                    <a:pt x="9" y="101"/>
                    <a:pt x="9" y="102"/>
                  </a:cubicBezTo>
                  <a:cubicBezTo>
                    <a:pt x="9" y="103"/>
                    <a:pt x="10" y="102"/>
                    <a:pt x="11" y="102"/>
                  </a:cubicBezTo>
                  <a:cubicBezTo>
                    <a:pt x="12" y="102"/>
                    <a:pt x="12" y="103"/>
                    <a:pt x="12" y="104"/>
                  </a:cubicBezTo>
                  <a:cubicBezTo>
                    <a:pt x="13" y="105"/>
                    <a:pt x="12" y="102"/>
                    <a:pt x="13" y="102"/>
                  </a:cubicBezTo>
                  <a:cubicBezTo>
                    <a:pt x="14" y="102"/>
                    <a:pt x="13" y="104"/>
                    <a:pt x="15" y="104"/>
                  </a:cubicBezTo>
                  <a:cubicBezTo>
                    <a:pt x="16" y="105"/>
                    <a:pt x="15" y="104"/>
                    <a:pt x="16" y="104"/>
                  </a:cubicBezTo>
                  <a:cubicBezTo>
                    <a:pt x="16" y="103"/>
                    <a:pt x="17" y="105"/>
                    <a:pt x="18" y="105"/>
                  </a:cubicBezTo>
                  <a:cubicBezTo>
                    <a:pt x="19" y="105"/>
                    <a:pt x="18" y="104"/>
                    <a:pt x="18" y="104"/>
                  </a:cubicBezTo>
                  <a:cubicBezTo>
                    <a:pt x="17" y="103"/>
                    <a:pt x="18" y="103"/>
                    <a:pt x="19" y="104"/>
                  </a:cubicBezTo>
                  <a:cubicBezTo>
                    <a:pt x="20" y="104"/>
                    <a:pt x="20" y="104"/>
                    <a:pt x="21" y="104"/>
                  </a:cubicBezTo>
                  <a:cubicBezTo>
                    <a:pt x="21" y="103"/>
                    <a:pt x="21" y="103"/>
                    <a:pt x="21" y="103"/>
                  </a:cubicBezTo>
                  <a:cubicBezTo>
                    <a:pt x="20" y="103"/>
                    <a:pt x="17" y="103"/>
                    <a:pt x="17" y="103"/>
                  </a:cubicBezTo>
                  <a:cubicBezTo>
                    <a:pt x="17" y="103"/>
                    <a:pt x="17" y="97"/>
                    <a:pt x="17" y="96"/>
                  </a:cubicBezTo>
                  <a:cubicBezTo>
                    <a:pt x="17" y="96"/>
                    <a:pt x="17" y="95"/>
                    <a:pt x="17" y="95"/>
                  </a:cubicBezTo>
                  <a:cubicBezTo>
                    <a:pt x="16" y="95"/>
                    <a:pt x="15" y="96"/>
                    <a:pt x="15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4" y="94"/>
                    <a:pt x="14" y="94"/>
                  </a:cubicBezTo>
                  <a:cubicBezTo>
                    <a:pt x="13" y="93"/>
                    <a:pt x="10" y="94"/>
                    <a:pt x="10" y="9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8" name="Freeform 289">
              <a:extLst>
                <a:ext uri="{FF2B5EF4-FFF2-40B4-BE49-F238E27FC236}">
                  <a16:creationId xmlns:a16="http://schemas.microsoft.com/office/drawing/2014/main" id="{93A6308C-78A8-425C-8F4F-F933D1B98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56063" y="2397125"/>
              <a:ext cx="73025" cy="76200"/>
            </a:xfrm>
            <a:custGeom>
              <a:avLst/>
              <a:gdLst>
                <a:gd name="T0" fmla="*/ 20 w 20"/>
                <a:gd name="T1" fmla="*/ 11 h 21"/>
                <a:gd name="T2" fmla="*/ 18 w 20"/>
                <a:gd name="T3" fmla="*/ 12 h 21"/>
                <a:gd name="T4" fmla="*/ 17 w 20"/>
                <a:gd name="T5" fmla="*/ 9 h 21"/>
                <a:gd name="T6" fmla="*/ 15 w 20"/>
                <a:gd name="T7" fmla="*/ 7 h 21"/>
                <a:gd name="T8" fmla="*/ 13 w 20"/>
                <a:gd name="T9" fmla="*/ 7 h 21"/>
                <a:gd name="T10" fmla="*/ 12 w 20"/>
                <a:gd name="T11" fmla="*/ 5 h 21"/>
                <a:gd name="T12" fmla="*/ 11 w 20"/>
                <a:gd name="T13" fmla="*/ 2 h 21"/>
                <a:gd name="T14" fmla="*/ 11 w 20"/>
                <a:gd name="T15" fmla="*/ 1 h 21"/>
                <a:gd name="T16" fmla="*/ 11 w 20"/>
                <a:gd name="T17" fmla="*/ 1 h 21"/>
                <a:gd name="T18" fmla="*/ 9 w 20"/>
                <a:gd name="T19" fmla="*/ 0 h 21"/>
                <a:gd name="T20" fmla="*/ 6 w 20"/>
                <a:gd name="T21" fmla="*/ 0 h 21"/>
                <a:gd name="T22" fmla="*/ 3 w 20"/>
                <a:gd name="T23" fmla="*/ 1 h 21"/>
                <a:gd name="T24" fmla="*/ 1 w 20"/>
                <a:gd name="T25" fmla="*/ 3 h 21"/>
                <a:gd name="T26" fmla="*/ 1 w 20"/>
                <a:gd name="T27" fmla="*/ 7 h 21"/>
                <a:gd name="T28" fmla="*/ 0 w 20"/>
                <a:gd name="T29" fmla="*/ 7 h 21"/>
                <a:gd name="T30" fmla="*/ 3 w 20"/>
                <a:gd name="T31" fmla="*/ 10 h 21"/>
                <a:gd name="T32" fmla="*/ 6 w 20"/>
                <a:gd name="T33" fmla="*/ 12 h 21"/>
                <a:gd name="T34" fmla="*/ 8 w 20"/>
                <a:gd name="T35" fmla="*/ 13 h 21"/>
                <a:gd name="T36" fmla="*/ 13 w 20"/>
                <a:gd name="T37" fmla="*/ 15 h 21"/>
                <a:gd name="T38" fmla="*/ 11 w 20"/>
                <a:gd name="T39" fmla="*/ 18 h 21"/>
                <a:gd name="T40" fmla="*/ 10 w 20"/>
                <a:gd name="T41" fmla="*/ 20 h 21"/>
                <a:gd name="T42" fmla="*/ 12 w 20"/>
                <a:gd name="T43" fmla="*/ 20 h 21"/>
                <a:gd name="T44" fmla="*/ 14 w 20"/>
                <a:gd name="T45" fmla="*/ 20 h 21"/>
                <a:gd name="T46" fmla="*/ 16 w 20"/>
                <a:gd name="T47" fmla="*/ 20 h 21"/>
                <a:gd name="T48" fmla="*/ 18 w 20"/>
                <a:gd name="T49" fmla="*/ 19 h 21"/>
                <a:gd name="T50" fmla="*/ 19 w 20"/>
                <a:gd name="T51" fmla="*/ 16 h 21"/>
                <a:gd name="T52" fmla="*/ 20 w 20"/>
                <a:gd name="T53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" h="21">
                  <a:moveTo>
                    <a:pt x="20" y="11"/>
                  </a:moveTo>
                  <a:cubicBezTo>
                    <a:pt x="19" y="11"/>
                    <a:pt x="18" y="12"/>
                    <a:pt x="18" y="12"/>
                  </a:cubicBezTo>
                  <a:cubicBezTo>
                    <a:pt x="17" y="12"/>
                    <a:pt x="17" y="10"/>
                    <a:pt x="17" y="9"/>
                  </a:cubicBezTo>
                  <a:cubicBezTo>
                    <a:pt x="16" y="8"/>
                    <a:pt x="15" y="7"/>
                    <a:pt x="15" y="7"/>
                  </a:cubicBezTo>
                  <a:cubicBezTo>
                    <a:pt x="14" y="7"/>
                    <a:pt x="14" y="7"/>
                    <a:pt x="13" y="7"/>
                  </a:cubicBezTo>
                  <a:cubicBezTo>
                    <a:pt x="11" y="7"/>
                    <a:pt x="11" y="7"/>
                    <a:pt x="12" y="5"/>
                  </a:cubicBezTo>
                  <a:cubicBezTo>
                    <a:pt x="12" y="4"/>
                    <a:pt x="11" y="3"/>
                    <a:pt x="11" y="2"/>
                  </a:cubicBezTo>
                  <a:cubicBezTo>
                    <a:pt x="12" y="2"/>
                    <a:pt x="12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0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4" y="0"/>
                    <a:pt x="3" y="1"/>
                  </a:cubicBezTo>
                  <a:cubicBezTo>
                    <a:pt x="2" y="1"/>
                    <a:pt x="1" y="3"/>
                    <a:pt x="1" y="3"/>
                  </a:cubicBezTo>
                  <a:cubicBezTo>
                    <a:pt x="1" y="4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2" y="9"/>
                    <a:pt x="3" y="10"/>
                  </a:cubicBezTo>
                  <a:cubicBezTo>
                    <a:pt x="4" y="11"/>
                    <a:pt x="4" y="11"/>
                    <a:pt x="6" y="12"/>
                  </a:cubicBezTo>
                  <a:cubicBezTo>
                    <a:pt x="7" y="12"/>
                    <a:pt x="8" y="12"/>
                    <a:pt x="8" y="13"/>
                  </a:cubicBezTo>
                  <a:cubicBezTo>
                    <a:pt x="9" y="13"/>
                    <a:pt x="12" y="15"/>
                    <a:pt x="13" y="15"/>
                  </a:cubicBezTo>
                  <a:cubicBezTo>
                    <a:pt x="13" y="16"/>
                    <a:pt x="11" y="17"/>
                    <a:pt x="11" y="18"/>
                  </a:cubicBezTo>
                  <a:cubicBezTo>
                    <a:pt x="11" y="19"/>
                    <a:pt x="10" y="19"/>
                    <a:pt x="10" y="20"/>
                  </a:cubicBezTo>
                  <a:cubicBezTo>
                    <a:pt x="10" y="20"/>
                    <a:pt x="12" y="20"/>
                    <a:pt x="12" y="20"/>
                  </a:cubicBezTo>
                  <a:cubicBezTo>
                    <a:pt x="13" y="21"/>
                    <a:pt x="14" y="20"/>
                    <a:pt x="14" y="20"/>
                  </a:cubicBezTo>
                  <a:cubicBezTo>
                    <a:pt x="15" y="21"/>
                    <a:pt x="16" y="20"/>
                    <a:pt x="16" y="20"/>
                  </a:cubicBezTo>
                  <a:cubicBezTo>
                    <a:pt x="17" y="20"/>
                    <a:pt x="17" y="19"/>
                    <a:pt x="18" y="19"/>
                  </a:cubicBezTo>
                  <a:cubicBezTo>
                    <a:pt x="19" y="19"/>
                    <a:pt x="20" y="17"/>
                    <a:pt x="19" y="16"/>
                  </a:cubicBezTo>
                  <a:cubicBezTo>
                    <a:pt x="19" y="15"/>
                    <a:pt x="20" y="12"/>
                    <a:pt x="20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9" name="Freeform 290">
              <a:extLst>
                <a:ext uri="{FF2B5EF4-FFF2-40B4-BE49-F238E27FC236}">
                  <a16:creationId xmlns:a16="http://schemas.microsoft.com/office/drawing/2014/main" id="{3F51D536-DCD8-48C5-A0A6-7AB40C8DB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51325" y="2138363"/>
              <a:ext cx="30162" cy="20638"/>
            </a:xfrm>
            <a:custGeom>
              <a:avLst/>
              <a:gdLst>
                <a:gd name="T0" fmla="*/ 7 w 8"/>
                <a:gd name="T1" fmla="*/ 5 h 6"/>
                <a:gd name="T2" fmla="*/ 8 w 8"/>
                <a:gd name="T3" fmla="*/ 4 h 6"/>
                <a:gd name="T4" fmla="*/ 5 w 8"/>
                <a:gd name="T5" fmla="*/ 1 h 6"/>
                <a:gd name="T6" fmla="*/ 4 w 8"/>
                <a:gd name="T7" fmla="*/ 1 h 6"/>
                <a:gd name="T8" fmla="*/ 2 w 8"/>
                <a:gd name="T9" fmla="*/ 0 h 6"/>
                <a:gd name="T10" fmla="*/ 0 w 8"/>
                <a:gd name="T11" fmla="*/ 0 h 6"/>
                <a:gd name="T12" fmla="*/ 0 w 8"/>
                <a:gd name="T13" fmla="*/ 1 h 6"/>
                <a:gd name="T14" fmla="*/ 1 w 8"/>
                <a:gd name="T15" fmla="*/ 3 h 6"/>
                <a:gd name="T16" fmla="*/ 2 w 8"/>
                <a:gd name="T17" fmla="*/ 3 h 6"/>
                <a:gd name="T18" fmla="*/ 3 w 8"/>
                <a:gd name="T19" fmla="*/ 4 h 6"/>
                <a:gd name="T20" fmla="*/ 5 w 8"/>
                <a:gd name="T21" fmla="*/ 5 h 6"/>
                <a:gd name="T22" fmla="*/ 6 w 8"/>
                <a:gd name="T23" fmla="*/ 6 h 6"/>
                <a:gd name="T24" fmla="*/ 7 w 8"/>
                <a:gd name="T25" fmla="*/ 6 h 6"/>
                <a:gd name="T26" fmla="*/ 7 w 8"/>
                <a:gd name="T2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6">
                  <a:moveTo>
                    <a:pt x="7" y="5"/>
                  </a:moveTo>
                  <a:cubicBezTo>
                    <a:pt x="7" y="5"/>
                    <a:pt x="7" y="4"/>
                    <a:pt x="8" y="4"/>
                  </a:cubicBezTo>
                  <a:cubicBezTo>
                    <a:pt x="7" y="3"/>
                    <a:pt x="6" y="2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2" y="1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4" y="4"/>
                    <a:pt x="5" y="4"/>
                    <a:pt x="5" y="5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5"/>
                    <a:pt x="7" y="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" name="Freeform 291">
              <a:extLst>
                <a:ext uri="{FF2B5EF4-FFF2-40B4-BE49-F238E27FC236}">
                  <a16:creationId xmlns:a16="http://schemas.microsoft.com/office/drawing/2014/main" id="{5B91895C-B39D-4016-B642-E21E5FE6F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25925" y="2147888"/>
              <a:ext cx="47625" cy="25400"/>
            </a:xfrm>
            <a:custGeom>
              <a:avLst/>
              <a:gdLst>
                <a:gd name="T0" fmla="*/ 12 w 13"/>
                <a:gd name="T1" fmla="*/ 2 h 7"/>
                <a:gd name="T2" fmla="*/ 9 w 13"/>
                <a:gd name="T3" fmla="*/ 1 h 7"/>
                <a:gd name="T4" fmla="*/ 5 w 13"/>
                <a:gd name="T5" fmla="*/ 2 h 7"/>
                <a:gd name="T6" fmla="*/ 2 w 13"/>
                <a:gd name="T7" fmla="*/ 2 h 7"/>
                <a:gd name="T8" fmla="*/ 1 w 13"/>
                <a:gd name="T9" fmla="*/ 1 h 7"/>
                <a:gd name="T10" fmla="*/ 0 w 13"/>
                <a:gd name="T11" fmla="*/ 2 h 7"/>
                <a:gd name="T12" fmla="*/ 0 w 13"/>
                <a:gd name="T13" fmla="*/ 3 h 7"/>
                <a:gd name="T14" fmla="*/ 3 w 13"/>
                <a:gd name="T15" fmla="*/ 5 h 7"/>
                <a:gd name="T16" fmla="*/ 5 w 13"/>
                <a:gd name="T17" fmla="*/ 6 h 7"/>
                <a:gd name="T18" fmla="*/ 6 w 13"/>
                <a:gd name="T19" fmla="*/ 5 h 7"/>
                <a:gd name="T20" fmla="*/ 6 w 13"/>
                <a:gd name="T21" fmla="*/ 4 h 7"/>
                <a:gd name="T22" fmla="*/ 7 w 13"/>
                <a:gd name="T23" fmla="*/ 3 h 7"/>
                <a:gd name="T24" fmla="*/ 9 w 13"/>
                <a:gd name="T25" fmla="*/ 2 h 7"/>
                <a:gd name="T26" fmla="*/ 10 w 13"/>
                <a:gd name="T27" fmla="*/ 4 h 7"/>
                <a:gd name="T28" fmla="*/ 12 w 13"/>
                <a:gd name="T29" fmla="*/ 6 h 7"/>
                <a:gd name="T30" fmla="*/ 13 w 13"/>
                <a:gd name="T31" fmla="*/ 5 h 7"/>
                <a:gd name="T32" fmla="*/ 13 w 13"/>
                <a:gd name="T33" fmla="*/ 4 h 7"/>
                <a:gd name="T34" fmla="*/ 12 w 13"/>
                <a:gd name="T3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7">
                  <a:moveTo>
                    <a:pt x="12" y="2"/>
                  </a:moveTo>
                  <a:cubicBezTo>
                    <a:pt x="11" y="1"/>
                    <a:pt x="10" y="1"/>
                    <a:pt x="9" y="1"/>
                  </a:cubicBezTo>
                  <a:cubicBezTo>
                    <a:pt x="8" y="0"/>
                    <a:pt x="7" y="1"/>
                    <a:pt x="5" y="2"/>
                  </a:cubicBezTo>
                  <a:cubicBezTo>
                    <a:pt x="4" y="3"/>
                    <a:pt x="3" y="2"/>
                    <a:pt x="2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4"/>
                    <a:pt x="2" y="4"/>
                    <a:pt x="3" y="5"/>
                  </a:cubicBezTo>
                  <a:cubicBezTo>
                    <a:pt x="4" y="6"/>
                    <a:pt x="4" y="5"/>
                    <a:pt x="5" y="6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5"/>
                    <a:pt x="6" y="5"/>
                    <a:pt x="6" y="4"/>
                  </a:cubicBezTo>
                  <a:cubicBezTo>
                    <a:pt x="6" y="4"/>
                    <a:pt x="7" y="4"/>
                    <a:pt x="7" y="3"/>
                  </a:cubicBezTo>
                  <a:cubicBezTo>
                    <a:pt x="7" y="2"/>
                    <a:pt x="9" y="2"/>
                    <a:pt x="9" y="2"/>
                  </a:cubicBezTo>
                  <a:cubicBezTo>
                    <a:pt x="10" y="3"/>
                    <a:pt x="11" y="3"/>
                    <a:pt x="10" y="4"/>
                  </a:cubicBezTo>
                  <a:cubicBezTo>
                    <a:pt x="10" y="4"/>
                    <a:pt x="11" y="5"/>
                    <a:pt x="12" y="6"/>
                  </a:cubicBezTo>
                  <a:cubicBezTo>
                    <a:pt x="12" y="6"/>
                    <a:pt x="13" y="5"/>
                    <a:pt x="13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3" y="3"/>
                    <a:pt x="12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" name="Freeform 292">
              <a:extLst>
                <a:ext uri="{FF2B5EF4-FFF2-40B4-BE49-F238E27FC236}">
                  <a16:creationId xmlns:a16="http://schemas.microsoft.com/office/drawing/2014/main" id="{3AC0F94B-67F2-492B-8E6A-620DDF99E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92588" y="2124075"/>
              <a:ext cx="100012" cy="142875"/>
            </a:xfrm>
            <a:custGeom>
              <a:avLst/>
              <a:gdLst>
                <a:gd name="T0" fmla="*/ 4 w 28"/>
                <a:gd name="T1" fmla="*/ 29 h 40"/>
                <a:gd name="T2" fmla="*/ 6 w 28"/>
                <a:gd name="T3" fmla="*/ 29 h 40"/>
                <a:gd name="T4" fmla="*/ 8 w 28"/>
                <a:gd name="T5" fmla="*/ 31 h 40"/>
                <a:gd name="T6" fmla="*/ 8 w 28"/>
                <a:gd name="T7" fmla="*/ 31 h 40"/>
                <a:gd name="T8" fmla="*/ 10 w 28"/>
                <a:gd name="T9" fmla="*/ 31 h 40"/>
                <a:gd name="T10" fmla="*/ 11 w 28"/>
                <a:gd name="T11" fmla="*/ 33 h 40"/>
                <a:gd name="T12" fmla="*/ 13 w 28"/>
                <a:gd name="T13" fmla="*/ 34 h 40"/>
                <a:gd name="T14" fmla="*/ 14 w 28"/>
                <a:gd name="T15" fmla="*/ 36 h 40"/>
                <a:gd name="T16" fmla="*/ 16 w 28"/>
                <a:gd name="T17" fmla="*/ 36 h 40"/>
                <a:gd name="T18" fmla="*/ 18 w 28"/>
                <a:gd name="T19" fmla="*/ 36 h 40"/>
                <a:gd name="T20" fmla="*/ 19 w 28"/>
                <a:gd name="T21" fmla="*/ 36 h 40"/>
                <a:gd name="T22" fmla="*/ 21 w 28"/>
                <a:gd name="T23" fmla="*/ 37 h 40"/>
                <a:gd name="T24" fmla="*/ 20 w 28"/>
                <a:gd name="T25" fmla="*/ 39 h 40"/>
                <a:gd name="T26" fmla="*/ 21 w 28"/>
                <a:gd name="T27" fmla="*/ 40 h 40"/>
                <a:gd name="T28" fmla="*/ 21 w 28"/>
                <a:gd name="T29" fmla="*/ 40 h 40"/>
                <a:gd name="T30" fmla="*/ 22 w 28"/>
                <a:gd name="T31" fmla="*/ 37 h 40"/>
                <a:gd name="T32" fmla="*/ 23 w 28"/>
                <a:gd name="T33" fmla="*/ 34 h 40"/>
                <a:gd name="T34" fmla="*/ 21 w 28"/>
                <a:gd name="T35" fmla="*/ 30 h 40"/>
                <a:gd name="T36" fmla="*/ 23 w 28"/>
                <a:gd name="T37" fmla="*/ 29 h 40"/>
                <a:gd name="T38" fmla="*/ 22 w 28"/>
                <a:gd name="T39" fmla="*/ 28 h 40"/>
                <a:gd name="T40" fmla="*/ 22 w 28"/>
                <a:gd name="T41" fmla="*/ 26 h 40"/>
                <a:gd name="T42" fmla="*/ 25 w 28"/>
                <a:gd name="T43" fmla="*/ 26 h 40"/>
                <a:gd name="T44" fmla="*/ 28 w 28"/>
                <a:gd name="T45" fmla="*/ 25 h 40"/>
                <a:gd name="T46" fmla="*/ 27 w 28"/>
                <a:gd name="T47" fmla="*/ 24 h 40"/>
                <a:gd name="T48" fmla="*/ 27 w 28"/>
                <a:gd name="T49" fmla="*/ 22 h 40"/>
                <a:gd name="T50" fmla="*/ 27 w 28"/>
                <a:gd name="T51" fmla="*/ 21 h 40"/>
                <a:gd name="T52" fmla="*/ 27 w 28"/>
                <a:gd name="T53" fmla="*/ 16 h 40"/>
                <a:gd name="T54" fmla="*/ 24 w 28"/>
                <a:gd name="T55" fmla="*/ 16 h 40"/>
                <a:gd name="T56" fmla="*/ 21 w 28"/>
                <a:gd name="T57" fmla="*/ 14 h 40"/>
                <a:gd name="T58" fmla="*/ 17 w 28"/>
                <a:gd name="T59" fmla="*/ 14 h 40"/>
                <a:gd name="T60" fmla="*/ 16 w 28"/>
                <a:gd name="T61" fmla="*/ 11 h 40"/>
                <a:gd name="T62" fmla="*/ 15 w 28"/>
                <a:gd name="T63" fmla="*/ 9 h 40"/>
                <a:gd name="T64" fmla="*/ 13 w 28"/>
                <a:gd name="T65" fmla="*/ 9 h 40"/>
                <a:gd name="T66" fmla="*/ 14 w 28"/>
                <a:gd name="T67" fmla="*/ 8 h 40"/>
                <a:gd name="T68" fmla="*/ 14 w 28"/>
                <a:gd name="T69" fmla="*/ 6 h 40"/>
                <a:gd name="T70" fmla="*/ 16 w 28"/>
                <a:gd name="T71" fmla="*/ 3 h 40"/>
                <a:gd name="T72" fmla="*/ 17 w 28"/>
                <a:gd name="T73" fmla="*/ 3 h 40"/>
                <a:gd name="T74" fmla="*/ 18 w 28"/>
                <a:gd name="T75" fmla="*/ 2 h 40"/>
                <a:gd name="T76" fmla="*/ 18 w 28"/>
                <a:gd name="T77" fmla="*/ 1 h 40"/>
                <a:gd name="T78" fmla="*/ 15 w 28"/>
                <a:gd name="T79" fmla="*/ 2 h 40"/>
                <a:gd name="T80" fmla="*/ 13 w 28"/>
                <a:gd name="T81" fmla="*/ 3 h 40"/>
                <a:gd name="T82" fmla="*/ 11 w 28"/>
                <a:gd name="T83" fmla="*/ 4 h 40"/>
                <a:gd name="T84" fmla="*/ 10 w 28"/>
                <a:gd name="T85" fmla="*/ 4 h 40"/>
                <a:gd name="T86" fmla="*/ 8 w 28"/>
                <a:gd name="T87" fmla="*/ 6 h 40"/>
                <a:gd name="T88" fmla="*/ 7 w 28"/>
                <a:gd name="T89" fmla="*/ 8 h 40"/>
                <a:gd name="T90" fmla="*/ 5 w 28"/>
                <a:gd name="T91" fmla="*/ 11 h 40"/>
                <a:gd name="T92" fmla="*/ 4 w 28"/>
                <a:gd name="T93" fmla="*/ 11 h 40"/>
                <a:gd name="T94" fmla="*/ 4 w 28"/>
                <a:gd name="T95" fmla="*/ 12 h 40"/>
                <a:gd name="T96" fmla="*/ 3 w 28"/>
                <a:gd name="T97" fmla="*/ 13 h 40"/>
                <a:gd name="T98" fmla="*/ 3 w 28"/>
                <a:gd name="T99" fmla="*/ 14 h 40"/>
                <a:gd name="T100" fmla="*/ 4 w 28"/>
                <a:gd name="T101" fmla="*/ 16 h 40"/>
                <a:gd name="T102" fmla="*/ 4 w 28"/>
                <a:gd name="T103" fmla="*/ 17 h 40"/>
                <a:gd name="T104" fmla="*/ 4 w 28"/>
                <a:gd name="T105" fmla="*/ 21 h 40"/>
                <a:gd name="T106" fmla="*/ 4 w 28"/>
                <a:gd name="T107" fmla="*/ 23 h 40"/>
                <a:gd name="T108" fmla="*/ 2 w 28"/>
                <a:gd name="T109" fmla="*/ 24 h 40"/>
                <a:gd name="T110" fmla="*/ 1 w 28"/>
                <a:gd name="T111" fmla="*/ 26 h 40"/>
                <a:gd name="T112" fmla="*/ 0 w 28"/>
                <a:gd name="T113" fmla="*/ 27 h 40"/>
                <a:gd name="T114" fmla="*/ 3 w 28"/>
                <a:gd name="T115" fmla="*/ 28 h 40"/>
                <a:gd name="T116" fmla="*/ 4 w 28"/>
                <a:gd name="T117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40">
                  <a:moveTo>
                    <a:pt x="4" y="29"/>
                  </a:moveTo>
                  <a:cubicBezTo>
                    <a:pt x="5" y="30"/>
                    <a:pt x="6" y="30"/>
                    <a:pt x="6" y="29"/>
                  </a:cubicBezTo>
                  <a:cubicBezTo>
                    <a:pt x="6" y="29"/>
                    <a:pt x="7" y="30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9" y="31"/>
                    <a:pt x="10" y="30"/>
                    <a:pt x="10" y="31"/>
                  </a:cubicBezTo>
                  <a:cubicBezTo>
                    <a:pt x="11" y="31"/>
                    <a:pt x="10" y="33"/>
                    <a:pt x="11" y="33"/>
                  </a:cubicBezTo>
                  <a:cubicBezTo>
                    <a:pt x="12" y="33"/>
                    <a:pt x="13" y="34"/>
                    <a:pt x="13" y="34"/>
                  </a:cubicBezTo>
                  <a:cubicBezTo>
                    <a:pt x="13" y="35"/>
                    <a:pt x="14" y="35"/>
                    <a:pt x="14" y="36"/>
                  </a:cubicBezTo>
                  <a:cubicBezTo>
                    <a:pt x="14" y="36"/>
                    <a:pt x="16" y="36"/>
                    <a:pt x="16" y="36"/>
                  </a:cubicBezTo>
                  <a:cubicBezTo>
                    <a:pt x="17" y="36"/>
                    <a:pt x="17" y="35"/>
                    <a:pt x="18" y="36"/>
                  </a:cubicBezTo>
                  <a:cubicBezTo>
                    <a:pt x="18" y="36"/>
                    <a:pt x="19" y="35"/>
                    <a:pt x="19" y="36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8"/>
                    <a:pt x="19" y="38"/>
                    <a:pt x="20" y="39"/>
                  </a:cubicBezTo>
                  <a:cubicBezTo>
                    <a:pt x="20" y="39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2" y="40"/>
                    <a:pt x="22" y="38"/>
                    <a:pt x="22" y="37"/>
                  </a:cubicBezTo>
                  <a:cubicBezTo>
                    <a:pt x="22" y="36"/>
                    <a:pt x="22" y="34"/>
                    <a:pt x="23" y="34"/>
                  </a:cubicBezTo>
                  <a:cubicBezTo>
                    <a:pt x="23" y="32"/>
                    <a:pt x="21" y="31"/>
                    <a:pt x="21" y="30"/>
                  </a:cubicBezTo>
                  <a:cubicBezTo>
                    <a:pt x="21" y="28"/>
                    <a:pt x="22" y="29"/>
                    <a:pt x="23" y="29"/>
                  </a:cubicBezTo>
                  <a:cubicBezTo>
                    <a:pt x="24" y="28"/>
                    <a:pt x="23" y="28"/>
                    <a:pt x="22" y="28"/>
                  </a:cubicBezTo>
                  <a:cubicBezTo>
                    <a:pt x="22" y="28"/>
                    <a:pt x="21" y="27"/>
                    <a:pt x="22" y="26"/>
                  </a:cubicBezTo>
                  <a:cubicBezTo>
                    <a:pt x="22" y="26"/>
                    <a:pt x="24" y="26"/>
                    <a:pt x="25" y="26"/>
                  </a:cubicBezTo>
                  <a:cubicBezTo>
                    <a:pt x="26" y="26"/>
                    <a:pt x="28" y="25"/>
                    <a:pt x="28" y="25"/>
                  </a:cubicBezTo>
                  <a:cubicBezTo>
                    <a:pt x="28" y="25"/>
                    <a:pt x="28" y="25"/>
                    <a:pt x="27" y="24"/>
                  </a:cubicBezTo>
                  <a:cubicBezTo>
                    <a:pt x="27" y="24"/>
                    <a:pt x="27" y="23"/>
                    <a:pt x="27" y="22"/>
                  </a:cubicBezTo>
                  <a:cubicBezTo>
                    <a:pt x="28" y="22"/>
                    <a:pt x="27" y="21"/>
                    <a:pt x="27" y="21"/>
                  </a:cubicBezTo>
                  <a:cubicBezTo>
                    <a:pt x="26" y="20"/>
                    <a:pt x="26" y="18"/>
                    <a:pt x="27" y="16"/>
                  </a:cubicBezTo>
                  <a:cubicBezTo>
                    <a:pt x="28" y="15"/>
                    <a:pt x="26" y="15"/>
                    <a:pt x="24" y="16"/>
                  </a:cubicBezTo>
                  <a:cubicBezTo>
                    <a:pt x="23" y="16"/>
                    <a:pt x="22" y="15"/>
                    <a:pt x="21" y="14"/>
                  </a:cubicBezTo>
                  <a:cubicBezTo>
                    <a:pt x="20" y="13"/>
                    <a:pt x="19" y="14"/>
                    <a:pt x="17" y="14"/>
                  </a:cubicBezTo>
                  <a:cubicBezTo>
                    <a:pt x="15" y="14"/>
                    <a:pt x="16" y="12"/>
                    <a:pt x="16" y="11"/>
                  </a:cubicBezTo>
                  <a:cubicBezTo>
                    <a:pt x="16" y="10"/>
                    <a:pt x="15" y="10"/>
                    <a:pt x="15" y="9"/>
                  </a:cubicBezTo>
                  <a:cubicBezTo>
                    <a:pt x="15" y="9"/>
                    <a:pt x="14" y="9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5"/>
                    <a:pt x="16" y="4"/>
                    <a:pt x="16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7" y="3"/>
                    <a:pt x="17" y="3"/>
                    <a:pt x="18" y="2"/>
                  </a:cubicBezTo>
                  <a:cubicBezTo>
                    <a:pt x="19" y="2"/>
                    <a:pt x="19" y="2"/>
                    <a:pt x="18" y="1"/>
                  </a:cubicBezTo>
                  <a:cubicBezTo>
                    <a:pt x="17" y="0"/>
                    <a:pt x="17" y="2"/>
                    <a:pt x="15" y="2"/>
                  </a:cubicBezTo>
                  <a:cubicBezTo>
                    <a:pt x="14" y="2"/>
                    <a:pt x="14" y="3"/>
                    <a:pt x="13" y="3"/>
                  </a:cubicBezTo>
                  <a:cubicBezTo>
                    <a:pt x="13" y="4"/>
                    <a:pt x="11" y="3"/>
                    <a:pt x="11" y="4"/>
                  </a:cubicBezTo>
                  <a:cubicBezTo>
                    <a:pt x="11" y="5"/>
                    <a:pt x="11" y="4"/>
                    <a:pt x="10" y="4"/>
                  </a:cubicBezTo>
                  <a:cubicBezTo>
                    <a:pt x="10" y="4"/>
                    <a:pt x="8" y="5"/>
                    <a:pt x="8" y="6"/>
                  </a:cubicBezTo>
                  <a:cubicBezTo>
                    <a:pt x="8" y="7"/>
                    <a:pt x="8" y="7"/>
                    <a:pt x="7" y="8"/>
                  </a:cubicBezTo>
                  <a:cubicBezTo>
                    <a:pt x="6" y="9"/>
                    <a:pt x="5" y="10"/>
                    <a:pt x="5" y="11"/>
                  </a:cubicBezTo>
                  <a:cubicBezTo>
                    <a:pt x="5" y="11"/>
                    <a:pt x="5" y="11"/>
                    <a:pt x="4" y="11"/>
                  </a:cubicBezTo>
                  <a:cubicBezTo>
                    <a:pt x="4" y="11"/>
                    <a:pt x="4" y="12"/>
                    <a:pt x="4" y="12"/>
                  </a:cubicBezTo>
                  <a:cubicBezTo>
                    <a:pt x="4" y="12"/>
                    <a:pt x="3" y="13"/>
                    <a:pt x="3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4" y="15"/>
                    <a:pt x="4" y="15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3" y="17"/>
                    <a:pt x="4" y="20"/>
                    <a:pt x="4" y="21"/>
                  </a:cubicBezTo>
                  <a:cubicBezTo>
                    <a:pt x="5" y="21"/>
                    <a:pt x="4" y="22"/>
                    <a:pt x="4" y="23"/>
                  </a:cubicBezTo>
                  <a:cubicBezTo>
                    <a:pt x="3" y="24"/>
                    <a:pt x="3" y="24"/>
                    <a:pt x="2" y="24"/>
                  </a:cubicBezTo>
                  <a:cubicBezTo>
                    <a:pt x="1" y="24"/>
                    <a:pt x="1" y="26"/>
                    <a:pt x="1" y="26"/>
                  </a:cubicBezTo>
                  <a:cubicBezTo>
                    <a:pt x="0" y="26"/>
                    <a:pt x="0" y="26"/>
                    <a:pt x="0" y="27"/>
                  </a:cubicBezTo>
                  <a:cubicBezTo>
                    <a:pt x="1" y="27"/>
                    <a:pt x="3" y="28"/>
                    <a:pt x="3" y="28"/>
                  </a:cubicBezTo>
                  <a:cubicBezTo>
                    <a:pt x="3" y="28"/>
                    <a:pt x="4" y="29"/>
                    <a:pt x="4" y="2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" name="Freeform 293">
              <a:extLst>
                <a:ext uri="{FF2B5EF4-FFF2-40B4-BE49-F238E27FC236}">
                  <a16:creationId xmlns:a16="http://schemas.microsoft.com/office/drawing/2014/main" id="{A07235E5-C69A-455C-AF54-4C77D1797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13213" y="2314575"/>
              <a:ext cx="104775" cy="114300"/>
            </a:xfrm>
            <a:custGeom>
              <a:avLst/>
              <a:gdLst>
                <a:gd name="T0" fmla="*/ 28 w 29"/>
                <a:gd name="T1" fmla="*/ 19 h 32"/>
                <a:gd name="T2" fmla="*/ 27 w 29"/>
                <a:gd name="T3" fmla="*/ 17 h 32"/>
                <a:gd name="T4" fmla="*/ 25 w 29"/>
                <a:gd name="T5" fmla="*/ 16 h 32"/>
                <a:gd name="T6" fmla="*/ 22 w 29"/>
                <a:gd name="T7" fmla="*/ 15 h 32"/>
                <a:gd name="T8" fmla="*/ 22 w 29"/>
                <a:gd name="T9" fmla="*/ 13 h 32"/>
                <a:gd name="T10" fmla="*/ 22 w 29"/>
                <a:gd name="T11" fmla="*/ 11 h 32"/>
                <a:gd name="T12" fmla="*/ 21 w 29"/>
                <a:gd name="T13" fmla="*/ 9 h 32"/>
                <a:gd name="T14" fmla="*/ 18 w 29"/>
                <a:gd name="T15" fmla="*/ 9 h 32"/>
                <a:gd name="T16" fmla="*/ 16 w 29"/>
                <a:gd name="T17" fmla="*/ 8 h 32"/>
                <a:gd name="T18" fmla="*/ 15 w 29"/>
                <a:gd name="T19" fmla="*/ 7 h 32"/>
                <a:gd name="T20" fmla="*/ 14 w 29"/>
                <a:gd name="T21" fmla="*/ 7 h 32"/>
                <a:gd name="T22" fmla="*/ 11 w 29"/>
                <a:gd name="T23" fmla="*/ 5 h 32"/>
                <a:gd name="T24" fmla="*/ 10 w 29"/>
                <a:gd name="T25" fmla="*/ 1 h 32"/>
                <a:gd name="T26" fmla="*/ 8 w 29"/>
                <a:gd name="T27" fmla="*/ 1 h 32"/>
                <a:gd name="T28" fmla="*/ 5 w 29"/>
                <a:gd name="T29" fmla="*/ 2 h 32"/>
                <a:gd name="T30" fmla="*/ 3 w 29"/>
                <a:gd name="T31" fmla="*/ 3 h 32"/>
                <a:gd name="T32" fmla="*/ 1 w 29"/>
                <a:gd name="T33" fmla="*/ 3 h 32"/>
                <a:gd name="T34" fmla="*/ 1 w 29"/>
                <a:gd name="T35" fmla="*/ 3 h 32"/>
                <a:gd name="T36" fmla="*/ 2 w 29"/>
                <a:gd name="T37" fmla="*/ 6 h 32"/>
                <a:gd name="T38" fmla="*/ 1 w 29"/>
                <a:gd name="T39" fmla="*/ 8 h 32"/>
                <a:gd name="T40" fmla="*/ 2 w 29"/>
                <a:gd name="T41" fmla="*/ 11 h 32"/>
                <a:gd name="T42" fmla="*/ 1 w 29"/>
                <a:gd name="T43" fmla="*/ 13 h 32"/>
                <a:gd name="T44" fmla="*/ 1 w 29"/>
                <a:gd name="T45" fmla="*/ 15 h 32"/>
                <a:gd name="T46" fmla="*/ 1 w 29"/>
                <a:gd name="T47" fmla="*/ 16 h 32"/>
                <a:gd name="T48" fmla="*/ 0 w 29"/>
                <a:gd name="T49" fmla="*/ 18 h 32"/>
                <a:gd name="T50" fmla="*/ 0 w 29"/>
                <a:gd name="T51" fmla="*/ 19 h 32"/>
                <a:gd name="T52" fmla="*/ 1 w 29"/>
                <a:gd name="T53" fmla="*/ 20 h 32"/>
                <a:gd name="T54" fmla="*/ 2 w 29"/>
                <a:gd name="T55" fmla="*/ 22 h 32"/>
                <a:gd name="T56" fmla="*/ 3 w 29"/>
                <a:gd name="T57" fmla="*/ 24 h 32"/>
                <a:gd name="T58" fmla="*/ 2 w 29"/>
                <a:gd name="T59" fmla="*/ 25 h 32"/>
                <a:gd name="T60" fmla="*/ 3 w 29"/>
                <a:gd name="T61" fmla="*/ 27 h 32"/>
                <a:gd name="T62" fmla="*/ 4 w 29"/>
                <a:gd name="T63" fmla="*/ 29 h 32"/>
                <a:gd name="T64" fmla="*/ 4 w 29"/>
                <a:gd name="T65" fmla="*/ 32 h 32"/>
                <a:gd name="T66" fmla="*/ 7 w 29"/>
                <a:gd name="T67" fmla="*/ 30 h 32"/>
                <a:gd name="T68" fmla="*/ 9 w 29"/>
                <a:gd name="T69" fmla="*/ 30 h 32"/>
                <a:gd name="T70" fmla="*/ 12 w 29"/>
                <a:gd name="T71" fmla="*/ 31 h 32"/>
                <a:gd name="T72" fmla="*/ 14 w 29"/>
                <a:gd name="T73" fmla="*/ 30 h 32"/>
                <a:gd name="T74" fmla="*/ 17 w 29"/>
                <a:gd name="T75" fmla="*/ 30 h 32"/>
                <a:gd name="T76" fmla="*/ 17 w 29"/>
                <a:gd name="T77" fmla="*/ 26 h 32"/>
                <a:gd name="T78" fmla="*/ 19 w 29"/>
                <a:gd name="T79" fmla="*/ 24 h 32"/>
                <a:gd name="T80" fmla="*/ 22 w 29"/>
                <a:gd name="T81" fmla="*/ 23 h 32"/>
                <a:gd name="T82" fmla="*/ 25 w 29"/>
                <a:gd name="T83" fmla="*/ 23 h 32"/>
                <a:gd name="T84" fmla="*/ 27 w 29"/>
                <a:gd name="T85" fmla="*/ 24 h 32"/>
                <a:gd name="T86" fmla="*/ 28 w 29"/>
                <a:gd name="T87" fmla="*/ 22 h 32"/>
                <a:gd name="T88" fmla="*/ 28 w 29"/>
                <a:gd name="T8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" h="32">
                  <a:moveTo>
                    <a:pt x="28" y="19"/>
                  </a:moveTo>
                  <a:cubicBezTo>
                    <a:pt x="28" y="18"/>
                    <a:pt x="27" y="18"/>
                    <a:pt x="27" y="17"/>
                  </a:cubicBezTo>
                  <a:cubicBezTo>
                    <a:pt x="27" y="16"/>
                    <a:pt x="26" y="16"/>
                    <a:pt x="25" y="16"/>
                  </a:cubicBezTo>
                  <a:cubicBezTo>
                    <a:pt x="23" y="16"/>
                    <a:pt x="22" y="16"/>
                    <a:pt x="22" y="15"/>
                  </a:cubicBezTo>
                  <a:cubicBezTo>
                    <a:pt x="22" y="14"/>
                    <a:pt x="21" y="13"/>
                    <a:pt x="22" y="13"/>
                  </a:cubicBezTo>
                  <a:cubicBezTo>
                    <a:pt x="23" y="12"/>
                    <a:pt x="22" y="12"/>
                    <a:pt x="22" y="11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9"/>
                    <a:pt x="18" y="10"/>
                    <a:pt x="18" y="9"/>
                  </a:cubicBezTo>
                  <a:cubicBezTo>
                    <a:pt x="18" y="8"/>
                    <a:pt x="17" y="8"/>
                    <a:pt x="16" y="8"/>
                  </a:cubicBezTo>
                  <a:cubicBezTo>
                    <a:pt x="16" y="8"/>
                    <a:pt x="16" y="7"/>
                    <a:pt x="15" y="7"/>
                  </a:cubicBezTo>
                  <a:cubicBezTo>
                    <a:pt x="15" y="7"/>
                    <a:pt x="15" y="7"/>
                    <a:pt x="14" y="7"/>
                  </a:cubicBezTo>
                  <a:cubicBezTo>
                    <a:pt x="13" y="7"/>
                    <a:pt x="12" y="6"/>
                    <a:pt x="11" y="5"/>
                  </a:cubicBezTo>
                  <a:cubicBezTo>
                    <a:pt x="10" y="4"/>
                    <a:pt x="10" y="1"/>
                    <a:pt x="10" y="1"/>
                  </a:cubicBezTo>
                  <a:cubicBezTo>
                    <a:pt x="10" y="0"/>
                    <a:pt x="9" y="1"/>
                    <a:pt x="8" y="1"/>
                  </a:cubicBezTo>
                  <a:cubicBezTo>
                    <a:pt x="7" y="1"/>
                    <a:pt x="6" y="1"/>
                    <a:pt x="5" y="2"/>
                  </a:cubicBezTo>
                  <a:cubicBezTo>
                    <a:pt x="4" y="2"/>
                    <a:pt x="4" y="2"/>
                    <a:pt x="3" y="3"/>
                  </a:cubicBezTo>
                  <a:cubicBezTo>
                    <a:pt x="3" y="3"/>
                    <a:pt x="2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6"/>
                    <a:pt x="2" y="6"/>
                  </a:cubicBezTo>
                  <a:cubicBezTo>
                    <a:pt x="2" y="7"/>
                    <a:pt x="2" y="7"/>
                    <a:pt x="1" y="8"/>
                  </a:cubicBezTo>
                  <a:cubicBezTo>
                    <a:pt x="1" y="8"/>
                    <a:pt x="2" y="10"/>
                    <a:pt x="2" y="11"/>
                  </a:cubicBezTo>
                  <a:cubicBezTo>
                    <a:pt x="2" y="11"/>
                    <a:pt x="1" y="12"/>
                    <a:pt x="1" y="13"/>
                  </a:cubicBezTo>
                  <a:cubicBezTo>
                    <a:pt x="2" y="13"/>
                    <a:pt x="1" y="14"/>
                    <a:pt x="1" y="15"/>
                  </a:cubicBezTo>
                  <a:cubicBezTo>
                    <a:pt x="1" y="15"/>
                    <a:pt x="1" y="15"/>
                    <a:pt x="1" y="16"/>
                  </a:cubicBezTo>
                  <a:cubicBezTo>
                    <a:pt x="1" y="16"/>
                    <a:pt x="1" y="17"/>
                    <a:pt x="0" y="18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19"/>
                    <a:pt x="1" y="20"/>
                  </a:cubicBezTo>
                  <a:cubicBezTo>
                    <a:pt x="2" y="20"/>
                    <a:pt x="1" y="21"/>
                    <a:pt x="2" y="22"/>
                  </a:cubicBezTo>
                  <a:cubicBezTo>
                    <a:pt x="2" y="23"/>
                    <a:pt x="3" y="23"/>
                    <a:pt x="3" y="24"/>
                  </a:cubicBezTo>
                  <a:cubicBezTo>
                    <a:pt x="2" y="24"/>
                    <a:pt x="3" y="25"/>
                    <a:pt x="2" y="25"/>
                  </a:cubicBezTo>
                  <a:cubicBezTo>
                    <a:pt x="1" y="26"/>
                    <a:pt x="2" y="27"/>
                    <a:pt x="3" y="27"/>
                  </a:cubicBezTo>
                  <a:cubicBezTo>
                    <a:pt x="3" y="27"/>
                    <a:pt x="3" y="29"/>
                    <a:pt x="4" y="29"/>
                  </a:cubicBezTo>
                  <a:cubicBezTo>
                    <a:pt x="4" y="30"/>
                    <a:pt x="4" y="31"/>
                    <a:pt x="4" y="32"/>
                  </a:cubicBezTo>
                  <a:cubicBezTo>
                    <a:pt x="4" y="32"/>
                    <a:pt x="6" y="31"/>
                    <a:pt x="7" y="30"/>
                  </a:cubicBezTo>
                  <a:cubicBezTo>
                    <a:pt x="9" y="29"/>
                    <a:pt x="8" y="30"/>
                    <a:pt x="9" y="30"/>
                  </a:cubicBezTo>
                  <a:cubicBezTo>
                    <a:pt x="11" y="30"/>
                    <a:pt x="12" y="30"/>
                    <a:pt x="12" y="31"/>
                  </a:cubicBezTo>
                  <a:cubicBezTo>
                    <a:pt x="13" y="32"/>
                    <a:pt x="13" y="30"/>
                    <a:pt x="14" y="30"/>
                  </a:cubicBezTo>
                  <a:cubicBezTo>
                    <a:pt x="14" y="29"/>
                    <a:pt x="16" y="30"/>
                    <a:pt x="17" y="30"/>
                  </a:cubicBezTo>
                  <a:cubicBezTo>
                    <a:pt x="17" y="30"/>
                    <a:pt x="17" y="27"/>
                    <a:pt x="17" y="26"/>
                  </a:cubicBezTo>
                  <a:cubicBezTo>
                    <a:pt x="17" y="26"/>
                    <a:pt x="18" y="24"/>
                    <a:pt x="19" y="24"/>
                  </a:cubicBezTo>
                  <a:cubicBezTo>
                    <a:pt x="20" y="23"/>
                    <a:pt x="21" y="24"/>
                    <a:pt x="22" y="23"/>
                  </a:cubicBezTo>
                  <a:cubicBezTo>
                    <a:pt x="23" y="23"/>
                    <a:pt x="24" y="23"/>
                    <a:pt x="25" y="23"/>
                  </a:cubicBezTo>
                  <a:cubicBezTo>
                    <a:pt x="26" y="23"/>
                    <a:pt x="26" y="24"/>
                    <a:pt x="27" y="24"/>
                  </a:cubicBezTo>
                  <a:cubicBezTo>
                    <a:pt x="27" y="24"/>
                    <a:pt x="28" y="23"/>
                    <a:pt x="28" y="22"/>
                  </a:cubicBezTo>
                  <a:cubicBezTo>
                    <a:pt x="28" y="22"/>
                    <a:pt x="29" y="20"/>
                    <a:pt x="28" y="1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" name="Freeform 294">
              <a:extLst>
                <a:ext uri="{FF2B5EF4-FFF2-40B4-BE49-F238E27FC236}">
                  <a16:creationId xmlns:a16="http://schemas.microsoft.com/office/drawing/2014/main" id="{D432249D-EDE9-4D3B-8064-D4BA6D973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14813" y="2232025"/>
              <a:ext cx="107950" cy="157163"/>
            </a:xfrm>
            <a:custGeom>
              <a:avLst/>
              <a:gdLst>
                <a:gd name="T0" fmla="*/ 28 w 30"/>
                <a:gd name="T1" fmla="*/ 42 h 44"/>
                <a:gd name="T2" fmla="*/ 28 w 30"/>
                <a:gd name="T3" fmla="*/ 42 h 44"/>
                <a:gd name="T4" fmla="*/ 28 w 30"/>
                <a:gd name="T5" fmla="*/ 41 h 44"/>
                <a:gd name="T6" fmla="*/ 29 w 30"/>
                <a:gd name="T7" fmla="*/ 39 h 44"/>
                <a:gd name="T8" fmla="*/ 29 w 30"/>
                <a:gd name="T9" fmla="*/ 38 h 44"/>
                <a:gd name="T10" fmla="*/ 29 w 30"/>
                <a:gd name="T11" fmla="*/ 36 h 44"/>
                <a:gd name="T12" fmla="*/ 30 w 30"/>
                <a:gd name="T13" fmla="*/ 34 h 44"/>
                <a:gd name="T14" fmla="*/ 29 w 30"/>
                <a:gd name="T15" fmla="*/ 31 h 44"/>
                <a:gd name="T16" fmla="*/ 30 w 30"/>
                <a:gd name="T17" fmla="*/ 29 h 44"/>
                <a:gd name="T18" fmla="*/ 29 w 30"/>
                <a:gd name="T19" fmla="*/ 26 h 44"/>
                <a:gd name="T20" fmla="*/ 26 w 30"/>
                <a:gd name="T21" fmla="*/ 26 h 44"/>
                <a:gd name="T22" fmla="*/ 26 w 30"/>
                <a:gd name="T23" fmla="*/ 23 h 44"/>
                <a:gd name="T24" fmla="*/ 25 w 30"/>
                <a:gd name="T25" fmla="*/ 23 h 44"/>
                <a:gd name="T26" fmla="*/ 22 w 30"/>
                <a:gd name="T27" fmla="*/ 24 h 44"/>
                <a:gd name="T28" fmla="*/ 21 w 30"/>
                <a:gd name="T29" fmla="*/ 22 h 44"/>
                <a:gd name="T30" fmla="*/ 20 w 30"/>
                <a:gd name="T31" fmla="*/ 22 h 44"/>
                <a:gd name="T32" fmla="*/ 19 w 30"/>
                <a:gd name="T33" fmla="*/ 20 h 44"/>
                <a:gd name="T34" fmla="*/ 18 w 30"/>
                <a:gd name="T35" fmla="*/ 18 h 44"/>
                <a:gd name="T36" fmla="*/ 19 w 30"/>
                <a:gd name="T37" fmla="*/ 16 h 44"/>
                <a:gd name="T38" fmla="*/ 20 w 30"/>
                <a:gd name="T39" fmla="*/ 15 h 44"/>
                <a:gd name="T40" fmla="*/ 20 w 30"/>
                <a:gd name="T41" fmla="*/ 13 h 44"/>
                <a:gd name="T42" fmla="*/ 22 w 30"/>
                <a:gd name="T43" fmla="*/ 11 h 44"/>
                <a:gd name="T44" fmla="*/ 25 w 30"/>
                <a:gd name="T45" fmla="*/ 10 h 44"/>
                <a:gd name="T46" fmla="*/ 27 w 30"/>
                <a:gd name="T47" fmla="*/ 10 h 44"/>
                <a:gd name="T48" fmla="*/ 26 w 30"/>
                <a:gd name="T49" fmla="*/ 9 h 44"/>
                <a:gd name="T50" fmla="*/ 27 w 30"/>
                <a:gd name="T51" fmla="*/ 7 h 44"/>
                <a:gd name="T52" fmla="*/ 25 w 30"/>
                <a:gd name="T53" fmla="*/ 6 h 44"/>
                <a:gd name="T54" fmla="*/ 24 w 30"/>
                <a:gd name="T55" fmla="*/ 6 h 44"/>
                <a:gd name="T56" fmla="*/ 22 w 30"/>
                <a:gd name="T57" fmla="*/ 6 h 44"/>
                <a:gd name="T58" fmla="*/ 20 w 30"/>
                <a:gd name="T59" fmla="*/ 6 h 44"/>
                <a:gd name="T60" fmla="*/ 19 w 30"/>
                <a:gd name="T61" fmla="*/ 4 h 44"/>
                <a:gd name="T62" fmla="*/ 17 w 30"/>
                <a:gd name="T63" fmla="*/ 3 h 44"/>
                <a:gd name="T64" fmla="*/ 16 w 30"/>
                <a:gd name="T65" fmla="*/ 1 h 44"/>
                <a:gd name="T66" fmla="*/ 14 w 30"/>
                <a:gd name="T67" fmla="*/ 1 h 44"/>
                <a:gd name="T68" fmla="*/ 14 w 30"/>
                <a:gd name="T69" fmla="*/ 2 h 44"/>
                <a:gd name="T70" fmla="*/ 13 w 30"/>
                <a:gd name="T71" fmla="*/ 5 h 44"/>
                <a:gd name="T72" fmla="*/ 9 w 30"/>
                <a:gd name="T73" fmla="*/ 7 h 44"/>
                <a:gd name="T74" fmla="*/ 7 w 30"/>
                <a:gd name="T75" fmla="*/ 11 h 44"/>
                <a:gd name="T76" fmla="*/ 5 w 30"/>
                <a:gd name="T77" fmla="*/ 11 h 44"/>
                <a:gd name="T78" fmla="*/ 3 w 30"/>
                <a:gd name="T79" fmla="*/ 11 h 44"/>
                <a:gd name="T80" fmla="*/ 3 w 30"/>
                <a:gd name="T81" fmla="*/ 9 h 44"/>
                <a:gd name="T82" fmla="*/ 3 w 30"/>
                <a:gd name="T83" fmla="*/ 8 h 44"/>
                <a:gd name="T84" fmla="*/ 1 w 30"/>
                <a:gd name="T85" fmla="*/ 10 h 44"/>
                <a:gd name="T86" fmla="*/ 2 w 30"/>
                <a:gd name="T87" fmla="*/ 13 h 44"/>
                <a:gd name="T88" fmla="*/ 1 w 30"/>
                <a:gd name="T89" fmla="*/ 14 h 44"/>
                <a:gd name="T90" fmla="*/ 3 w 30"/>
                <a:gd name="T91" fmla="*/ 16 h 44"/>
                <a:gd name="T92" fmla="*/ 6 w 30"/>
                <a:gd name="T93" fmla="*/ 19 h 44"/>
                <a:gd name="T94" fmla="*/ 7 w 30"/>
                <a:gd name="T95" fmla="*/ 23 h 44"/>
                <a:gd name="T96" fmla="*/ 11 w 30"/>
                <a:gd name="T97" fmla="*/ 30 h 44"/>
                <a:gd name="T98" fmla="*/ 12 w 30"/>
                <a:gd name="T99" fmla="*/ 33 h 44"/>
                <a:gd name="T100" fmla="*/ 13 w 30"/>
                <a:gd name="T101" fmla="*/ 35 h 44"/>
                <a:gd name="T102" fmla="*/ 17 w 30"/>
                <a:gd name="T103" fmla="*/ 37 h 44"/>
                <a:gd name="T104" fmla="*/ 24 w 30"/>
                <a:gd name="T105" fmla="*/ 41 h 44"/>
                <a:gd name="T106" fmla="*/ 26 w 30"/>
                <a:gd name="T107" fmla="*/ 44 h 44"/>
                <a:gd name="T108" fmla="*/ 27 w 30"/>
                <a:gd name="T109" fmla="*/ 44 h 44"/>
                <a:gd name="T110" fmla="*/ 27 w 30"/>
                <a:gd name="T111" fmla="*/ 44 h 44"/>
                <a:gd name="T112" fmla="*/ 28 w 30"/>
                <a:gd name="T1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" h="44">
                  <a:moveTo>
                    <a:pt x="28" y="42"/>
                  </a:moveTo>
                  <a:cubicBezTo>
                    <a:pt x="28" y="42"/>
                    <a:pt x="28" y="42"/>
                    <a:pt x="28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0"/>
                    <a:pt x="29" y="39"/>
                    <a:pt x="29" y="39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7"/>
                    <a:pt x="30" y="36"/>
                    <a:pt x="29" y="36"/>
                  </a:cubicBezTo>
                  <a:cubicBezTo>
                    <a:pt x="29" y="35"/>
                    <a:pt x="30" y="34"/>
                    <a:pt x="30" y="34"/>
                  </a:cubicBezTo>
                  <a:cubicBezTo>
                    <a:pt x="30" y="33"/>
                    <a:pt x="29" y="31"/>
                    <a:pt x="29" y="31"/>
                  </a:cubicBezTo>
                  <a:cubicBezTo>
                    <a:pt x="30" y="30"/>
                    <a:pt x="30" y="30"/>
                    <a:pt x="30" y="29"/>
                  </a:cubicBezTo>
                  <a:cubicBezTo>
                    <a:pt x="30" y="29"/>
                    <a:pt x="29" y="27"/>
                    <a:pt x="29" y="26"/>
                  </a:cubicBezTo>
                  <a:cubicBezTo>
                    <a:pt x="28" y="26"/>
                    <a:pt x="27" y="26"/>
                    <a:pt x="26" y="26"/>
                  </a:cubicBezTo>
                  <a:cubicBezTo>
                    <a:pt x="26" y="26"/>
                    <a:pt x="26" y="24"/>
                    <a:pt x="26" y="23"/>
                  </a:cubicBezTo>
                  <a:cubicBezTo>
                    <a:pt x="26" y="22"/>
                    <a:pt x="25" y="23"/>
                    <a:pt x="25" y="23"/>
                  </a:cubicBezTo>
                  <a:cubicBezTo>
                    <a:pt x="24" y="24"/>
                    <a:pt x="23" y="24"/>
                    <a:pt x="22" y="24"/>
                  </a:cubicBezTo>
                  <a:cubicBezTo>
                    <a:pt x="21" y="24"/>
                    <a:pt x="22" y="22"/>
                    <a:pt x="21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1"/>
                    <a:pt x="19" y="20"/>
                    <a:pt x="19" y="20"/>
                  </a:cubicBezTo>
                  <a:cubicBezTo>
                    <a:pt x="18" y="19"/>
                    <a:pt x="18" y="18"/>
                    <a:pt x="18" y="18"/>
                  </a:cubicBezTo>
                  <a:cubicBezTo>
                    <a:pt x="19" y="17"/>
                    <a:pt x="18" y="17"/>
                    <a:pt x="19" y="16"/>
                  </a:cubicBezTo>
                  <a:cubicBezTo>
                    <a:pt x="19" y="15"/>
                    <a:pt x="20" y="16"/>
                    <a:pt x="20" y="15"/>
                  </a:cubicBezTo>
                  <a:cubicBezTo>
                    <a:pt x="19" y="14"/>
                    <a:pt x="20" y="13"/>
                    <a:pt x="20" y="13"/>
                  </a:cubicBezTo>
                  <a:cubicBezTo>
                    <a:pt x="20" y="12"/>
                    <a:pt x="21" y="12"/>
                    <a:pt x="22" y="11"/>
                  </a:cubicBezTo>
                  <a:cubicBezTo>
                    <a:pt x="23" y="10"/>
                    <a:pt x="24" y="11"/>
                    <a:pt x="25" y="10"/>
                  </a:cubicBezTo>
                  <a:cubicBezTo>
                    <a:pt x="26" y="10"/>
                    <a:pt x="27" y="10"/>
                    <a:pt x="27" y="10"/>
                  </a:cubicBezTo>
                  <a:cubicBezTo>
                    <a:pt x="27" y="10"/>
                    <a:pt x="26" y="9"/>
                    <a:pt x="26" y="9"/>
                  </a:cubicBezTo>
                  <a:cubicBezTo>
                    <a:pt x="25" y="8"/>
                    <a:pt x="27" y="8"/>
                    <a:pt x="27" y="7"/>
                  </a:cubicBezTo>
                  <a:cubicBezTo>
                    <a:pt x="27" y="6"/>
                    <a:pt x="26" y="6"/>
                    <a:pt x="25" y="6"/>
                  </a:cubicBezTo>
                  <a:cubicBezTo>
                    <a:pt x="25" y="5"/>
                    <a:pt x="24" y="6"/>
                    <a:pt x="24" y="6"/>
                  </a:cubicBezTo>
                  <a:cubicBezTo>
                    <a:pt x="23" y="5"/>
                    <a:pt x="23" y="6"/>
                    <a:pt x="22" y="6"/>
                  </a:cubicBezTo>
                  <a:cubicBezTo>
                    <a:pt x="22" y="6"/>
                    <a:pt x="20" y="6"/>
                    <a:pt x="20" y="6"/>
                  </a:cubicBezTo>
                  <a:cubicBezTo>
                    <a:pt x="20" y="5"/>
                    <a:pt x="19" y="5"/>
                    <a:pt x="19" y="4"/>
                  </a:cubicBezTo>
                  <a:cubicBezTo>
                    <a:pt x="19" y="4"/>
                    <a:pt x="18" y="3"/>
                    <a:pt x="17" y="3"/>
                  </a:cubicBezTo>
                  <a:cubicBezTo>
                    <a:pt x="16" y="3"/>
                    <a:pt x="17" y="1"/>
                    <a:pt x="16" y="1"/>
                  </a:cubicBezTo>
                  <a:cubicBezTo>
                    <a:pt x="16" y="0"/>
                    <a:pt x="15" y="1"/>
                    <a:pt x="14" y="1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4" y="3"/>
                    <a:pt x="14" y="3"/>
                    <a:pt x="13" y="5"/>
                  </a:cubicBezTo>
                  <a:cubicBezTo>
                    <a:pt x="12" y="6"/>
                    <a:pt x="10" y="7"/>
                    <a:pt x="9" y="7"/>
                  </a:cubicBezTo>
                  <a:cubicBezTo>
                    <a:pt x="8" y="8"/>
                    <a:pt x="7" y="10"/>
                    <a:pt x="7" y="11"/>
                  </a:cubicBezTo>
                  <a:cubicBezTo>
                    <a:pt x="6" y="12"/>
                    <a:pt x="5" y="12"/>
                    <a:pt x="5" y="11"/>
                  </a:cubicBezTo>
                  <a:cubicBezTo>
                    <a:pt x="4" y="10"/>
                    <a:pt x="4" y="11"/>
                    <a:pt x="3" y="11"/>
                  </a:cubicBezTo>
                  <a:cubicBezTo>
                    <a:pt x="2" y="10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2" y="8"/>
                    <a:pt x="1" y="9"/>
                    <a:pt x="1" y="10"/>
                  </a:cubicBezTo>
                  <a:cubicBezTo>
                    <a:pt x="0" y="11"/>
                    <a:pt x="1" y="13"/>
                    <a:pt x="2" y="13"/>
                  </a:cubicBezTo>
                  <a:cubicBezTo>
                    <a:pt x="2" y="14"/>
                    <a:pt x="1" y="13"/>
                    <a:pt x="1" y="14"/>
                  </a:cubicBezTo>
                  <a:cubicBezTo>
                    <a:pt x="1" y="15"/>
                    <a:pt x="3" y="15"/>
                    <a:pt x="3" y="16"/>
                  </a:cubicBezTo>
                  <a:cubicBezTo>
                    <a:pt x="4" y="17"/>
                    <a:pt x="5" y="18"/>
                    <a:pt x="6" y="19"/>
                  </a:cubicBezTo>
                  <a:cubicBezTo>
                    <a:pt x="6" y="20"/>
                    <a:pt x="7" y="21"/>
                    <a:pt x="7" y="23"/>
                  </a:cubicBezTo>
                  <a:cubicBezTo>
                    <a:pt x="8" y="25"/>
                    <a:pt x="10" y="28"/>
                    <a:pt x="11" y="30"/>
                  </a:cubicBezTo>
                  <a:cubicBezTo>
                    <a:pt x="12" y="31"/>
                    <a:pt x="13" y="32"/>
                    <a:pt x="12" y="33"/>
                  </a:cubicBezTo>
                  <a:cubicBezTo>
                    <a:pt x="12" y="33"/>
                    <a:pt x="12" y="34"/>
                    <a:pt x="13" y="35"/>
                  </a:cubicBezTo>
                  <a:cubicBezTo>
                    <a:pt x="14" y="35"/>
                    <a:pt x="15" y="36"/>
                    <a:pt x="17" y="37"/>
                  </a:cubicBezTo>
                  <a:cubicBezTo>
                    <a:pt x="19" y="38"/>
                    <a:pt x="23" y="40"/>
                    <a:pt x="24" y="41"/>
                  </a:cubicBezTo>
                  <a:cubicBezTo>
                    <a:pt x="24" y="42"/>
                    <a:pt x="26" y="43"/>
                    <a:pt x="26" y="44"/>
                  </a:cubicBezTo>
                  <a:cubicBezTo>
                    <a:pt x="26" y="44"/>
                    <a:pt x="27" y="44"/>
                    <a:pt x="27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8" y="43"/>
                    <a:pt x="28" y="42"/>
                    <a:pt x="28" y="4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" name="Freeform 295">
              <a:extLst>
                <a:ext uri="{FF2B5EF4-FFF2-40B4-BE49-F238E27FC236}">
                  <a16:creationId xmlns:a16="http://schemas.microsoft.com/office/drawing/2014/main" id="{E4278B10-4931-41AD-922F-06E3CDD68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46550" y="2130425"/>
              <a:ext cx="115887" cy="96838"/>
            </a:xfrm>
            <a:custGeom>
              <a:avLst/>
              <a:gdLst>
                <a:gd name="T0" fmla="*/ 3 w 32"/>
                <a:gd name="T1" fmla="*/ 1 h 27"/>
                <a:gd name="T2" fmla="*/ 1 w 32"/>
                <a:gd name="T3" fmla="*/ 4 h 27"/>
                <a:gd name="T4" fmla="*/ 1 w 32"/>
                <a:gd name="T5" fmla="*/ 6 h 27"/>
                <a:gd name="T6" fmla="*/ 0 w 32"/>
                <a:gd name="T7" fmla="*/ 7 h 27"/>
                <a:gd name="T8" fmla="*/ 2 w 32"/>
                <a:gd name="T9" fmla="*/ 7 h 27"/>
                <a:gd name="T10" fmla="*/ 3 w 32"/>
                <a:gd name="T11" fmla="*/ 9 h 27"/>
                <a:gd name="T12" fmla="*/ 4 w 32"/>
                <a:gd name="T13" fmla="*/ 12 h 27"/>
                <a:gd name="T14" fmla="*/ 8 w 32"/>
                <a:gd name="T15" fmla="*/ 12 h 27"/>
                <a:gd name="T16" fmla="*/ 11 w 32"/>
                <a:gd name="T17" fmla="*/ 14 h 27"/>
                <a:gd name="T18" fmla="*/ 14 w 32"/>
                <a:gd name="T19" fmla="*/ 14 h 27"/>
                <a:gd name="T20" fmla="*/ 14 w 32"/>
                <a:gd name="T21" fmla="*/ 19 h 27"/>
                <a:gd name="T22" fmla="*/ 14 w 32"/>
                <a:gd name="T23" fmla="*/ 20 h 27"/>
                <a:gd name="T24" fmla="*/ 14 w 32"/>
                <a:gd name="T25" fmla="*/ 22 h 27"/>
                <a:gd name="T26" fmla="*/ 15 w 32"/>
                <a:gd name="T27" fmla="*/ 23 h 27"/>
                <a:gd name="T28" fmla="*/ 14 w 32"/>
                <a:gd name="T29" fmla="*/ 24 h 27"/>
                <a:gd name="T30" fmla="*/ 16 w 32"/>
                <a:gd name="T31" fmla="*/ 26 h 27"/>
                <a:gd name="T32" fmla="*/ 18 w 32"/>
                <a:gd name="T33" fmla="*/ 26 h 27"/>
                <a:gd name="T34" fmla="*/ 19 w 32"/>
                <a:gd name="T35" fmla="*/ 26 h 27"/>
                <a:gd name="T36" fmla="*/ 20 w 32"/>
                <a:gd name="T37" fmla="*/ 25 h 27"/>
                <a:gd name="T38" fmla="*/ 22 w 32"/>
                <a:gd name="T39" fmla="*/ 25 h 27"/>
                <a:gd name="T40" fmla="*/ 23 w 32"/>
                <a:gd name="T41" fmla="*/ 23 h 27"/>
                <a:gd name="T42" fmla="*/ 24 w 32"/>
                <a:gd name="T43" fmla="*/ 22 h 27"/>
                <a:gd name="T44" fmla="*/ 22 w 32"/>
                <a:gd name="T45" fmla="*/ 22 h 27"/>
                <a:gd name="T46" fmla="*/ 22 w 32"/>
                <a:gd name="T47" fmla="*/ 21 h 27"/>
                <a:gd name="T48" fmla="*/ 21 w 32"/>
                <a:gd name="T49" fmla="*/ 19 h 27"/>
                <a:gd name="T50" fmla="*/ 22 w 32"/>
                <a:gd name="T51" fmla="*/ 19 h 27"/>
                <a:gd name="T52" fmla="*/ 24 w 32"/>
                <a:gd name="T53" fmla="*/ 19 h 27"/>
                <a:gd name="T54" fmla="*/ 25 w 32"/>
                <a:gd name="T55" fmla="*/ 19 h 27"/>
                <a:gd name="T56" fmla="*/ 27 w 32"/>
                <a:gd name="T57" fmla="*/ 18 h 27"/>
                <a:gd name="T58" fmla="*/ 30 w 32"/>
                <a:gd name="T59" fmla="*/ 17 h 27"/>
                <a:gd name="T60" fmla="*/ 30 w 32"/>
                <a:gd name="T61" fmla="*/ 17 h 27"/>
                <a:gd name="T62" fmla="*/ 29 w 32"/>
                <a:gd name="T63" fmla="*/ 15 h 27"/>
                <a:gd name="T64" fmla="*/ 29 w 32"/>
                <a:gd name="T65" fmla="*/ 13 h 27"/>
                <a:gd name="T66" fmla="*/ 30 w 32"/>
                <a:gd name="T67" fmla="*/ 12 h 27"/>
                <a:gd name="T68" fmla="*/ 31 w 32"/>
                <a:gd name="T69" fmla="*/ 11 h 27"/>
                <a:gd name="T70" fmla="*/ 31 w 32"/>
                <a:gd name="T71" fmla="*/ 9 h 27"/>
                <a:gd name="T72" fmla="*/ 32 w 32"/>
                <a:gd name="T73" fmla="*/ 8 h 27"/>
                <a:gd name="T74" fmla="*/ 29 w 32"/>
                <a:gd name="T75" fmla="*/ 8 h 27"/>
                <a:gd name="T76" fmla="*/ 29 w 32"/>
                <a:gd name="T77" fmla="*/ 6 h 27"/>
                <a:gd name="T78" fmla="*/ 26 w 32"/>
                <a:gd name="T79" fmla="*/ 5 h 27"/>
                <a:gd name="T80" fmla="*/ 26 w 32"/>
                <a:gd name="T81" fmla="*/ 4 h 27"/>
                <a:gd name="T82" fmla="*/ 24 w 32"/>
                <a:gd name="T83" fmla="*/ 3 h 27"/>
                <a:gd name="T84" fmla="*/ 20 w 32"/>
                <a:gd name="T85" fmla="*/ 5 h 27"/>
                <a:gd name="T86" fmla="*/ 16 w 32"/>
                <a:gd name="T87" fmla="*/ 3 h 27"/>
                <a:gd name="T88" fmla="*/ 12 w 32"/>
                <a:gd name="T89" fmla="*/ 3 h 27"/>
                <a:gd name="T90" fmla="*/ 11 w 32"/>
                <a:gd name="T91" fmla="*/ 1 h 27"/>
                <a:gd name="T92" fmla="*/ 9 w 32"/>
                <a:gd name="T93" fmla="*/ 0 h 27"/>
                <a:gd name="T94" fmla="*/ 8 w 32"/>
                <a:gd name="T95" fmla="*/ 1 h 27"/>
                <a:gd name="T96" fmla="*/ 5 w 32"/>
                <a:gd name="T97" fmla="*/ 3 h 27"/>
                <a:gd name="T98" fmla="*/ 6 w 32"/>
                <a:gd name="T99" fmla="*/ 6 h 27"/>
                <a:gd name="T100" fmla="*/ 3 w 32"/>
                <a:gd name="T101" fmla="*/ 6 h 27"/>
                <a:gd name="T102" fmla="*/ 4 w 32"/>
                <a:gd name="T103" fmla="*/ 3 h 27"/>
                <a:gd name="T104" fmla="*/ 4 w 32"/>
                <a:gd name="T105" fmla="*/ 1 h 27"/>
                <a:gd name="T106" fmla="*/ 3 w 32"/>
                <a:gd name="T107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" h="27">
                  <a:moveTo>
                    <a:pt x="3" y="1"/>
                  </a:moveTo>
                  <a:cubicBezTo>
                    <a:pt x="3" y="2"/>
                    <a:pt x="1" y="3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8"/>
                    <a:pt x="3" y="8"/>
                    <a:pt x="3" y="9"/>
                  </a:cubicBezTo>
                  <a:cubicBezTo>
                    <a:pt x="3" y="10"/>
                    <a:pt x="2" y="12"/>
                    <a:pt x="4" y="12"/>
                  </a:cubicBezTo>
                  <a:cubicBezTo>
                    <a:pt x="6" y="12"/>
                    <a:pt x="7" y="11"/>
                    <a:pt x="8" y="12"/>
                  </a:cubicBezTo>
                  <a:cubicBezTo>
                    <a:pt x="9" y="13"/>
                    <a:pt x="10" y="14"/>
                    <a:pt x="11" y="14"/>
                  </a:cubicBezTo>
                  <a:cubicBezTo>
                    <a:pt x="13" y="13"/>
                    <a:pt x="15" y="13"/>
                    <a:pt x="14" y="14"/>
                  </a:cubicBezTo>
                  <a:cubicBezTo>
                    <a:pt x="13" y="16"/>
                    <a:pt x="13" y="18"/>
                    <a:pt x="14" y="19"/>
                  </a:cubicBezTo>
                  <a:cubicBezTo>
                    <a:pt x="14" y="19"/>
                    <a:pt x="15" y="20"/>
                    <a:pt x="14" y="20"/>
                  </a:cubicBezTo>
                  <a:cubicBezTo>
                    <a:pt x="14" y="21"/>
                    <a:pt x="14" y="22"/>
                    <a:pt x="14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4" y="24"/>
                  </a:cubicBezTo>
                  <a:cubicBezTo>
                    <a:pt x="15" y="24"/>
                    <a:pt x="16" y="25"/>
                    <a:pt x="16" y="26"/>
                  </a:cubicBezTo>
                  <a:cubicBezTo>
                    <a:pt x="17" y="26"/>
                    <a:pt x="17" y="27"/>
                    <a:pt x="18" y="26"/>
                  </a:cubicBezTo>
                  <a:cubicBezTo>
                    <a:pt x="18" y="26"/>
                    <a:pt x="18" y="26"/>
                    <a:pt x="19" y="26"/>
                  </a:cubicBezTo>
                  <a:cubicBezTo>
                    <a:pt x="19" y="27"/>
                    <a:pt x="20" y="26"/>
                    <a:pt x="20" y="25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2" y="24"/>
                    <a:pt x="23" y="24"/>
                    <a:pt x="23" y="23"/>
                  </a:cubicBezTo>
                  <a:cubicBezTo>
                    <a:pt x="24" y="23"/>
                    <a:pt x="24" y="22"/>
                    <a:pt x="24" y="22"/>
                  </a:cubicBezTo>
                  <a:cubicBezTo>
                    <a:pt x="23" y="22"/>
                    <a:pt x="22" y="23"/>
                    <a:pt x="22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0"/>
                    <a:pt x="22" y="19"/>
                    <a:pt x="21" y="19"/>
                  </a:cubicBezTo>
                  <a:cubicBezTo>
                    <a:pt x="20" y="18"/>
                    <a:pt x="22" y="18"/>
                    <a:pt x="22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20"/>
                    <a:pt x="25" y="20"/>
                    <a:pt x="25" y="19"/>
                  </a:cubicBezTo>
                  <a:cubicBezTo>
                    <a:pt x="25" y="19"/>
                    <a:pt x="26" y="18"/>
                    <a:pt x="27" y="18"/>
                  </a:cubicBezTo>
                  <a:cubicBezTo>
                    <a:pt x="28" y="19"/>
                    <a:pt x="29" y="18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29" y="15"/>
                    <a:pt x="29" y="15"/>
                  </a:cubicBezTo>
                  <a:cubicBezTo>
                    <a:pt x="28" y="14"/>
                    <a:pt x="29" y="14"/>
                    <a:pt x="29" y="13"/>
                  </a:cubicBezTo>
                  <a:cubicBezTo>
                    <a:pt x="29" y="13"/>
                    <a:pt x="29" y="12"/>
                    <a:pt x="30" y="12"/>
                  </a:cubicBezTo>
                  <a:cubicBezTo>
                    <a:pt x="31" y="12"/>
                    <a:pt x="31" y="11"/>
                    <a:pt x="31" y="11"/>
                  </a:cubicBezTo>
                  <a:cubicBezTo>
                    <a:pt x="30" y="11"/>
                    <a:pt x="31" y="10"/>
                    <a:pt x="31" y="9"/>
                  </a:cubicBezTo>
                  <a:cubicBezTo>
                    <a:pt x="32" y="9"/>
                    <a:pt x="32" y="9"/>
                    <a:pt x="32" y="8"/>
                  </a:cubicBezTo>
                  <a:cubicBezTo>
                    <a:pt x="31" y="8"/>
                    <a:pt x="30" y="8"/>
                    <a:pt x="29" y="8"/>
                  </a:cubicBezTo>
                  <a:cubicBezTo>
                    <a:pt x="28" y="8"/>
                    <a:pt x="29" y="7"/>
                    <a:pt x="29" y="6"/>
                  </a:cubicBezTo>
                  <a:cubicBezTo>
                    <a:pt x="30" y="5"/>
                    <a:pt x="27" y="5"/>
                    <a:pt x="26" y="5"/>
                  </a:cubicBezTo>
                  <a:cubicBezTo>
                    <a:pt x="25" y="5"/>
                    <a:pt x="25" y="4"/>
                    <a:pt x="26" y="4"/>
                  </a:cubicBezTo>
                  <a:cubicBezTo>
                    <a:pt x="27" y="3"/>
                    <a:pt x="26" y="3"/>
                    <a:pt x="24" y="3"/>
                  </a:cubicBezTo>
                  <a:cubicBezTo>
                    <a:pt x="23" y="3"/>
                    <a:pt x="21" y="4"/>
                    <a:pt x="20" y="5"/>
                  </a:cubicBezTo>
                  <a:cubicBezTo>
                    <a:pt x="19" y="5"/>
                    <a:pt x="17" y="3"/>
                    <a:pt x="16" y="3"/>
                  </a:cubicBezTo>
                  <a:cubicBezTo>
                    <a:pt x="14" y="4"/>
                    <a:pt x="12" y="4"/>
                    <a:pt x="12" y="3"/>
                  </a:cubicBezTo>
                  <a:cubicBezTo>
                    <a:pt x="13" y="2"/>
                    <a:pt x="12" y="1"/>
                    <a:pt x="11" y="1"/>
                  </a:cubicBezTo>
                  <a:cubicBezTo>
                    <a:pt x="9" y="1"/>
                    <a:pt x="10" y="0"/>
                    <a:pt x="9" y="0"/>
                  </a:cubicBezTo>
                  <a:cubicBezTo>
                    <a:pt x="8" y="0"/>
                    <a:pt x="9" y="1"/>
                    <a:pt x="8" y="1"/>
                  </a:cubicBezTo>
                  <a:cubicBezTo>
                    <a:pt x="7" y="1"/>
                    <a:pt x="5" y="2"/>
                    <a:pt x="5" y="3"/>
                  </a:cubicBezTo>
                  <a:cubicBezTo>
                    <a:pt x="5" y="4"/>
                    <a:pt x="6" y="5"/>
                    <a:pt x="6" y="6"/>
                  </a:cubicBezTo>
                  <a:cubicBezTo>
                    <a:pt x="5" y="7"/>
                    <a:pt x="4" y="7"/>
                    <a:pt x="3" y="6"/>
                  </a:cubicBezTo>
                  <a:cubicBezTo>
                    <a:pt x="3" y="5"/>
                    <a:pt x="5" y="3"/>
                    <a:pt x="4" y="3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" name="Freeform 296">
              <a:extLst>
                <a:ext uri="{FF2B5EF4-FFF2-40B4-BE49-F238E27FC236}">
                  <a16:creationId xmlns:a16="http://schemas.microsoft.com/office/drawing/2014/main" id="{FF7E921B-B21D-4C9C-9463-4CC835968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16375" y="2178050"/>
              <a:ext cx="36512" cy="39688"/>
            </a:xfrm>
            <a:custGeom>
              <a:avLst/>
              <a:gdLst>
                <a:gd name="T0" fmla="*/ 2 w 10"/>
                <a:gd name="T1" fmla="*/ 3 h 11"/>
                <a:gd name="T2" fmla="*/ 1 w 10"/>
                <a:gd name="T3" fmla="*/ 4 h 11"/>
                <a:gd name="T4" fmla="*/ 0 w 10"/>
                <a:gd name="T5" fmla="*/ 6 h 11"/>
                <a:gd name="T6" fmla="*/ 2 w 10"/>
                <a:gd name="T7" fmla="*/ 8 h 11"/>
                <a:gd name="T8" fmla="*/ 4 w 10"/>
                <a:gd name="T9" fmla="*/ 11 h 11"/>
                <a:gd name="T10" fmla="*/ 5 w 10"/>
                <a:gd name="T11" fmla="*/ 11 h 11"/>
                <a:gd name="T12" fmla="*/ 6 w 10"/>
                <a:gd name="T13" fmla="*/ 9 h 11"/>
                <a:gd name="T14" fmla="*/ 9 w 10"/>
                <a:gd name="T15" fmla="*/ 9 h 11"/>
                <a:gd name="T16" fmla="*/ 9 w 10"/>
                <a:gd name="T17" fmla="*/ 10 h 11"/>
                <a:gd name="T18" fmla="*/ 9 w 10"/>
                <a:gd name="T19" fmla="*/ 9 h 11"/>
                <a:gd name="T20" fmla="*/ 9 w 10"/>
                <a:gd name="T21" fmla="*/ 6 h 11"/>
                <a:gd name="T22" fmla="*/ 10 w 10"/>
                <a:gd name="T23" fmla="*/ 3 h 11"/>
                <a:gd name="T24" fmla="*/ 10 w 10"/>
                <a:gd name="T25" fmla="*/ 2 h 11"/>
                <a:gd name="T26" fmla="*/ 8 w 10"/>
                <a:gd name="T27" fmla="*/ 1 h 11"/>
                <a:gd name="T28" fmla="*/ 5 w 10"/>
                <a:gd name="T29" fmla="*/ 1 h 11"/>
                <a:gd name="T30" fmla="*/ 3 w 10"/>
                <a:gd name="T31" fmla="*/ 1 h 11"/>
                <a:gd name="T32" fmla="*/ 3 w 10"/>
                <a:gd name="T33" fmla="*/ 1 h 11"/>
                <a:gd name="T34" fmla="*/ 2 w 10"/>
                <a:gd name="T3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1">
                  <a:moveTo>
                    <a:pt x="2" y="3"/>
                  </a:moveTo>
                  <a:cubicBezTo>
                    <a:pt x="3" y="3"/>
                    <a:pt x="2" y="4"/>
                    <a:pt x="1" y="4"/>
                  </a:cubicBezTo>
                  <a:cubicBezTo>
                    <a:pt x="1" y="4"/>
                    <a:pt x="1" y="5"/>
                    <a:pt x="0" y="6"/>
                  </a:cubicBezTo>
                  <a:cubicBezTo>
                    <a:pt x="0" y="6"/>
                    <a:pt x="2" y="7"/>
                    <a:pt x="2" y="8"/>
                  </a:cubicBezTo>
                  <a:cubicBezTo>
                    <a:pt x="3" y="9"/>
                    <a:pt x="3" y="10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5" y="9"/>
                    <a:pt x="6" y="9"/>
                  </a:cubicBezTo>
                  <a:cubicBezTo>
                    <a:pt x="7" y="9"/>
                    <a:pt x="8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8"/>
                    <a:pt x="10" y="7"/>
                    <a:pt x="9" y="6"/>
                  </a:cubicBezTo>
                  <a:cubicBezTo>
                    <a:pt x="9" y="5"/>
                    <a:pt x="9" y="3"/>
                    <a:pt x="10" y="3"/>
                  </a:cubicBezTo>
                  <a:cubicBezTo>
                    <a:pt x="10" y="3"/>
                    <a:pt x="10" y="2"/>
                    <a:pt x="10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6" y="1"/>
                    <a:pt x="5" y="2"/>
                    <a:pt x="5" y="1"/>
                  </a:cubicBezTo>
                  <a:cubicBezTo>
                    <a:pt x="4" y="0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2" y="2"/>
                    <a:pt x="2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" name="Freeform 297">
              <a:extLst>
                <a:ext uri="{FF2B5EF4-FFF2-40B4-BE49-F238E27FC236}">
                  <a16:creationId xmlns:a16="http://schemas.microsoft.com/office/drawing/2014/main" id="{0B6CC6EE-DF68-4CFC-B311-E81649E4B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44950" y="2159000"/>
              <a:ext cx="42862" cy="61913"/>
            </a:xfrm>
            <a:custGeom>
              <a:avLst/>
              <a:gdLst>
                <a:gd name="T0" fmla="*/ 3 w 12"/>
                <a:gd name="T1" fmla="*/ 1 h 17"/>
                <a:gd name="T2" fmla="*/ 3 w 12"/>
                <a:gd name="T3" fmla="*/ 3 h 17"/>
                <a:gd name="T4" fmla="*/ 2 w 12"/>
                <a:gd name="T5" fmla="*/ 4 h 17"/>
                <a:gd name="T6" fmla="*/ 1 w 12"/>
                <a:gd name="T7" fmla="*/ 5 h 17"/>
                <a:gd name="T8" fmla="*/ 1 w 12"/>
                <a:gd name="T9" fmla="*/ 7 h 17"/>
                <a:gd name="T10" fmla="*/ 2 w 12"/>
                <a:gd name="T11" fmla="*/ 9 h 17"/>
                <a:gd name="T12" fmla="*/ 3 w 12"/>
                <a:gd name="T13" fmla="*/ 8 h 17"/>
                <a:gd name="T14" fmla="*/ 4 w 12"/>
                <a:gd name="T15" fmla="*/ 10 h 17"/>
                <a:gd name="T16" fmla="*/ 4 w 12"/>
                <a:gd name="T17" fmla="*/ 12 h 17"/>
                <a:gd name="T18" fmla="*/ 5 w 12"/>
                <a:gd name="T19" fmla="*/ 16 h 17"/>
                <a:gd name="T20" fmla="*/ 7 w 12"/>
                <a:gd name="T21" fmla="*/ 17 h 17"/>
                <a:gd name="T22" fmla="*/ 9 w 12"/>
                <a:gd name="T23" fmla="*/ 16 h 17"/>
                <a:gd name="T24" fmla="*/ 10 w 12"/>
                <a:gd name="T25" fmla="*/ 16 h 17"/>
                <a:gd name="T26" fmla="*/ 12 w 12"/>
                <a:gd name="T27" fmla="*/ 16 h 17"/>
                <a:gd name="T28" fmla="*/ 10 w 12"/>
                <a:gd name="T29" fmla="*/ 13 h 17"/>
                <a:gd name="T30" fmla="*/ 8 w 12"/>
                <a:gd name="T31" fmla="*/ 11 h 17"/>
                <a:gd name="T32" fmla="*/ 9 w 12"/>
                <a:gd name="T33" fmla="*/ 9 h 17"/>
                <a:gd name="T34" fmla="*/ 10 w 12"/>
                <a:gd name="T35" fmla="*/ 8 h 17"/>
                <a:gd name="T36" fmla="*/ 11 w 12"/>
                <a:gd name="T37" fmla="*/ 6 h 17"/>
                <a:gd name="T38" fmla="*/ 9 w 12"/>
                <a:gd name="T39" fmla="*/ 4 h 17"/>
                <a:gd name="T40" fmla="*/ 7 w 12"/>
                <a:gd name="T41" fmla="*/ 3 h 17"/>
                <a:gd name="T42" fmla="*/ 5 w 12"/>
                <a:gd name="T43" fmla="*/ 1 h 17"/>
                <a:gd name="T44" fmla="*/ 4 w 12"/>
                <a:gd name="T45" fmla="*/ 0 h 17"/>
                <a:gd name="T46" fmla="*/ 3 w 12"/>
                <a:gd name="T4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" h="17">
                  <a:moveTo>
                    <a:pt x="3" y="1"/>
                  </a:moveTo>
                  <a:cubicBezTo>
                    <a:pt x="3" y="2"/>
                    <a:pt x="2" y="3"/>
                    <a:pt x="3" y="3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0" y="6"/>
                    <a:pt x="1" y="7"/>
                  </a:cubicBezTo>
                  <a:cubicBezTo>
                    <a:pt x="1" y="7"/>
                    <a:pt x="2" y="8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3" y="10"/>
                    <a:pt x="4" y="10"/>
                  </a:cubicBezTo>
                  <a:cubicBezTo>
                    <a:pt x="5" y="10"/>
                    <a:pt x="5" y="12"/>
                    <a:pt x="4" y="12"/>
                  </a:cubicBezTo>
                  <a:cubicBezTo>
                    <a:pt x="4" y="12"/>
                    <a:pt x="4" y="15"/>
                    <a:pt x="5" y="16"/>
                  </a:cubicBezTo>
                  <a:cubicBezTo>
                    <a:pt x="6" y="17"/>
                    <a:pt x="7" y="17"/>
                    <a:pt x="7" y="17"/>
                  </a:cubicBezTo>
                  <a:cubicBezTo>
                    <a:pt x="8" y="17"/>
                    <a:pt x="9" y="17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0" y="15"/>
                    <a:pt x="11" y="16"/>
                    <a:pt x="12" y="16"/>
                  </a:cubicBezTo>
                  <a:cubicBezTo>
                    <a:pt x="11" y="15"/>
                    <a:pt x="11" y="14"/>
                    <a:pt x="10" y="13"/>
                  </a:cubicBezTo>
                  <a:cubicBezTo>
                    <a:pt x="10" y="12"/>
                    <a:pt x="8" y="11"/>
                    <a:pt x="8" y="11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10" y="9"/>
                    <a:pt x="11" y="8"/>
                    <a:pt x="10" y="8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0" y="6"/>
                    <a:pt x="9" y="4"/>
                    <a:pt x="9" y="4"/>
                  </a:cubicBezTo>
                  <a:cubicBezTo>
                    <a:pt x="8" y="4"/>
                    <a:pt x="7" y="4"/>
                    <a:pt x="7" y="3"/>
                  </a:cubicBezTo>
                  <a:cubicBezTo>
                    <a:pt x="8" y="2"/>
                    <a:pt x="6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1"/>
                    <a:pt x="4" y="1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7" name="Freeform 298">
              <a:extLst>
                <a:ext uri="{FF2B5EF4-FFF2-40B4-BE49-F238E27FC236}">
                  <a16:creationId xmlns:a16="http://schemas.microsoft.com/office/drawing/2014/main" id="{6024C737-849C-490E-9999-1254FA447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83038" y="2184400"/>
              <a:ext cx="25400" cy="33338"/>
            </a:xfrm>
            <a:custGeom>
              <a:avLst/>
              <a:gdLst>
                <a:gd name="T0" fmla="*/ 0 w 7"/>
                <a:gd name="T1" fmla="*/ 4 h 9"/>
                <a:gd name="T2" fmla="*/ 0 w 7"/>
                <a:gd name="T3" fmla="*/ 7 h 9"/>
                <a:gd name="T4" fmla="*/ 0 w 7"/>
                <a:gd name="T5" fmla="*/ 8 h 9"/>
                <a:gd name="T6" fmla="*/ 2 w 7"/>
                <a:gd name="T7" fmla="*/ 8 h 9"/>
                <a:gd name="T8" fmla="*/ 4 w 7"/>
                <a:gd name="T9" fmla="*/ 7 h 9"/>
                <a:gd name="T10" fmla="*/ 7 w 7"/>
                <a:gd name="T11" fmla="*/ 3 h 9"/>
                <a:gd name="T12" fmla="*/ 7 w 7"/>
                <a:gd name="T13" fmla="*/ 3 h 9"/>
                <a:gd name="T14" fmla="*/ 3 w 7"/>
                <a:gd name="T15" fmla="*/ 0 h 9"/>
                <a:gd name="T16" fmla="*/ 1 w 7"/>
                <a:gd name="T17" fmla="*/ 0 h 9"/>
                <a:gd name="T18" fmla="*/ 1 w 7"/>
                <a:gd name="T19" fmla="*/ 1 h 9"/>
                <a:gd name="T20" fmla="*/ 0 w 7"/>
                <a:gd name="T21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0" y="4"/>
                  </a:moveTo>
                  <a:cubicBezTo>
                    <a:pt x="1" y="5"/>
                    <a:pt x="1" y="6"/>
                    <a:pt x="0" y="7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1" y="8"/>
                    <a:pt x="2" y="8"/>
                  </a:cubicBezTo>
                  <a:cubicBezTo>
                    <a:pt x="3" y="8"/>
                    <a:pt x="4" y="9"/>
                    <a:pt x="4" y="7"/>
                  </a:cubicBezTo>
                  <a:cubicBezTo>
                    <a:pt x="5" y="6"/>
                    <a:pt x="6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4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3"/>
                    <a:pt x="0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8" name="Freeform 299">
              <a:extLst>
                <a:ext uri="{FF2B5EF4-FFF2-40B4-BE49-F238E27FC236}">
                  <a16:creationId xmlns:a16="http://schemas.microsoft.com/office/drawing/2014/main" id="{A8F0A008-2004-4800-9F3E-BAF309139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40213" y="2030413"/>
              <a:ext cx="87312" cy="31750"/>
            </a:xfrm>
            <a:custGeom>
              <a:avLst/>
              <a:gdLst>
                <a:gd name="T0" fmla="*/ 20 w 24"/>
                <a:gd name="T1" fmla="*/ 6 h 9"/>
                <a:gd name="T2" fmla="*/ 8 w 24"/>
                <a:gd name="T3" fmla="*/ 1 h 9"/>
                <a:gd name="T4" fmla="*/ 0 w 24"/>
                <a:gd name="T5" fmla="*/ 4 h 9"/>
                <a:gd name="T6" fmla="*/ 4 w 24"/>
                <a:gd name="T7" fmla="*/ 2 h 9"/>
                <a:gd name="T8" fmla="*/ 7 w 24"/>
                <a:gd name="T9" fmla="*/ 3 h 9"/>
                <a:gd name="T10" fmla="*/ 10 w 24"/>
                <a:gd name="T11" fmla="*/ 4 h 9"/>
                <a:gd name="T12" fmla="*/ 15 w 24"/>
                <a:gd name="T13" fmla="*/ 7 h 9"/>
                <a:gd name="T14" fmla="*/ 17 w 24"/>
                <a:gd name="T15" fmla="*/ 8 h 9"/>
                <a:gd name="T16" fmla="*/ 24 w 24"/>
                <a:gd name="T17" fmla="*/ 8 h 9"/>
                <a:gd name="T18" fmla="*/ 20 w 24"/>
                <a:gd name="T1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9">
                  <a:moveTo>
                    <a:pt x="20" y="6"/>
                  </a:moveTo>
                  <a:cubicBezTo>
                    <a:pt x="18" y="6"/>
                    <a:pt x="13" y="2"/>
                    <a:pt x="8" y="1"/>
                  </a:cubicBezTo>
                  <a:cubicBezTo>
                    <a:pt x="4" y="0"/>
                    <a:pt x="0" y="3"/>
                    <a:pt x="0" y="4"/>
                  </a:cubicBezTo>
                  <a:cubicBezTo>
                    <a:pt x="1" y="5"/>
                    <a:pt x="3" y="3"/>
                    <a:pt x="4" y="2"/>
                  </a:cubicBezTo>
                  <a:cubicBezTo>
                    <a:pt x="5" y="1"/>
                    <a:pt x="6" y="3"/>
                    <a:pt x="7" y="3"/>
                  </a:cubicBezTo>
                  <a:cubicBezTo>
                    <a:pt x="7" y="4"/>
                    <a:pt x="8" y="4"/>
                    <a:pt x="10" y="4"/>
                  </a:cubicBezTo>
                  <a:cubicBezTo>
                    <a:pt x="13" y="4"/>
                    <a:pt x="13" y="6"/>
                    <a:pt x="15" y="7"/>
                  </a:cubicBezTo>
                  <a:cubicBezTo>
                    <a:pt x="18" y="7"/>
                    <a:pt x="15" y="8"/>
                    <a:pt x="17" y="8"/>
                  </a:cubicBezTo>
                  <a:cubicBezTo>
                    <a:pt x="18" y="9"/>
                    <a:pt x="24" y="9"/>
                    <a:pt x="24" y="8"/>
                  </a:cubicBezTo>
                  <a:cubicBezTo>
                    <a:pt x="24" y="8"/>
                    <a:pt x="21" y="6"/>
                    <a:pt x="20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9" name="Freeform 300">
              <a:extLst>
                <a:ext uri="{FF2B5EF4-FFF2-40B4-BE49-F238E27FC236}">
                  <a16:creationId xmlns:a16="http://schemas.microsoft.com/office/drawing/2014/main" id="{7F1E8E95-4807-4035-A0A9-B28C6990C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89413" y="2073275"/>
              <a:ext cx="22225" cy="11113"/>
            </a:xfrm>
            <a:custGeom>
              <a:avLst/>
              <a:gdLst>
                <a:gd name="T0" fmla="*/ 0 w 6"/>
                <a:gd name="T1" fmla="*/ 1 h 3"/>
                <a:gd name="T2" fmla="*/ 5 w 6"/>
                <a:gd name="T3" fmla="*/ 2 h 3"/>
                <a:gd name="T4" fmla="*/ 0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0" y="1"/>
                  </a:moveTo>
                  <a:cubicBezTo>
                    <a:pt x="1" y="2"/>
                    <a:pt x="5" y="3"/>
                    <a:pt x="5" y="2"/>
                  </a:cubicBezTo>
                  <a:cubicBezTo>
                    <a:pt x="6" y="1"/>
                    <a:pt x="0" y="0"/>
                    <a:pt x="0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" name="Freeform 301">
              <a:extLst>
                <a:ext uri="{FF2B5EF4-FFF2-40B4-BE49-F238E27FC236}">
                  <a16:creationId xmlns:a16="http://schemas.microsoft.com/office/drawing/2014/main" id="{B12604AF-307B-4C96-B1D7-15A48443D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95750" y="2073275"/>
              <a:ext cx="19050" cy="6350"/>
            </a:xfrm>
            <a:custGeom>
              <a:avLst/>
              <a:gdLst>
                <a:gd name="T0" fmla="*/ 1 w 5"/>
                <a:gd name="T1" fmla="*/ 1 h 2"/>
                <a:gd name="T2" fmla="*/ 5 w 5"/>
                <a:gd name="T3" fmla="*/ 1 h 2"/>
                <a:gd name="T4" fmla="*/ 1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1" y="1"/>
                  </a:moveTo>
                  <a:cubicBezTo>
                    <a:pt x="2" y="2"/>
                    <a:pt x="5" y="2"/>
                    <a:pt x="5" y="1"/>
                  </a:cubicBezTo>
                  <a:cubicBezTo>
                    <a:pt x="5" y="0"/>
                    <a:pt x="0" y="0"/>
                    <a:pt x="1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1" name="Freeform 302">
              <a:extLst>
                <a:ext uri="{FF2B5EF4-FFF2-40B4-BE49-F238E27FC236}">
                  <a16:creationId xmlns:a16="http://schemas.microsoft.com/office/drawing/2014/main" id="{04166CF9-E956-4606-BF1F-555EF377CE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041775" y="2706688"/>
              <a:ext cx="30162" cy="11113"/>
            </a:xfrm>
            <a:custGeom>
              <a:avLst/>
              <a:gdLst>
                <a:gd name="T0" fmla="*/ 8 w 8"/>
                <a:gd name="T1" fmla="*/ 1 h 3"/>
                <a:gd name="T2" fmla="*/ 4 w 8"/>
                <a:gd name="T3" fmla="*/ 3 h 3"/>
                <a:gd name="T4" fmla="*/ 8 w 8"/>
                <a:gd name="T5" fmla="*/ 1 h 3"/>
                <a:gd name="T6" fmla="*/ 3 w 8"/>
                <a:gd name="T7" fmla="*/ 0 h 3"/>
                <a:gd name="T8" fmla="*/ 1 w 8"/>
                <a:gd name="T9" fmla="*/ 3 h 3"/>
                <a:gd name="T10" fmla="*/ 3 w 8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">
                  <a:moveTo>
                    <a:pt x="8" y="1"/>
                  </a:moveTo>
                  <a:cubicBezTo>
                    <a:pt x="7" y="0"/>
                    <a:pt x="3" y="3"/>
                    <a:pt x="4" y="3"/>
                  </a:cubicBezTo>
                  <a:cubicBezTo>
                    <a:pt x="5" y="3"/>
                    <a:pt x="8" y="2"/>
                    <a:pt x="8" y="1"/>
                  </a:cubicBezTo>
                  <a:close/>
                  <a:moveTo>
                    <a:pt x="3" y="0"/>
                  </a:moveTo>
                  <a:cubicBezTo>
                    <a:pt x="2" y="0"/>
                    <a:pt x="0" y="2"/>
                    <a:pt x="1" y="3"/>
                  </a:cubicBezTo>
                  <a:cubicBezTo>
                    <a:pt x="2" y="3"/>
                    <a:pt x="5" y="0"/>
                    <a:pt x="3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2" name="Freeform 303">
              <a:extLst>
                <a:ext uri="{FF2B5EF4-FFF2-40B4-BE49-F238E27FC236}">
                  <a16:creationId xmlns:a16="http://schemas.microsoft.com/office/drawing/2014/main" id="{62EECB41-277F-4249-B593-A7FE3FC344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302125" y="2220913"/>
              <a:ext cx="141287" cy="53975"/>
            </a:xfrm>
            <a:custGeom>
              <a:avLst/>
              <a:gdLst>
                <a:gd name="T0" fmla="*/ 38 w 39"/>
                <a:gd name="T1" fmla="*/ 4 h 15"/>
                <a:gd name="T2" fmla="*/ 36 w 39"/>
                <a:gd name="T3" fmla="*/ 2 h 15"/>
                <a:gd name="T4" fmla="*/ 34 w 39"/>
                <a:gd name="T5" fmla="*/ 2 h 15"/>
                <a:gd name="T6" fmla="*/ 33 w 39"/>
                <a:gd name="T7" fmla="*/ 1 h 15"/>
                <a:gd name="T8" fmla="*/ 30 w 39"/>
                <a:gd name="T9" fmla="*/ 0 h 15"/>
                <a:gd name="T10" fmla="*/ 30 w 39"/>
                <a:gd name="T11" fmla="*/ 0 h 15"/>
                <a:gd name="T12" fmla="*/ 28 w 39"/>
                <a:gd name="T13" fmla="*/ 1 h 15"/>
                <a:gd name="T14" fmla="*/ 28 w 39"/>
                <a:gd name="T15" fmla="*/ 3 h 15"/>
                <a:gd name="T16" fmla="*/ 27 w 39"/>
                <a:gd name="T17" fmla="*/ 4 h 15"/>
                <a:gd name="T18" fmla="*/ 26 w 39"/>
                <a:gd name="T19" fmla="*/ 5 h 15"/>
                <a:gd name="T20" fmla="*/ 26 w 39"/>
                <a:gd name="T21" fmla="*/ 7 h 15"/>
                <a:gd name="T22" fmla="*/ 25 w 39"/>
                <a:gd name="T23" fmla="*/ 8 h 15"/>
                <a:gd name="T24" fmla="*/ 27 w 39"/>
                <a:gd name="T25" fmla="*/ 9 h 15"/>
                <a:gd name="T26" fmla="*/ 28 w 39"/>
                <a:gd name="T27" fmla="*/ 10 h 15"/>
                <a:gd name="T28" fmla="*/ 27 w 39"/>
                <a:gd name="T29" fmla="*/ 11 h 15"/>
                <a:gd name="T30" fmla="*/ 27 w 39"/>
                <a:gd name="T31" fmla="*/ 11 h 15"/>
                <a:gd name="T32" fmla="*/ 27 w 39"/>
                <a:gd name="T33" fmla="*/ 12 h 15"/>
                <a:gd name="T34" fmla="*/ 27 w 39"/>
                <a:gd name="T35" fmla="*/ 14 h 15"/>
                <a:gd name="T36" fmla="*/ 29 w 39"/>
                <a:gd name="T37" fmla="*/ 14 h 15"/>
                <a:gd name="T38" fmla="*/ 31 w 39"/>
                <a:gd name="T39" fmla="*/ 14 h 15"/>
                <a:gd name="T40" fmla="*/ 33 w 39"/>
                <a:gd name="T41" fmla="*/ 10 h 15"/>
                <a:gd name="T42" fmla="*/ 37 w 39"/>
                <a:gd name="T43" fmla="*/ 8 h 15"/>
                <a:gd name="T44" fmla="*/ 38 w 39"/>
                <a:gd name="T45" fmla="*/ 5 h 15"/>
                <a:gd name="T46" fmla="*/ 38 w 39"/>
                <a:gd name="T47" fmla="*/ 4 h 15"/>
                <a:gd name="T48" fmla="*/ 1 w 39"/>
                <a:gd name="T49" fmla="*/ 3 h 15"/>
                <a:gd name="T50" fmla="*/ 3 w 39"/>
                <a:gd name="T51" fmla="*/ 5 h 15"/>
                <a:gd name="T52" fmla="*/ 1 w 39"/>
                <a:gd name="T5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" h="15">
                  <a:moveTo>
                    <a:pt x="38" y="4"/>
                  </a:moveTo>
                  <a:cubicBezTo>
                    <a:pt x="37" y="3"/>
                    <a:pt x="36" y="2"/>
                    <a:pt x="36" y="2"/>
                  </a:cubicBezTo>
                  <a:cubicBezTo>
                    <a:pt x="36" y="3"/>
                    <a:pt x="35" y="3"/>
                    <a:pt x="34" y="2"/>
                  </a:cubicBezTo>
                  <a:cubicBezTo>
                    <a:pt x="34" y="2"/>
                    <a:pt x="33" y="1"/>
                    <a:pt x="33" y="1"/>
                  </a:cubicBezTo>
                  <a:cubicBezTo>
                    <a:pt x="33" y="1"/>
                    <a:pt x="31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29" y="1"/>
                    <a:pt x="28" y="1"/>
                  </a:cubicBezTo>
                  <a:cubicBezTo>
                    <a:pt x="28" y="1"/>
                    <a:pt x="28" y="2"/>
                    <a:pt x="28" y="3"/>
                  </a:cubicBezTo>
                  <a:cubicBezTo>
                    <a:pt x="28" y="3"/>
                    <a:pt x="27" y="3"/>
                    <a:pt x="27" y="4"/>
                  </a:cubicBezTo>
                  <a:cubicBezTo>
                    <a:pt x="26" y="5"/>
                    <a:pt x="27" y="5"/>
                    <a:pt x="26" y="5"/>
                  </a:cubicBezTo>
                  <a:cubicBezTo>
                    <a:pt x="25" y="5"/>
                    <a:pt x="25" y="6"/>
                    <a:pt x="26" y="7"/>
                  </a:cubicBezTo>
                  <a:cubicBezTo>
                    <a:pt x="26" y="7"/>
                    <a:pt x="25" y="8"/>
                    <a:pt x="25" y="8"/>
                  </a:cubicBezTo>
                  <a:cubicBezTo>
                    <a:pt x="25" y="9"/>
                    <a:pt x="26" y="9"/>
                    <a:pt x="27" y="9"/>
                  </a:cubicBezTo>
                  <a:cubicBezTo>
                    <a:pt x="27" y="10"/>
                    <a:pt x="28" y="9"/>
                    <a:pt x="28" y="10"/>
                  </a:cubicBezTo>
                  <a:cubicBezTo>
                    <a:pt x="28" y="10"/>
                    <a:pt x="28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3"/>
                    <a:pt x="26" y="13"/>
                    <a:pt x="27" y="14"/>
                  </a:cubicBezTo>
                  <a:cubicBezTo>
                    <a:pt x="28" y="14"/>
                    <a:pt x="28" y="13"/>
                    <a:pt x="29" y="14"/>
                  </a:cubicBezTo>
                  <a:cubicBezTo>
                    <a:pt x="29" y="15"/>
                    <a:pt x="30" y="15"/>
                    <a:pt x="31" y="14"/>
                  </a:cubicBezTo>
                  <a:cubicBezTo>
                    <a:pt x="31" y="13"/>
                    <a:pt x="32" y="11"/>
                    <a:pt x="33" y="10"/>
                  </a:cubicBezTo>
                  <a:cubicBezTo>
                    <a:pt x="34" y="10"/>
                    <a:pt x="36" y="9"/>
                    <a:pt x="37" y="8"/>
                  </a:cubicBezTo>
                  <a:cubicBezTo>
                    <a:pt x="38" y="6"/>
                    <a:pt x="38" y="6"/>
                    <a:pt x="38" y="5"/>
                  </a:cubicBezTo>
                  <a:cubicBezTo>
                    <a:pt x="39" y="5"/>
                    <a:pt x="39" y="5"/>
                    <a:pt x="38" y="4"/>
                  </a:cubicBezTo>
                  <a:close/>
                  <a:moveTo>
                    <a:pt x="1" y="3"/>
                  </a:moveTo>
                  <a:cubicBezTo>
                    <a:pt x="0" y="5"/>
                    <a:pt x="2" y="6"/>
                    <a:pt x="3" y="5"/>
                  </a:cubicBezTo>
                  <a:cubicBezTo>
                    <a:pt x="3" y="5"/>
                    <a:pt x="2" y="1"/>
                    <a:pt x="1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3" name="Freeform 304">
              <a:extLst>
                <a:ext uri="{FF2B5EF4-FFF2-40B4-BE49-F238E27FC236}">
                  <a16:creationId xmlns:a16="http://schemas.microsoft.com/office/drawing/2014/main" id="{0566521F-9869-45F7-ABAA-C77698985B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138613" y="1270000"/>
              <a:ext cx="512762" cy="384175"/>
            </a:xfrm>
            <a:custGeom>
              <a:avLst/>
              <a:gdLst>
                <a:gd name="T0" fmla="*/ 125 w 142"/>
                <a:gd name="T1" fmla="*/ 13 h 107"/>
                <a:gd name="T2" fmla="*/ 114 w 142"/>
                <a:gd name="T3" fmla="*/ 17 h 107"/>
                <a:gd name="T4" fmla="*/ 114 w 142"/>
                <a:gd name="T5" fmla="*/ 11 h 107"/>
                <a:gd name="T6" fmla="*/ 102 w 142"/>
                <a:gd name="T7" fmla="*/ 10 h 107"/>
                <a:gd name="T8" fmla="*/ 114 w 142"/>
                <a:gd name="T9" fmla="*/ 8 h 107"/>
                <a:gd name="T10" fmla="*/ 113 w 142"/>
                <a:gd name="T11" fmla="*/ 4 h 107"/>
                <a:gd name="T12" fmla="*/ 96 w 142"/>
                <a:gd name="T13" fmla="*/ 1 h 107"/>
                <a:gd name="T14" fmla="*/ 81 w 142"/>
                <a:gd name="T15" fmla="*/ 2 h 107"/>
                <a:gd name="T16" fmla="*/ 69 w 142"/>
                <a:gd name="T17" fmla="*/ 3 h 107"/>
                <a:gd name="T18" fmla="*/ 60 w 142"/>
                <a:gd name="T19" fmla="*/ 7 h 107"/>
                <a:gd name="T20" fmla="*/ 58 w 142"/>
                <a:gd name="T21" fmla="*/ 8 h 107"/>
                <a:gd name="T22" fmla="*/ 51 w 142"/>
                <a:gd name="T23" fmla="*/ 10 h 107"/>
                <a:gd name="T24" fmla="*/ 45 w 142"/>
                <a:gd name="T25" fmla="*/ 12 h 107"/>
                <a:gd name="T26" fmla="*/ 33 w 142"/>
                <a:gd name="T27" fmla="*/ 10 h 107"/>
                <a:gd name="T28" fmla="*/ 27 w 142"/>
                <a:gd name="T29" fmla="*/ 15 h 107"/>
                <a:gd name="T30" fmla="*/ 18 w 142"/>
                <a:gd name="T31" fmla="*/ 21 h 107"/>
                <a:gd name="T32" fmla="*/ 0 w 142"/>
                <a:gd name="T33" fmla="*/ 30 h 107"/>
                <a:gd name="T34" fmla="*/ 12 w 142"/>
                <a:gd name="T35" fmla="*/ 33 h 107"/>
                <a:gd name="T36" fmla="*/ 3 w 142"/>
                <a:gd name="T37" fmla="*/ 36 h 107"/>
                <a:gd name="T38" fmla="*/ 10 w 142"/>
                <a:gd name="T39" fmla="*/ 40 h 107"/>
                <a:gd name="T40" fmla="*/ 19 w 142"/>
                <a:gd name="T41" fmla="*/ 40 h 107"/>
                <a:gd name="T42" fmla="*/ 33 w 142"/>
                <a:gd name="T43" fmla="*/ 44 h 107"/>
                <a:gd name="T44" fmla="*/ 40 w 142"/>
                <a:gd name="T45" fmla="*/ 53 h 107"/>
                <a:gd name="T46" fmla="*/ 42 w 142"/>
                <a:gd name="T47" fmla="*/ 62 h 107"/>
                <a:gd name="T48" fmla="*/ 50 w 142"/>
                <a:gd name="T49" fmla="*/ 65 h 107"/>
                <a:gd name="T50" fmla="*/ 49 w 142"/>
                <a:gd name="T51" fmla="*/ 68 h 107"/>
                <a:gd name="T52" fmla="*/ 48 w 142"/>
                <a:gd name="T53" fmla="*/ 74 h 107"/>
                <a:gd name="T54" fmla="*/ 47 w 142"/>
                <a:gd name="T55" fmla="*/ 81 h 107"/>
                <a:gd name="T56" fmla="*/ 48 w 142"/>
                <a:gd name="T57" fmla="*/ 90 h 107"/>
                <a:gd name="T58" fmla="*/ 53 w 142"/>
                <a:gd name="T59" fmla="*/ 96 h 107"/>
                <a:gd name="T60" fmla="*/ 59 w 142"/>
                <a:gd name="T61" fmla="*/ 103 h 107"/>
                <a:gd name="T62" fmla="*/ 68 w 142"/>
                <a:gd name="T63" fmla="*/ 107 h 107"/>
                <a:gd name="T64" fmla="*/ 71 w 142"/>
                <a:gd name="T65" fmla="*/ 97 h 107"/>
                <a:gd name="T66" fmla="*/ 75 w 142"/>
                <a:gd name="T67" fmla="*/ 93 h 107"/>
                <a:gd name="T68" fmla="*/ 75 w 142"/>
                <a:gd name="T69" fmla="*/ 88 h 107"/>
                <a:gd name="T70" fmla="*/ 79 w 142"/>
                <a:gd name="T71" fmla="*/ 86 h 107"/>
                <a:gd name="T72" fmla="*/ 83 w 142"/>
                <a:gd name="T73" fmla="*/ 85 h 107"/>
                <a:gd name="T74" fmla="*/ 95 w 142"/>
                <a:gd name="T75" fmla="*/ 77 h 107"/>
                <a:gd name="T76" fmla="*/ 103 w 142"/>
                <a:gd name="T77" fmla="*/ 74 h 107"/>
                <a:gd name="T78" fmla="*/ 119 w 142"/>
                <a:gd name="T79" fmla="*/ 67 h 107"/>
                <a:gd name="T80" fmla="*/ 110 w 142"/>
                <a:gd name="T81" fmla="*/ 66 h 107"/>
                <a:gd name="T82" fmla="*/ 119 w 142"/>
                <a:gd name="T83" fmla="*/ 66 h 107"/>
                <a:gd name="T84" fmla="*/ 117 w 142"/>
                <a:gd name="T85" fmla="*/ 58 h 107"/>
                <a:gd name="T86" fmla="*/ 113 w 142"/>
                <a:gd name="T87" fmla="*/ 54 h 107"/>
                <a:gd name="T88" fmla="*/ 123 w 142"/>
                <a:gd name="T89" fmla="*/ 53 h 107"/>
                <a:gd name="T90" fmla="*/ 125 w 142"/>
                <a:gd name="T91" fmla="*/ 48 h 107"/>
                <a:gd name="T92" fmla="*/ 124 w 142"/>
                <a:gd name="T93" fmla="*/ 40 h 107"/>
                <a:gd name="T94" fmla="*/ 121 w 142"/>
                <a:gd name="T95" fmla="*/ 37 h 107"/>
                <a:gd name="T96" fmla="*/ 122 w 142"/>
                <a:gd name="T97" fmla="*/ 34 h 107"/>
                <a:gd name="T98" fmla="*/ 119 w 142"/>
                <a:gd name="T99" fmla="*/ 32 h 107"/>
                <a:gd name="T100" fmla="*/ 129 w 142"/>
                <a:gd name="T101" fmla="*/ 22 h 107"/>
                <a:gd name="T102" fmla="*/ 126 w 142"/>
                <a:gd name="T103" fmla="*/ 20 h 107"/>
                <a:gd name="T104" fmla="*/ 129 w 142"/>
                <a:gd name="T105" fmla="*/ 17 h 107"/>
                <a:gd name="T106" fmla="*/ 142 w 142"/>
                <a:gd name="T107" fmla="*/ 12 h 107"/>
                <a:gd name="T108" fmla="*/ 47 w 142"/>
                <a:gd name="T109" fmla="*/ 68 h 107"/>
                <a:gd name="T110" fmla="*/ 45 w 142"/>
                <a:gd name="T111" fmla="*/ 7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2" h="107">
                  <a:moveTo>
                    <a:pt x="134" y="10"/>
                  </a:moveTo>
                  <a:cubicBezTo>
                    <a:pt x="132" y="10"/>
                    <a:pt x="130" y="11"/>
                    <a:pt x="130" y="12"/>
                  </a:cubicBezTo>
                  <a:cubicBezTo>
                    <a:pt x="129" y="14"/>
                    <a:pt x="126" y="12"/>
                    <a:pt x="125" y="13"/>
                  </a:cubicBezTo>
                  <a:cubicBezTo>
                    <a:pt x="123" y="13"/>
                    <a:pt x="124" y="11"/>
                    <a:pt x="123" y="12"/>
                  </a:cubicBezTo>
                  <a:cubicBezTo>
                    <a:pt x="121" y="13"/>
                    <a:pt x="120" y="14"/>
                    <a:pt x="118" y="15"/>
                  </a:cubicBezTo>
                  <a:cubicBezTo>
                    <a:pt x="117" y="16"/>
                    <a:pt x="115" y="17"/>
                    <a:pt x="114" y="17"/>
                  </a:cubicBezTo>
                  <a:cubicBezTo>
                    <a:pt x="113" y="18"/>
                    <a:pt x="117" y="14"/>
                    <a:pt x="118" y="13"/>
                  </a:cubicBezTo>
                  <a:cubicBezTo>
                    <a:pt x="120" y="11"/>
                    <a:pt x="119" y="9"/>
                    <a:pt x="117" y="9"/>
                  </a:cubicBezTo>
                  <a:cubicBezTo>
                    <a:pt x="115" y="9"/>
                    <a:pt x="115" y="11"/>
                    <a:pt x="114" y="11"/>
                  </a:cubicBezTo>
                  <a:cubicBezTo>
                    <a:pt x="113" y="11"/>
                    <a:pt x="107" y="14"/>
                    <a:pt x="106" y="13"/>
                  </a:cubicBezTo>
                  <a:cubicBezTo>
                    <a:pt x="106" y="13"/>
                    <a:pt x="111" y="11"/>
                    <a:pt x="111" y="10"/>
                  </a:cubicBezTo>
                  <a:cubicBezTo>
                    <a:pt x="111" y="10"/>
                    <a:pt x="105" y="10"/>
                    <a:pt x="102" y="10"/>
                  </a:cubicBezTo>
                  <a:cubicBezTo>
                    <a:pt x="99" y="11"/>
                    <a:pt x="94" y="12"/>
                    <a:pt x="94" y="11"/>
                  </a:cubicBezTo>
                  <a:cubicBezTo>
                    <a:pt x="94" y="11"/>
                    <a:pt x="100" y="9"/>
                    <a:pt x="103" y="9"/>
                  </a:cubicBezTo>
                  <a:cubicBezTo>
                    <a:pt x="106" y="9"/>
                    <a:pt x="111" y="9"/>
                    <a:pt x="114" y="8"/>
                  </a:cubicBezTo>
                  <a:cubicBezTo>
                    <a:pt x="116" y="7"/>
                    <a:pt x="119" y="7"/>
                    <a:pt x="120" y="7"/>
                  </a:cubicBezTo>
                  <a:cubicBezTo>
                    <a:pt x="121" y="6"/>
                    <a:pt x="117" y="5"/>
                    <a:pt x="116" y="5"/>
                  </a:cubicBezTo>
                  <a:cubicBezTo>
                    <a:pt x="114" y="5"/>
                    <a:pt x="112" y="5"/>
                    <a:pt x="113" y="4"/>
                  </a:cubicBezTo>
                  <a:cubicBezTo>
                    <a:pt x="113" y="3"/>
                    <a:pt x="110" y="3"/>
                    <a:pt x="110" y="2"/>
                  </a:cubicBezTo>
                  <a:cubicBezTo>
                    <a:pt x="109" y="2"/>
                    <a:pt x="104" y="2"/>
                    <a:pt x="103" y="1"/>
                  </a:cubicBezTo>
                  <a:cubicBezTo>
                    <a:pt x="102" y="1"/>
                    <a:pt x="99" y="0"/>
                    <a:pt x="96" y="1"/>
                  </a:cubicBezTo>
                  <a:cubicBezTo>
                    <a:pt x="93" y="1"/>
                    <a:pt x="88" y="1"/>
                    <a:pt x="86" y="1"/>
                  </a:cubicBezTo>
                  <a:cubicBezTo>
                    <a:pt x="85" y="1"/>
                    <a:pt x="84" y="1"/>
                    <a:pt x="83" y="1"/>
                  </a:cubicBezTo>
                  <a:cubicBezTo>
                    <a:pt x="82" y="1"/>
                    <a:pt x="80" y="2"/>
                    <a:pt x="81" y="2"/>
                  </a:cubicBezTo>
                  <a:cubicBezTo>
                    <a:pt x="82" y="4"/>
                    <a:pt x="79" y="4"/>
                    <a:pt x="79" y="3"/>
                  </a:cubicBezTo>
                  <a:cubicBezTo>
                    <a:pt x="79" y="2"/>
                    <a:pt x="77" y="2"/>
                    <a:pt x="76" y="3"/>
                  </a:cubicBezTo>
                  <a:cubicBezTo>
                    <a:pt x="75" y="3"/>
                    <a:pt x="70" y="2"/>
                    <a:pt x="69" y="3"/>
                  </a:cubicBezTo>
                  <a:cubicBezTo>
                    <a:pt x="69" y="3"/>
                    <a:pt x="63" y="3"/>
                    <a:pt x="62" y="3"/>
                  </a:cubicBezTo>
                  <a:cubicBezTo>
                    <a:pt x="60" y="4"/>
                    <a:pt x="64" y="5"/>
                    <a:pt x="64" y="6"/>
                  </a:cubicBezTo>
                  <a:cubicBezTo>
                    <a:pt x="64" y="6"/>
                    <a:pt x="59" y="6"/>
                    <a:pt x="60" y="7"/>
                  </a:cubicBezTo>
                  <a:cubicBezTo>
                    <a:pt x="61" y="8"/>
                    <a:pt x="64" y="9"/>
                    <a:pt x="66" y="11"/>
                  </a:cubicBezTo>
                  <a:cubicBezTo>
                    <a:pt x="67" y="12"/>
                    <a:pt x="65" y="11"/>
                    <a:pt x="63" y="10"/>
                  </a:cubicBezTo>
                  <a:cubicBezTo>
                    <a:pt x="61" y="9"/>
                    <a:pt x="59" y="9"/>
                    <a:pt x="58" y="8"/>
                  </a:cubicBezTo>
                  <a:cubicBezTo>
                    <a:pt x="56" y="7"/>
                    <a:pt x="52" y="6"/>
                    <a:pt x="51" y="7"/>
                  </a:cubicBezTo>
                  <a:cubicBezTo>
                    <a:pt x="50" y="8"/>
                    <a:pt x="54" y="9"/>
                    <a:pt x="54" y="10"/>
                  </a:cubicBezTo>
                  <a:cubicBezTo>
                    <a:pt x="54" y="11"/>
                    <a:pt x="51" y="10"/>
                    <a:pt x="51" y="10"/>
                  </a:cubicBezTo>
                  <a:cubicBezTo>
                    <a:pt x="50" y="10"/>
                    <a:pt x="48" y="8"/>
                    <a:pt x="47" y="8"/>
                  </a:cubicBezTo>
                  <a:cubicBezTo>
                    <a:pt x="45" y="8"/>
                    <a:pt x="46" y="9"/>
                    <a:pt x="46" y="11"/>
                  </a:cubicBezTo>
                  <a:cubicBezTo>
                    <a:pt x="46" y="12"/>
                    <a:pt x="44" y="13"/>
                    <a:pt x="45" y="12"/>
                  </a:cubicBezTo>
                  <a:cubicBezTo>
                    <a:pt x="45" y="11"/>
                    <a:pt x="45" y="8"/>
                    <a:pt x="43" y="8"/>
                  </a:cubicBezTo>
                  <a:cubicBezTo>
                    <a:pt x="42" y="7"/>
                    <a:pt x="38" y="9"/>
                    <a:pt x="36" y="9"/>
                  </a:cubicBezTo>
                  <a:cubicBezTo>
                    <a:pt x="34" y="9"/>
                    <a:pt x="32" y="9"/>
                    <a:pt x="33" y="10"/>
                  </a:cubicBezTo>
                  <a:cubicBezTo>
                    <a:pt x="35" y="11"/>
                    <a:pt x="33" y="12"/>
                    <a:pt x="32" y="11"/>
                  </a:cubicBezTo>
                  <a:cubicBezTo>
                    <a:pt x="30" y="10"/>
                    <a:pt x="26" y="11"/>
                    <a:pt x="27" y="11"/>
                  </a:cubicBezTo>
                  <a:cubicBezTo>
                    <a:pt x="28" y="12"/>
                    <a:pt x="28" y="14"/>
                    <a:pt x="27" y="15"/>
                  </a:cubicBezTo>
                  <a:cubicBezTo>
                    <a:pt x="27" y="16"/>
                    <a:pt x="25" y="14"/>
                    <a:pt x="23" y="14"/>
                  </a:cubicBezTo>
                  <a:cubicBezTo>
                    <a:pt x="21" y="14"/>
                    <a:pt x="12" y="19"/>
                    <a:pt x="12" y="20"/>
                  </a:cubicBezTo>
                  <a:cubicBezTo>
                    <a:pt x="13" y="21"/>
                    <a:pt x="17" y="20"/>
                    <a:pt x="18" y="21"/>
                  </a:cubicBezTo>
                  <a:cubicBezTo>
                    <a:pt x="19" y="21"/>
                    <a:pt x="18" y="24"/>
                    <a:pt x="16" y="25"/>
                  </a:cubicBezTo>
                  <a:cubicBezTo>
                    <a:pt x="15" y="26"/>
                    <a:pt x="9" y="25"/>
                    <a:pt x="9" y="26"/>
                  </a:cubicBezTo>
                  <a:cubicBezTo>
                    <a:pt x="9" y="28"/>
                    <a:pt x="0" y="28"/>
                    <a:pt x="0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3" y="32"/>
                    <a:pt x="4" y="31"/>
                    <a:pt x="5" y="33"/>
                  </a:cubicBezTo>
                  <a:cubicBezTo>
                    <a:pt x="6" y="34"/>
                    <a:pt x="9" y="34"/>
                    <a:pt x="12" y="33"/>
                  </a:cubicBezTo>
                  <a:cubicBezTo>
                    <a:pt x="14" y="32"/>
                    <a:pt x="15" y="33"/>
                    <a:pt x="15" y="34"/>
                  </a:cubicBezTo>
                  <a:cubicBezTo>
                    <a:pt x="15" y="36"/>
                    <a:pt x="10" y="34"/>
                    <a:pt x="9" y="35"/>
                  </a:cubicBezTo>
                  <a:cubicBezTo>
                    <a:pt x="7" y="36"/>
                    <a:pt x="3" y="35"/>
                    <a:pt x="3" y="36"/>
                  </a:cubicBezTo>
                  <a:cubicBezTo>
                    <a:pt x="3" y="37"/>
                    <a:pt x="6" y="37"/>
                    <a:pt x="7" y="37"/>
                  </a:cubicBezTo>
                  <a:cubicBezTo>
                    <a:pt x="9" y="37"/>
                    <a:pt x="8" y="38"/>
                    <a:pt x="7" y="39"/>
                  </a:cubicBezTo>
                  <a:cubicBezTo>
                    <a:pt x="7" y="40"/>
                    <a:pt x="8" y="39"/>
                    <a:pt x="10" y="40"/>
                  </a:cubicBezTo>
                  <a:cubicBezTo>
                    <a:pt x="12" y="41"/>
                    <a:pt x="15" y="42"/>
                    <a:pt x="14" y="41"/>
                  </a:cubicBezTo>
                  <a:cubicBezTo>
                    <a:pt x="13" y="40"/>
                    <a:pt x="16" y="40"/>
                    <a:pt x="16" y="41"/>
                  </a:cubicBezTo>
                  <a:cubicBezTo>
                    <a:pt x="17" y="41"/>
                    <a:pt x="18" y="40"/>
                    <a:pt x="19" y="40"/>
                  </a:cubicBezTo>
                  <a:cubicBezTo>
                    <a:pt x="21" y="40"/>
                    <a:pt x="21" y="39"/>
                    <a:pt x="22" y="39"/>
                  </a:cubicBezTo>
                  <a:cubicBezTo>
                    <a:pt x="23" y="40"/>
                    <a:pt x="28" y="41"/>
                    <a:pt x="30" y="41"/>
                  </a:cubicBezTo>
                  <a:cubicBezTo>
                    <a:pt x="31" y="42"/>
                    <a:pt x="34" y="43"/>
                    <a:pt x="33" y="44"/>
                  </a:cubicBezTo>
                  <a:cubicBezTo>
                    <a:pt x="33" y="45"/>
                    <a:pt x="35" y="46"/>
                    <a:pt x="37" y="47"/>
                  </a:cubicBezTo>
                  <a:cubicBezTo>
                    <a:pt x="39" y="48"/>
                    <a:pt x="39" y="50"/>
                    <a:pt x="39" y="51"/>
                  </a:cubicBezTo>
                  <a:cubicBezTo>
                    <a:pt x="39" y="52"/>
                    <a:pt x="41" y="53"/>
                    <a:pt x="40" y="53"/>
                  </a:cubicBezTo>
                  <a:cubicBezTo>
                    <a:pt x="40" y="54"/>
                    <a:pt x="40" y="55"/>
                    <a:pt x="42" y="56"/>
                  </a:cubicBezTo>
                  <a:cubicBezTo>
                    <a:pt x="43" y="57"/>
                    <a:pt x="40" y="58"/>
                    <a:pt x="40" y="59"/>
                  </a:cubicBezTo>
                  <a:cubicBezTo>
                    <a:pt x="41" y="59"/>
                    <a:pt x="39" y="61"/>
                    <a:pt x="42" y="62"/>
                  </a:cubicBezTo>
                  <a:cubicBezTo>
                    <a:pt x="44" y="62"/>
                    <a:pt x="43" y="60"/>
                    <a:pt x="45" y="60"/>
                  </a:cubicBezTo>
                  <a:cubicBezTo>
                    <a:pt x="47" y="60"/>
                    <a:pt x="45" y="62"/>
                    <a:pt x="46" y="63"/>
                  </a:cubicBezTo>
                  <a:cubicBezTo>
                    <a:pt x="47" y="63"/>
                    <a:pt x="49" y="63"/>
                    <a:pt x="50" y="65"/>
                  </a:cubicBezTo>
                  <a:cubicBezTo>
                    <a:pt x="52" y="66"/>
                    <a:pt x="51" y="67"/>
                    <a:pt x="49" y="66"/>
                  </a:cubicBezTo>
                  <a:cubicBezTo>
                    <a:pt x="48" y="64"/>
                    <a:pt x="43" y="65"/>
                    <a:pt x="43" y="65"/>
                  </a:cubicBezTo>
                  <a:cubicBezTo>
                    <a:pt x="43" y="66"/>
                    <a:pt x="48" y="68"/>
                    <a:pt x="49" y="68"/>
                  </a:cubicBezTo>
                  <a:cubicBezTo>
                    <a:pt x="51" y="68"/>
                    <a:pt x="52" y="70"/>
                    <a:pt x="52" y="70"/>
                  </a:cubicBezTo>
                  <a:cubicBezTo>
                    <a:pt x="51" y="71"/>
                    <a:pt x="51" y="73"/>
                    <a:pt x="51" y="74"/>
                  </a:cubicBezTo>
                  <a:cubicBezTo>
                    <a:pt x="51" y="74"/>
                    <a:pt x="49" y="74"/>
                    <a:pt x="48" y="74"/>
                  </a:cubicBezTo>
                  <a:cubicBezTo>
                    <a:pt x="47" y="74"/>
                    <a:pt x="46" y="74"/>
                    <a:pt x="46" y="75"/>
                  </a:cubicBezTo>
                  <a:cubicBezTo>
                    <a:pt x="46" y="77"/>
                    <a:pt x="45" y="77"/>
                    <a:pt x="44" y="79"/>
                  </a:cubicBezTo>
                  <a:cubicBezTo>
                    <a:pt x="44" y="80"/>
                    <a:pt x="46" y="80"/>
                    <a:pt x="47" y="81"/>
                  </a:cubicBezTo>
                  <a:cubicBezTo>
                    <a:pt x="47" y="81"/>
                    <a:pt x="45" y="82"/>
                    <a:pt x="45" y="83"/>
                  </a:cubicBezTo>
                  <a:cubicBezTo>
                    <a:pt x="45" y="84"/>
                    <a:pt x="47" y="86"/>
                    <a:pt x="48" y="86"/>
                  </a:cubicBezTo>
                  <a:cubicBezTo>
                    <a:pt x="49" y="87"/>
                    <a:pt x="48" y="89"/>
                    <a:pt x="48" y="90"/>
                  </a:cubicBezTo>
                  <a:cubicBezTo>
                    <a:pt x="49" y="91"/>
                    <a:pt x="50" y="90"/>
                    <a:pt x="50" y="92"/>
                  </a:cubicBezTo>
                  <a:cubicBezTo>
                    <a:pt x="50" y="93"/>
                    <a:pt x="51" y="93"/>
                    <a:pt x="51" y="94"/>
                  </a:cubicBezTo>
                  <a:cubicBezTo>
                    <a:pt x="51" y="95"/>
                    <a:pt x="53" y="95"/>
                    <a:pt x="53" y="96"/>
                  </a:cubicBezTo>
                  <a:cubicBezTo>
                    <a:pt x="52" y="97"/>
                    <a:pt x="53" y="98"/>
                    <a:pt x="54" y="99"/>
                  </a:cubicBezTo>
                  <a:cubicBezTo>
                    <a:pt x="54" y="99"/>
                    <a:pt x="56" y="101"/>
                    <a:pt x="56" y="101"/>
                  </a:cubicBezTo>
                  <a:cubicBezTo>
                    <a:pt x="57" y="102"/>
                    <a:pt x="58" y="103"/>
                    <a:pt x="59" y="103"/>
                  </a:cubicBezTo>
                  <a:cubicBezTo>
                    <a:pt x="60" y="103"/>
                    <a:pt x="60" y="104"/>
                    <a:pt x="61" y="104"/>
                  </a:cubicBezTo>
                  <a:cubicBezTo>
                    <a:pt x="62" y="104"/>
                    <a:pt x="64" y="104"/>
                    <a:pt x="64" y="105"/>
                  </a:cubicBezTo>
                  <a:cubicBezTo>
                    <a:pt x="64" y="106"/>
                    <a:pt x="67" y="106"/>
                    <a:pt x="68" y="107"/>
                  </a:cubicBezTo>
                  <a:cubicBezTo>
                    <a:pt x="69" y="107"/>
                    <a:pt x="69" y="105"/>
                    <a:pt x="70" y="105"/>
                  </a:cubicBezTo>
                  <a:cubicBezTo>
                    <a:pt x="71" y="104"/>
                    <a:pt x="70" y="101"/>
                    <a:pt x="71" y="101"/>
                  </a:cubicBezTo>
                  <a:cubicBezTo>
                    <a:pt x="72" y="101"/>
                    <a:pt x="72" y="98"/>
                    <a:pt x="71" y="97"/>
                  </a:cubicBezTo>
                  <a:cubicBezTo>
                    <a:pt x="70" y="97"/>
                    <a:pt x="70" y="96"/>
                    <a:pt x="72" y="96"/>
                  </a:cubicBezTo>
                  <a:cubicBezTo>
                    <a:pt x="74" y="97"/>
                    <a:pt x="73" y="95"/>
                    <a:pt x="74" y="95"/>
                  </a:cubicBezTo>
                  <a:cubicBezTo>
                    <a:pt x="75" y="95"/>
                    <a:pt x="74" y="93"/>
                    <a:pt x="75" y="93"/>
                  </a:cubicBezTo>
                  <a:cubicBezTo>
                    <a:pt x="75" y="93"/>
                    <a:pt x="75" y="92"/>
                    <a:pt x="75" y="91"/>
                  </a:cubicBezTo>
                  <a:cubicBezTo>
                    <a:pt x="74" y="91"/>
                    <a:pt x="75" y="90"/>
                    <a:pt x="76" y="90"/>
                  </a:cubicBezTo>
                  <a:cubicBezTo>
                    <a:pt x="77" y="90"/>
                    <a:pt x="76" y="89"/>
                    <a:pt x="75" y="88"/>
                  </a:cubicBezTo>
                  <a:cubicBezTo>
                    <a:pt x="74" y="88"/>
                    <a:pt x="74" y="87"/>
                    <a:pt x="76" y="88"/>
                  </a:cubicBezTo>
                  <a:cubicBezTo>
                    <a:pt x="77" y="88"/>
                    <a:pt x="77" y="88"/>
                    <a:pt x="77" y="87"/>
                  </a:cubicBezTo>
                  <a:cubicBezTo>
                    <a:pt x="76" y="86"/>
                    <a:pt x="78" y="86"/>
                    <a:pt x="79" y="86"/>
                  </a:cubicBezTo>
                  <a:cubicBezTo>
                    <a:pt x="81" y="85"/>
                    <a:pt x="81" y="85"/>
                    <a:pt x="81" y="84"/>
                  </a:cubicBezTo>
                  <a:cubicBezTo>
                    <a:pt x="81" y="83"/>
                    <a:pt x="83" y="83"/>
                    <a:pt x="82" y="84"/>
                  </a:cubicBezTo>
                  <a:cubicBezTo>
                    <a:pt x="82" y="84"/>
                    <a:pt x="82" y="85"/>
                    <a:pt x="83" y="85"/>
                  </a:cubicBezTo>
                  <a:cubicBezTo>
                    <a:pt x="83" y="84"/>
                    <a:pt x="85" y="85"/>
                    <a:pt x="87" y="84"/>
                  </a:cubicBezTo>
                  <a:cubicBezTo>
                    <a:pt x="89" y="83"/>
                    <a:pt x="92" y="81"/>
                    <a:pt x="92" y="79"/>
                  </a:cubicBezTo>
                  <a:cubicBezTo>
                    <a:pt x="93" y="78"/>
                    <a:pt x="95" y="78"/>
                    <a:pt x="95" y="77"/>
                  </a:cubicBezTo>
                  <a:cubicBezTo>
                    <a:pt x="95" y="75"/>
                    <a:pt x="95" y="75"/>
                    <a:pt x="97" y="76"/>
                  </a:cubicBezTo>
                  <a:cubicBezTo>
                    <a:pt x="99" y="76"/>
                    <a:pt x="98" y="75"/>
                    <a:pt x="99" y="75"/>
                  </a:cubicBezTo>
                  <a:cubicBezTo>
                    <a:pt x="101" y="75"/>
                    <a:pt x="101" y="74"/>
                    <a:pt x="103" y="74"/>
                  </a:cubicBezTo>
                  <a:cubicBezTo>
                    <a:pt x="105" y="74"/>
                    <a:pt x="110" y="73"/>
                    <a:pt x="111" y="72"/>
                  </a:cubicBezTo>
                  <a:cubicBezTo>
                    <a:pt x="113" y="71"/>
                    <a:pt x="116" y="70"/>
                    <a:pt x="118" y="69"/>
                  </a:cubicBezTo>
                  <a:cubicBezTo>
                    <a:pt x="119" y="68"/>
                    <a:pt x="120" y="67"/>
                    <a:pt x="119" y="67"/>
                  </a:cubicBezTo>
                  <a:cubicBezTo>
                    <a:pt x="118" y="68"/>
                    <a:pt x="116" y="68"/>
                    <a:pt x="115" y="68"/>
                  </a:cubicBezTo>
                  <a:cubicBezTo>
                    <a:pt x="113" y="67"/>
                    <a:pt x="111" y="66"/>
                    <a:pt x="109" y="67"/>
                  </a:cubicBezTo>
                  <a:cubicBezTo>
                    <a:pt x="108" y="68"/>
                    <a:pt x="109" y="66"/>
                    <a:pt x="110" y="66"/>
                  </a:cubicBezTo>
                  <a:cubicBezTo>
                    <a:pt x="111" y="65"/>
                    <a:pt x="111" y="65"/>
                    <a:pt x="111" y="63"/>
                  </a:cubicBezTo>
                  <a:cubicBezTo>
                    <a:pt x="110" y="62"/>
                    <a:pt x="113" y="63"/>
                    <a:pt x="114" y="64"/>
                  </a:cubicBezTo>
                  <a:cubicBezTo>
                    <a:pt x="115" y="66"/>
                    <a:pt x="117" y="67"/>
                    <a:pt x="119" y="66"/>
                  </a:cubicBezTo>
                  <a:cubicBezTo>
                    <a:pt x="121" y="66"/>
                    <a:pt x="119" y="64"/>
                    <a:pt x="120" y="63"/>
                  </a:cubicBezTo>
                  <a:cubicBezTo>
                    <a:pt x="121" y="62"/>
                    <a:pt x="114" y="59"/>
                    <a:pt x="114" y="58"/>
                  </a:cubicBezTo>
                  <a:cubicBezTo>
                    <a:pt x="113" y="57"/>
                    <a:pt x="115" y="57"/>
                    <a:pt x="117" y="58"/>
                  </a:cubicBezTo>
                  <a:cubicBezTo>
                    <a:pt x="119" y="59"/>
                    <a:pt x="119" y="57"/>
                    <a:pt x="119" y="56"/>
                  </a:cubicBezTo>
                  <a:cubicBezTo>
                    <a:pt x="119" y="55"/>
                    <a:pt x="115" y="55"/>
                    <a:pt x="114" y="56"/>
                  </a:cubicBezTo>
                  <a:cubicBezTo>
                    <a:pt x="112" y="57"/>
                    <a:pt x="110" y="54"/>
                    <a:pt x="113" y="54"/>
                  </a:cubicBezTo>
                  <a:cubicBezTo>
                    <a:pt x="115" y="54"/>
                    <a:pt x="113" y="53"/>
                    <a:pt x="114" y="52"/>
                  </a:cubicBezTo>
                  <a:cubicBezTo>
                    <a:pt x="114" y="52"/>
                    <a:pt x="117" y="54"/>
                    <a:pt x="119" y="54"/>
                  </a:cubicBezTo>
                  <a:cubicBezTo>
                    <a:pt x="120" y="53"/>
                    <a:pt x="121" y="54"/>
                    <a:pt x="123" y="53"/>
                  </a:cubicBezTo>
                  <a:cubicBezTo>
                    <a:pt x="124" y="52"/>
                    <a:pt x="120" y="51"/>
                    <a:pt x="120" y="50"/>
                  </a:cubicBezTo>
                  <a:cubicBezTo>
                    <a:pt x="119" y="49"/>
                    <a:pt x="123" y="49"/>
                    <a:pt x="125" y="49"/>
                  </a:cubicBezTo>
                  <a:cubicBezTo>
                    <a:pt x="126" y="49"/>
                    <a:pt x="126" y="47"/>
                    <a:pt x="125" y="48"/>
                  </a:cubicBezTo>
                  <a:cubicBezTo>
                    <a:pt x="124" y="48"/>
                    <a:pt x="120" y="46"/>
                    <a:pt x="121" y="45"/>
                  </a:cubicBezTo>
                  <a:cubicBezTo>
                    <a:pt x="122" y="44"/>
                    <a:pt x="124" y="45"/>
                    <a:pt x="125" y="45"/>
                  </a:cubicBezTo>
                  <a:cubicBezTo>
                    <a:pt x="127" y="44"/>
                    <a:pt x="125" y="40"/>
                    <a:pt x="124" y="40"/>
                  </a:cubicBezTo>
                  <a:cubicBezTo>
                    <a:pt x="123" y="40"/>
                    <a:pt x="120" y="40"/>
                    <a:pt x="120" y="39"/>
                  </a:cubicBezTo>
                  <a:cubicBezTo>
                    <a:pt x="120" y="39"/>
                    <a:pt x="118" y="38"/>
                    <a:pt x="118" y="37"/>
                  </a:cubicBezTo>
                  <a:cubicBezTo>
                    <a:pt x="119" y="37"/>
                    <a:pt x="120" y="38"/>
                    <a:pt x="121" y="37"/>
                  </a:cubicBezTo>
                  <a:cubicBezTo>
                    <a:pt x="123" y="36"/>
                    <a:pt x="126" y="37"/>
                    <a:pt x="128" y="37"/>
                  </a:cubicBezTo>
                  <a:cubicBezTo>
                    <a:pt x="129" y="37"/>
                    <a:pt x="127" y="34"/>
                    <a:pt x="126" y="35"/>
                  </a:cubicBezTo>
                  <a:cubicBezTo>
                    <a:pt x="126" y="35"/>
                    <a:pt x="123" y="35"/>
                    <a:pt x="122" y="34"/>
                  </a:cubicBezTo>
                  <a:cubicBezTo>
                    <a:pt x="122" y="32"/>
                    <a:pt x="125" y="34"/>
                    <a:pt x="126" y="33"/>
                  </a:cubicBezTo>
                  <a:cubicBezTo>
                    <a:pt x="126" y="32"/>
                    <a:pt x="122" y="31"/>
                    <a:pt x="121" y="32"/>
                  </a:cubicBezTo>
                  <a:cubicBezTo>
                    <a:pt x="120" y="33"/>
                    <a:pt x="118" y="33"/>
                    <a:pt x="119" y="32"/>
                  </a:cubicBezTo>
                  <a:cubicBezTo>
                    <a:pt x="120" y="31"/>
                    <a:pt x="121" y="29"/>
                    <a:pt x="121" y="28"/>
                  </a:cubicBezTo>
                  <a:cubicBezTo>
                    <a:pt x="120" y="27"/>
                    <a:pt x="125" y="27"/>
                    <a:pt x="125" y="25"/>
                  </a:cubicBezTo>
                  <a:cubicBezTo>
                    <a:pt x="124" y="23"/>
                    <a:pt x="127" y="22"/>
                    <a:pt x="129" y="22"/>
                  </a:cubicBezTo>
                  <a:cubicBezTo>
                    <a:pt x="130" y="22"/>
                    <a:pt x="128" y="20"/>
                    <a:pt x="127" y="20"/>
                  </a:cubicBezTo>
                  <a:cubicBezTo>
                    <a:pt x="125" y="21"/>
                    <a:pt x="124" y="22"/>
                    <a:pt x="123" y="22"/>
                  </a:cubicBezTo>
                  <a:cubicBezTo>
                    <a:pt x="122" y="21"/>
                    <a:pt x="125" y="20"/>
                    <a:pt x="126" y="20"/>
                  </a:cubicBezTo>
                  <a:cubicBezTo>
                    <a:pt x="128" y="20"/>
                    <a:pt x="131" y="20"/>
                    <a:pt x="132" y="19"/>
                  </a:cubicBezTo>
                  <a:cubicBezTo>
                    <a:pt x="133" y="18"/>
                    <a:pt x="130" y="18"/>
                    <a:pt x="128" y="18"/>
                  </a:cubicBezTo>
                  <a:cubicBezTo>
                    <a:pt x="126" y="18"/>
                    <a:pt x="126" y="17"/>
                    <a:pt x="129" y="17"/>
                  </a:cubicBezTo>
                  <a:cubicBezTo>
                    <a:pt x="132" y="17"/>
                    <a:pt x="132" y="16"/>
                    <a:pt x="134" y="16"/>
                  </a:cubicBezTo>
                  <a:cubicBezTo>
                    <a:pt x="136" y="16"/>
                    <a:pt x="136" y="15"/>
                    <a:pt x="137" y="15"/>
                  </a:cubicBezTo>
                  <a:cubicBezTo>
                    <a:pt x="139" y="15"/>
                    <a:pt x="142" y="13"/>
                    <a:pt x="142" y="12"/>
                  </a:cubicBezTo>
                  <a:cubicBezTo>
                    <a:pt x="142" y="12"/>
                    <a:pt x="137" y="10"/>
                    <a:pt x="134" y="10"/>
                  </a:cubicBezTo>
                  <a:close/>
                  <a:moveTo>
                    <a:pt x="49" y="70"/>
                  </a:moveTo>
                  <a:cubicBezTo>
                    <a:pt x="49" y="69"/>
                    <a:pt x="48" y="70"/>
                    <a:pt x="47" y="68"/>
                  </a:cubicBezTo>
                  <a:cubicBezTo>
                    <a:pt x="46" y="67"/>
                    <a:pt x="43" y="66"/>
                    <a:pt x="42" y="67"/>
                  </a:cubicBezTo>
                  <a:cubicBezTo>
                    <a:pt x="42" y="68"/>
                    <a:pt x="41" y="68"/>
                    <a:pt x="42" y="69"/>
                  </a:cubicBezTo>
                  <a:cubicBezTo>
                    <a:pt x="43" y="70"/>
                    <a:pt x="43" y="70"/>
                    <a:pt x="45" y="71"/>
                  </a:cubicBezTo>
                  <a:cubicBezTo>
                    <a:pt x="46" y="72"/>
                    <a:pt x="49" y="71"/>
                    <a:pt x="49" y="7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4" name="Freeform 305">
              <a:extLst>
                <a:ext uri="{FF2B5EF4-FFF2-40B4-BE49-F238E27FC236}">
                  <a16:creationId xmlns:a16="http://schemas.microsoft.com/office/drawing/2014/main" id="{BCC195F5-71C0-47D7-ABE8-49120DE0F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46513" y="2740025"/>
              <a:ext cx="22225" cy="14288"/>
            </a:xfrm>
            <a:custGeom>
              <a:avLst/>
              <a:gdLst>
                <a:gd name="T0" fmla="*/ 0 w 6"/>
                <a:gd name="T1" fmla="*/ 0 h 4"/>
                <a:gd name="T2" fmla="*/ 2 w 6"/>
                <a:gd name="T3" fmla="*/ 2 h 4"/>
                <a:gd name="T4" fmla="*/ 5 w 6"/>
                <a:gd name="T5" fmla="*/ 3 h 4"/>
                <a:gd name="T6" fmla="*/ 0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cubicBezTo>
                    <a:pt x="1" y="1"/>
                    <a:pt x="2" y="1"/>
                    <a:pt x="2" y="2"/>
                  </a:cubicBezTo>
                  <a:cubicBezTo>
                    <a:pt x="3" y="2"/>
                    <a:pt x="4" y="4"/>
                    <a:pt x="5" y="3"/>
                  </a:cubicBezTo>
                  <a:cubicBezTo>
                    <a:pt x="6" y="1"/>
                    <a:pt x="0" y="0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5" name="Freeform 306">
              <a:extLst>
                <a:ext uri="{FF2B5EF4-FFF2-40B4-BE49-F238E27FC236}">
                  <a16:creationId xmlns:a16="http://schemas.microsoft.com/office/drawing/2014/main" id="{8C8D93D2-F24E-42A1-BA90-1A694FF688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16463" y="1276350"/>
              <a:ext cx="747712" cy="576263"/>
            </a:xfrm>
            <a:custGeom>
              <a:avLst/>
              <a:gdLst>
                <a:gd name="T0" fmla="*/ 42 w 207"/>
                <a:gd name="T1" fmla="*/ 141 h 160"/>
                <a:gd name="T2" fmla="*/ 39 w 207"/>
                <a:gd name="T3" fmla="*/ 47 h 160"/>
                <a:gd name="T4" fmla="*/ 80 w 207"/>
                <a:gd name="T5" fmla="*/ 52 h 160"/>
                <a:gd name="T6" fmla="*/ 53 w 207"/>
                <a:gd name="T7" fmla="*/ 56 h 160"/>
                <a:gd name="T8" fmla="*/ 80 w 207"/>
                <a:gd name="T9" fmla="*/ 69 h 160"/>
                <a:gd name="T10" fmla="*/ 49 w 207"/>
                <a:gd name="T11" fmla="*/ 40 h 160"/>
                <a:gd name="T12" fmla="*/ 43 w 207"/>
                <a:gd name="T13" fmla="*/ 38 h 160"/>
                <a:gd name="T14" fmla="*/ 76 w 207"/>
                <a:gd name="T15" fmla="*/ 44 h 160"/>
                <a:gd name="T16" fmla="*/ 61 w 207"/>
                <a:gd name="T17" fmla="*/ 30 h 160"/>
                <a:gd name="T18" fmla="*/ 85 w 207"/>
                <a:gd name="T19" fmla="*/ 25 h 160"/>
                <a:gd name="T20" fmla="*/ 86 w 207"/>
                <a:gd name="T21" fmla="*/ 33 h 160"/>
                <a:gd name="T22" fmla="*/ 87 w 207"/>
                <a:gd name="T23" fmla="*/ 38 h 160"/>
                <a:gd name="T24" fmla="*/ 112 w 207"/>
                <a:gd name="T25" fmla="*/ 31 h 160"/>
                <a:gd name="T26" fmla="*/ 102 w 207"/>
                <a:gd name="T27" fmla="*/ 48 h 160"/>
                <a:gd name="T28" fmla="*/ 142 w 207"/>
                <a:gd name="T29" fmla="*/ 46 h 160"/>
                <a:gd name="T30" fmla="*/ 120 w 207"/>
                <a:gd name="T31" fmla="*/ 31 h 160"/>
                <a:gd name="T32" fmla="*/ 123 w 207"/>
                <a:gd name="T33" fmla="*/ 17 h 160"/>
                <a:gd name="T34" fmla="*/ 121 w 207"/>
                <a:gd name="T35" fmla="*/ 14 h 160"/>
                <a:gd name="T36" fmla="*/ 131 w 207"/>
                <a:gd name="T37" fmla="*/ 25 h 160"/>
                <a:gd name="T38" fmla="*/ 144 w 207"/>
                <a:gd name="T39" fmla="*/ 37 h 160"/>
                <a:gd name="T40" fmla="*/ 164 w 207"/>
                <a:gd name="T41" fmla="*/ 18 h 160"/>
                <a:gd name="T42" fmla="*/ 157 w 207"/>
                <a:gd name="T43" fmla="*/ 2 h 160"/>
                <a:gd name="T44" fmla="*/ 117 w 207"/>
                <a:gd name="T45" fmla="*/ 10 h 160"/>
                <a:gd name="T46" fmla="*/ 129 w 207"/>
                <a:gd name="T47" fmla="*/ 91 h 160"/>
                <a:gd name="T48" fmla="*/ 171 w 207"/>
                <a:gd name="T49" fmla="*/ 70 h 160"/>
                <a:gd name="T50" fmla="*/ 154 w 207"/>
                <a:gd name="T51" fmla="*/ 56 h 160"/>
                <a:gd name="T52" fmla="*/ 129 w 207"/>
                <a:gd name="T53" fmla="*/ 52 h 160"/>
                <a:gd name="T54" fmla="*/ 145 w 207"/>
                <a:gd name="T55" fmla="*/ 64 h 160"/>
                <a:gd name="T56" fmla="*/ 152 w 207"/>
                <a:gd name="T57" fmla="*/ 85 h 160"/>
                <a:gd name="T58" fmla="*/ 175 w 207"/>
                <a:gd name="T59" fmla="*/ 87 h 160"/>
                <a:gd name="T60" fmla="*/ 141 w 207"/>
                <a:gd name="T61" fmla="*/ 50 h 160"/>
                <a:gd name="T62" fmla="*/ 199 w 207"/>
                <a:gd name="T63" fmla="*/ 132 h 160"/>
                <a:gd name="T64" fmla="*/ 23 w 207"/>
                <a:gd name="T65" fmla="*/ 130 h 160"/>
                <a:gd name="T66" fmla="*/ 169 w 207"/>
                <a:gd name="T67" fmla="*/ 142 h 160"/>
                <a:gd name="T68" fmla="*/ 199 w 207"/>
                <a:gd name="T69" fmla="*/ 126 h 160"/>
                <a:gd name="T70" fmla="*/ 185 w 207"/>
                <a:gd name="T71" fmla="*/ 116 h 160"/>
                <a:gd name="T72" fmla="*/ 174 w 207"/>
                <a:gd name="T73" fmla="*/ 109 h 160"/>
                <a:gd name="T74" fmla="*/ 157 w 207"/>
                <a:gd name="T75" fmla="*/ 96 h 160"/>
                <a:gd name="T76" fmla="*/ 150 w 207"/>
                <a:gd name="T77" fmla="*/ 112 h 160"/>
                <a:gd name="T78" fmla="*/ 137 w 207"/>
                <a:gd name="T79" fmla="*/ 128 h 160"/>
                <a:gd name="T80" fmla="*/ 111 w 207"/>
                <a:gd name="T81" fmla="*/ 109 h 160"/>
                <a:gd name="T82" fmla="*/ 119 w 207"/>
                <a:gd name="T83" fmla="*/ 89 h 160"/>
                <a:gd name="T84" fmla="*/ 134 w 207"/>
                <a:gd name="T85" fmla="*/ 80 h 160"/>
                <a:gd name="T86" fmla="*/ 131 w 207"/>
                <a:gd name="T87" fmla="*/ 70 h 160"/>
                <a:gd name="T88" fmla="*/ 120 w 207"/>
                <a:gd name="T89" fmla="*/ 71 h 160"/>
                <a:gd name="T90" fmla="*/ 111 w 207"/>
                <a:gd name="T91" fmla="*/ 56 h 160"/>
                <a:gd name="T92" fmla="*/ 107 w 207"/>
                <a:gd name="T93" fmla="*/ 60 h 160"/>
                <a:gd name="T94" fmla="*/ 105 w 207"/>
                <a:gd name="T95" fmla="*/ 75 h 160"/>
                <a:gd name="T96" fmla="*/ 102 w 207"/>
                <a:gd name="T97" fmla="*/ 72 h 160"/>
                <a:gd name="T98" fmla="*/ 82 w 207"/>
                <a:gd name="T99" fmla="*/ 72 h 160"/>
                <a:gd name="T100" fmla="*/ 55 w 207"/>
                <a:gd name="T101" fmla="*/ 70 h 160"/>
                <a:gd name="T102" fmla="*/ 20 w 207"/>
                <a:gd name="T103" fmla="*/ 70 h 160"/>
                <a:gd name="T104" fmla="*/ 10 w 207"/>
                <a:gd name="T105" fmla="*/ 71 h 160"/>
                <a:gd name="T106" fmla="*/ 26 w 207"/>
                <a:gd name="T107" fmla="*/ 121 h 160"/>
                <a:gd name="T108" fmla="*/ 38 w 207"/>
                <a:gd name="T109" fmla="*/ 136 h 160"/>
                <a:gd name="T110" fmla="*/ 129 w 207"/>
                <a:gd name="T111" fmla="*/ 142 h 160"/>
                <a:gd name="T112" fmla="*/ 145 w 207"/>
                <a:gd name="T113" fmla="*/ 158 h 160"/>
                <a:gd name="T114" fmla="*/ 179 w 207"/>
                <a:gd name="T115" fmla="*/ 149 h 160"/>
                <a:gd name="T116" fmla="*/ 50 w 207"/>
                <a:gd name="T117" fmla="*/ 84 h 160"/>
                <a:gd name="T118" fmla="*/ 50 w 207"/>
                <a:gd name="T119" fmla="*/ 81 h 160"/>
                <a:gd name="T120" fmla="*/ 104 w 207"/>
                <a:gd name="T121" fmla="*/ 13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7" h="160">
                  <a:moveTo>
                    <a:pt x="41" y="140"/>
                  </a:moveTo>
                  <a:cubicBezTo>
                    <a:pt x="40" y="139"/>
                    <a:pt x="39" y="140"/>
                    <a:pt x="38" y="139"/>
                  </a:cubicBezTo>
                  <a:cubicBezTo>
                    <a:pt x="38" y="138"/>
                    <a:pt x="36" y="136"/>
                    <a:pt x="36" y="136"/>
                  </a:cubicBezTo>
                  <a:cubicBezTo>
                    <a:pt x="35" y="136"/>
                    <a:pt x="34" y="136"/>
                    <a:pt x="33" y="135"/>
                  </a:cubicBezTo>
                  <a:cubicBezTo>
                    <a:pt x="32" y="134"/>
                    <a:pt x="31" y="134"/>
                    <a:pt x="30" y="135"/>
                  </a:cubicBezTo>
                  <a:cubicBezTo>
                    <a:pt x="29" y="135"/>
                    <a:pt x="31" y="135"/>
                    <a:pt x="31" y="136"/>
                  </a:cubicBezTo>
                  <a:cubicBezTo>
                    <a:pt x="31" y="136"/>
                    <a:pt x="31" y="137"/>
                    <a:pt x="32" y="137"/>
                  </a:cubicBezTo>
                  <a:cubicBezTo>
                    <a:pt x="33" y="136"/>
                    <a:pt x="33" y="138"/>
                    <a:pt x="34" y="138"/>
                  </a:cubicBezTo>
                  <a:cubicBezTo>
                    <a:pt x="34" y="138"/>
                    <a:pt x="34" y="139"/>
                    <a:pt x="35" y="139"/>
                  </a:cubicBezTo>
                  <a:cubicBezTo>
                    <a:pt x="36" y="139"/>
                    <a:pt x="36" y="140"/>
                    <a:pt x="36" y="140"/>
                  </a:cubicBezTo>
                  <a:cubicBezTo>
                    <a:pt x="37" y="141"/>
                    <a:pt x="38" y="140"/>
                    <a:pt x="38" y="141"/>
                  </a:cubicBezTo>
                  <a:cubicBezTo>
                    <a:pt x="38" y="141"/>
                    <a:pt x="38" y="141"/>
                    <a:pt x="39" y="142"/>
                  </a:cubicBezTo>
                  <a:cubicBezTo>
                    <a:pt x="40" y="142"/>
                    <a:pt x="41" y="142"/>
                    <a:pt x="42" y="142"/>
                  </a:cubicBezTo>
                  <a:cubicBezTo>
                    <a:pt x="42" y="142"/>
                    <a:pt x="42" y="141"/>
                    <a:pt x="42" y="141"/>
                  </a:cubicBezTo>
                  <a:cubicBezTo>
                    <a:pt x="43" y="140"/>
                    <a:pt x="42" y="141"/>
                    <a:pt x="41" y="140"/>
                  </a:cubicBezTo>
                  <a:close/>
                  <a:moveTo>
                    <a:pt x="39" y="58"/>
                  </a:moveTo>
                  <a:cubicBezTo>
                    <a:pt x="41" y="59"/>
                    <a:pt x="41" y="62"/>
                    <a:pt x="43" y="62"/>
                  </a:cubicBezTo>
                  <a:cubicBezTo>
                    <a:pt x="43" y="62"/>
                    <a:pt x="43" y="61"/>
                    <a:pt x="44" y="61"/>
                  </a:cubicBezTo>
                  <a:cubicBezTo>
                    <a:pt x="45" y="61"/>
                    <a:pt x="45" y="60"/>
                    <a:pt x="46" y="60"/>
                  </a:cubicBezTo>
                  <a:cubicBezTo>
                    <a:pt x="48" y="60"/>
                    <a:pt x="49" y="60"/>
                    <a:pt x="49" y="59"/>
                  </a:cubicBezTo>
                  <a:cubicBezTo>
                    <a:pt x="49" y="57"/>
                    <a:pt x="50" y="57"/>
                    <a:pt x="51" y="56"/>
                  </a:cubicBezTo>
                  <a:cubicBezTo>
                    <a:pt x="52" y="56"/>
                    <a:pt x="51" y="54"/>
                    <a:pt x="53" y="54"/>
                  </a:cubicBezTo>
                  <a:cubicBezTo>
                    <a:pt x="54" y="54"/>
                    <a:pt x="59" y="52"/>
                    <a:pt x="60" y="51"/>
                  </a:cubicBezTo>
                  <a:cubicBezTo>
                    <a:pt x="61" y="50"/>
                    <a:pt x="59" y="49"/>
                    <a:pt x="57" y="48"/>
                  </a:cubicBezTo>
                  <a:cubicBezTo>
                    <a:pt x="55" y="47"/>
                    <a:pt x="54" y="47"/>
                    <a:pt x="52" y="48"/>
                  </a:cubicBezTo>
                  <a:cubicBezTo>
                    <a:pt x="51" y="49"/>
                    <a:pt x="52" y="47"/>
                    <a:pt x="51" y="47"/>
                  </a:cubicBezTo>
                  <a:cubicBezTo>
                    <a:pt x="50" y="48"/>
                    <a:pt x="47" y="46"/>
                    <a:pt x="46" y="46"/>
                  </a:cubicBezTo>
                  <a:cubicBezTo>
                    <a:pt x="46" y="45"/>
                    <a:pt x="40" y="47"/>
                    <a:pt x="39" y="47"/>
                  </a:cubicBezTo>
                  <a:cubicBezTo>
                    <a:pt x="38" y="47"/>
                    <a:pt x="39" y="49"/>
                    <a:pt x="40" y="49"/>
                  </a:cubicBezTo>
                  <a:cubicBezTo>
                    <a:pt x="41" y="50"/>
                    <a:pt x="38" y="52"/>
                    <a:pt x="38" y="53"/>
                  </a:cubicBezTo>
                  <a:cubicBezTo>
                    <a:pt x="39" y="53"/>
                    <a:pt x="38" y="55"/>
                    <a:pt x="36" y="56"/>
                  </a:cubicBezTo>
                  <a:cubicBezTo>
                    <a:pt x="35" y="58"/>
                    <a:pt x="37" y="58"/>
                    <a:pt x="39" y="58"/>
                  </a:cubicBezTo>
                  <a:close/>
                  <a:moveTo>
                    <a:pt x="91" y="67"/>
                  </a:moveTo>
                  <a:cubicBezTo>
                    <a:pt x="91" y="66"/>
                    <a:pt x="94" y="68"/>
                    <a:pt x="94" y="67"/>
                  </a:cubicBezTo>
                  <a:cubicBezTo>
                    <a:pt x="94" y="65"/>
                    <a:pt x="91" y="64"/>
                    <a:pt x="90" y="63"/>
                  </a:cubicBezTo>
                  <a:cubicBezTo>
                    <a:pt x="89" y="63"/>
                    <a:pt x="88" y="63"/>
                    <a:pt x="86" y="62"/>
                  </a:cubicBezTo>
                  <a:cubicBezTo>
                    <a:pt x="84" y="60"/>
                    <a:pt x="87" y="59"/>
                    <a:pt x="85" y="58"/>
                  </a:cubicBezTo>
                  <a:cubicBezTo>
                    <a:pt x="84" y="57"/>
                    <a:pt x="83" y="54"/>
                    <a:pt x="84" y="53"/>
                  </a:cubicBezTo>
                  <a:cubicBezTo>
                    <a:pt x="85" y="52"/>
                    <a:pt x="87" y="50"/>
                    <a:pt x="85" y="50"/>
                  </a:cubicBezTo>
                  <a:cubicBezTo>
                    <a:pt x="83" y="49"/>
                    <a:pt x="80" y="50"/>
                    <a:pt x="80" y="51"/>
                  </a:cubicBezTo>
                  <a:cubicBezTo>
                    <a:pt x="81" y="51"/>
                    <a:pt x="83" y="53"/>
                    <a:pt x="83" y="53"/>
                  </a:cubicBezTo>
                  <a:cubicBezTo>
                    <a:pt x="83" y="54"/>
                    <a:pt x="81" y="52"/>
                    <a:pt x="80" y="52"/>
                  </a:cubicBezTo>
                  <a:cubicBezTo>
                    <a:pt x="79" y="53"/>
                    <a:pt x="78" y="51"/>
                    <a:pt x="77" y="52"/>
                  </a:cubicBezTo>
                  <a:cubicBezTo>
                    <a:pt x="77" y="53"/>
                    <a:pt x="78" y="57"/>
                    <a:pt x="79" y="58"/>
                  </a:cubicBezTo>
                  <a:cubicBezTo>
                    <a:pt x="80" y="59"/>
                    <a:pt x="78" y="59"/>
                    <a:pt x="78" y="59"/>
                  </a:cubicBezTo>
                  <a:cubicBezTo>
                    <a:pt x="77" y="59"/>
                    <a:pt x="77" y="56"/>
                    <a:pt x="76" y="55"/>
                  </a:cubicBezTo>
                  <a:cubicBezTo>
                    <a:pt x="75" y="54"/>
                    <a:pt x="72" y="52"/>
                    <a:pt x="71" y="53"/>
                  </a:cubicBezTo>
                  <a:cubicBezTo>
                    <a:pt x="71" y="54"/>
                    <a:pt x="74" y="54"/>
                    <a:pt x="73" y="55"/>
                  </a:cubicBezTo>
                  <a:cubicBezTo>
                    <a:pt x="73" y="56"/>
                    <a:pt x="72" y="54"/>
                    <a:pt x="71" y="55"/>
                  </a:cubicBezTo>
                  <a:cubicBezTo>
                    <a:pt x="69" y="56"/>
                    <a:pt x="70" y="56"/>
                    <a:pt x="70" y="55"/>
                  </a:cubicBezTo>
                  <a:cubicBezTo>
                    <a:pt x="70" y="54"/>
                    <a:pt x="68" y="53"/>
                    <a:pt x="66" y="53"/>
                  </a:cubicBezTo>
                  <a:cubicBezTo>
                    <a:pt x="64" y="53"/>
                    <a:pt x="65" y="55"/>
                    <a:pt x="65" y="55"/>
                  </a:cubicBezTo>
                  <a:cubicBezTo>
                    <a:pt x="64" y="56"/>
                    <a:pt x="61" y="55"/>
                    <a:pt x="63" y="54"/>
                  </a:cubicBezTo>
                  <a:cubicBezTo>
                    <a:pt x="65" y="54"/>
                    <a:pt x="64" y="53"/>
                    <a:pt x="63" y="52"/>
                  </a:cubicBezTo>
                  <a:cubicBezTo>
                    <a:pt x="62" y="51"/>
                    <a:pt x="61" y="52"/>
                    <a:pt x="57" y="53"/>
                  </a:cubicBezTo>
                  <a:cubicBezTo>
                    <a:pt x="54" y="54"/>
                    <a:pt x="53" y="56"/>
                    <a:pt x="53" y="56"/>
                  </a:cubicBezTo>
                  <a:cubicBezTo>
                    <a:pt x="54" y="56"/>
                    <a:pt x="54" y="56"/>
                    <a:pt x="52" y="57"/>
                  </a:cubicBezTo>
                  <a:cubicBezTo>
                    <a:pt x="51" y="58"/>
                    <a:pt x="52" y="59"/>
                    <a:pt x="54" y="59"/>
                  </a:cubicBezTo>
                  <a:cubicBezTo>
                    <a:pt x="55" y="59"/>
                    <a:pt x="54" y="60"/>
                    <a:pt x="54" y="60"/>
                  </a:cubicBezTo>
                  <a:cubicBezTo>
                    <a:pt x="55" y="61"/>
                    <a:pt x="59" y="59"/>
                    <a:pt x="60" y="60"/>
                  </a:cubicBezTo>
                  <a:cubicBezTo>
                    <a:pt x="61" y="60"/>
                    <a:pt x="54" y="61"/>
                    <a:pt x="54" y="62"/>
                  </a:cubicBezTo>
                  <a:cubicBezTo>
                    <a:pt x="54" y="63"/>
                    <a:pt x="58" y="64"/>
                    <a:pt x="61" y="63"/>
                  </a:cubicBezTo>
                  <a:cubicBezTo>
                    <a:pt x="64" y="63"/>
                    <a:pt x="69" y="64"/>
                    <a:pt x="69" y="65"/>
                  </a:cubicBezTo>
                  <a:cubicBezTo>
                    <a:pt x="69" y="65"/>
                    <a:pt x="65" y="65"/>
                    <a:pt x="63" y="65"/>
                  </a:cubicBezTo>
                  <a:cubicBezTo>
                    <a:pt x="60" y="65"/>
                    <a:pt x="56" y="66"/>
                    <a:pt x="56" y="67"/>
                  </a:cubicBezTo>
                  <a:cubicBezTo>
                    <a:pt x="56" y="67"/>
                    <a:pt x="56" y="67"/>
                    <a:pt x="59" y="69"/>
                  </a:cubicBezTo>
                  <a:cubicBezTo>
                    <a:pt x="62" y="70"/>
                    <a:pt x="64" y="68"/>
                    <a:pt x="64" y="70"/>
                  </a:cubicBezTo>
                  <a:cubicBezTo>
                    <a:pt x="64" y="72"/>
                    <a:pt x="66" y="72"/>
                    <a:pt x="69" y="72"/>
                  </a:cubicBezTo>
                  <a:cubicBezTo>
                    <a:pt x="73" y="72"/>
                    <a:pt x="75" y="70"/>
                    <a:pt x="76" y="71"/>
                  </a:cubicBezTo>
                  <a:cubicBezTo>
                    <a:pt x="78" y="71"/>
                    <a:pt x="79" y="70"/>
                    <a:pt x="80" y="69"/>
                  </a:cubicBezTo>
                  <a:cubicBezTo>
                    <a:pt x="81" y="68"/>
                    <a:pt x="81" y="69"/>
                    <a:pt x="82" y="69"/>
                  </a:cubicBezTo>
                  <a:cubicBezTo>
                    <a:pt x="82" y="70"/>
                    <a:pt x="84" y="70"/>
                    <a:pt x="85" y="70"/>
                  </a:cubicBezTo>
                  <a:cubicBezTo>
                    <a:pt x="86" y="72"/>
                    <a:pt x="90" y="71"/>
                    <a:pt x="92" y="70"/>
                  </a:cubicBezTo>
                  <a:cubicBezTo>
                    <a:pt x="93" y="70"/>
                    <a:pt x="91" y="67"/>
                    <a:pt x="90" y="68"/>
                  </a:cubicBezTo>
                  <a:cubicBezTo>
                    <a:pt x="89" y="69"/>
                    <a:pt x="89" y="69"/>
                    <a:pt x="89" y="68"/>
                  </a:cubicBezTo>
                  <a:cubicBezTo>
                    <a:pt x="88" y="68"/>
                    <a:pt x="90" y="67"/>
                    <a:pt x="91" y="67"/>
                  </a:cubicBezTo>
                  <a:close/>
                  <a:moveTo>
                    <a:pt x="52" y="41"/>
                  </a:moveTo>
                  <a:cubicBezTo>
                    <a:pt x="54" y="42"/>
                    <a:pt x="55" y="40"/>
                    <a:pt x="55" y="39"/>
                  </a:cubicBezTo>
                  <a:cubicBezTo>
                    <a:pt x="55" y="38"/>
                    <a:pt x="51" y="41"/>
                    <a:pt x="52" y="41"/>
                  </a:cubicBezTo>
                  <a:close/>
                  <a:moveTo>
                    <a:pt x="43" y="38"/>
                  </a:moveTo>
                  <a:cubicBezTo>
                    <a:pt x="44" y="39"/>
                    <a:pt x="43" y="40"/>
                    <a:pt x="44" y="40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7" y="40"/>
                    <a:pt x="47" y="39"/>
                    <a:pt x="47" y="38"/>
                  </a:cubicBezTo>
                  <a:cubicBezTo>
                    <a:pt x="48" y="38"/>
                    <a:pt x="48" y="40"/>
                    <a:pt x="49" y="40"/>
                  </a:cubicBezTo>
                  <a:cubicBezTo>
                    <a:pt x="50" y="40"/>
                    <a:pt x="50" y="38"/>
                    <a:pt x="51" y="38"/>
                  </a:cubicBezTo>
                  <a:cubicBezTo>
                    <a:pt x="52" y="39"/>
                    <a:pt x="52" y="38"/>
                    <a:pt x="53" y="37"/>
                  </a:cubicBezTo>
                  <a:cubicBezTo>
                    <a:pt x="53" y="37"/>
                    <a:pt x="53" y="35"/>
                    <a:pt x="54" y="35"/>
                  </a:cubicBezTo>
                  <a:cubicBezTo>
                    <a:pt x="55" y="35"/>
                    <a:pt x="54" y="36"/>
                    <a:pt x="55" y="37"/>
                  </a:cubicBezTo>
                  <a:cubicBezTo>
                    <a:pt x="55" y="39"/>
                    <a:pt x="57" y="37"/>
                    <a:pt x="57" y="37"/>
                  </a:cubicBezTo>
                  <a:cubicBezTo>
                    <a:pt x="57" y="36"/>
                    <a:pt x="59" y="37"/>
                    <a:pt x="59" y="36"/>
                  </a:cubicBezTo>
                  <a:cubicBezTo>
                    <a:pt x="59" y="35"/>
                    <a:pt x="59" y="35"/>
                    <a:pt x="59" y="34"/>
                  </a:cubicBezTo>
                  <a:cubicBezTo>
                    <a:pt x="58" y="33"/>
                    <a:pt x="59" y="33"/>
                    <a:pt x="60" y="33"/>
                  </a:cubicBezTo>
                  <a:cubicBezTo>
                    <a:pt x="61" y="32"/>
                    <a:pt x="59" y="33"/>
                    <a:pt x="58" y="32"/>
                  </a:cubicBezTo>
                  <a:cubicBezTo>
                    <a:pt x="57" y="31"/>
                    <a:pt x="57" y="32"/>
                    <a:pt x="57" y="33"/>
                  </a:cubicBezTo>
                  <a:cubicBezTo>
                    <a:pt x="57" y="33"/>
                    <a:pt x="55" y="33"/>
                    <a:pt x="54" y="32"/>
                  </a:cubicBezTo>
                  <a:cubicBezTo>
                    <a:pt x="53" y="32"/>
                    <a:pt x="51" y="34"/>
                    <a:pt x="49" y="35"/>
                  </a:cubicBezTo>
                  <a:cubicBezTo>
                    <a:pt x="48" y="35"/>
                    <a:pt x="48" y="37"/>
                    <a:pt x="46" y="37"/>
                  </a:cubicBezTo>
                  <a:cubicBezTo>
                    <a:pt x="45" y="37"/>
                    <a:pt x="42" y="38"/>
                    <a:pt x="43" y="38"/>
                  </a:cubicBezTo>
                  <a:close/>
                  <a:moveTo>
                    <a:pt x="59" y="38"/>
                  </a:moveTo>
                  <a:cubicBezTo>
                    <a:pt x="58" y="38"/>
                    <a:pt x="58" y="39"/>
                    <a:pt x="59" y="39"/>
                  </a:cubicBezTo>
                  <a:cubicBezTo>
                    <a:pt x="61" y="39"/>
                    <a:pt x="62" y="40"/>
                    <a:pt x="59" y="40"/>
                  </a:cubicBezTo>
                  <a:cubicBezTo>
                    <a:pt x="57" y="40"/>
                    <a:pt x="56" y="42"/>
                    <a:pt x="58" y="41"/>
                  </a:cubicBezTo>
                  <a:cubicBezTo>
                    <a:pt x="59" y="41"/>
                    <a:pt x="61" y="41"/>
                    <a:pt x="60" y="41"/>
                  </a:cubicBezTo>
                  <a:cubicBezTo>
                    <a:pt x="59" y="42"/>
                    <a:pt x="55" y="42"/>
                    <a:pt x="56" y="43"/>
                  </a:cubicBezTo>
                  <a:cubicBezTo>
                    <a:pt x="56" y="43"/>
                    <a:pt x="57" y="43"/>
                    <a:pt x="59" y="44"/>
                  </a:cubicBezTo>
                  <a:cubicBezTo>
                    <a:pt x="60" y="44"/>
                    <a:pt x="61" y="44"/>
                    <a:pt x="62" y="43"/>
                  </a:cubicBezTo>
                  <a:cubicBezTo>
                    <a:pt x="63" y="42"/>
                    <a:pt x="64" y="41"/>
                    <a:pt x="64" y="43"/>
                  </a:cubicBezTo>
                  <a:cubicBezTo>
                    <a:pt x="63" y="44"/>
                    <a:pt x="65" y="43"/>
                    <a:pt x="68" y="43"/>
                  </a:cubicBezTo>
                  <a:cubicBezTo>
                    <a:pt x="71" y="43"/>
                    <a:pt x="68" y="44"/>
                    <a:pt x="65" y="45"/>
                  </a:cubicBezTo>
                  <a:cubicBezTo>
                    <a:pt x="62" y="45"/>
                    <a:pt x="62" y="46"/>
                    <a:pt x="65" y="47"/>
                  </a:cubicBezTo>
                  <a:cubicBezTo>
                    <a:pt x="67" y="47"/>
                    <a:pt x="72" y="45"/>
                    <a:pt x="73" y="44"/>
                  </a:cubicBezTo>
                  <a:cubicBezTo>
                    <a:pt x="74" y="43"/>
                    <a:pt x="75" y="45"/>
                    <a:pt x="76" y="44"/>
                  </a:cubicBezTo>
                  <a:cubicBezTo>
                    <a:pt x="77" y="43"/>
                    <a:pt x="80" y="44"/>
                    <a:pt x="82" y="44"/>
                  </a:cubicBezTo>
                  <a:cubicBezTo>
                    <a:pt x="83" y="43"/>
                    <a:pt x="84" y="40"/>
                    <a:pt x="82" y="39"/>
                  </a:cubicBezTo>
                  <a:cubicBezTo>
                    <a:pt x="81" y="38"/>
                    <a:pt x="81" y="40"/>
                    <a:pt x="80" y="40"/>
                  </a:cubicBezTo>
                  <a:cubicBezTo>
                    <a:pt x="79" y="40"/>
                    <a:pt x="78" y="39"/>
                    <a:pt x="77" y="38"/>
                  </a:cubicBezTo>
                  <a:cubicBezTo>
                    <a:pt x="76" y="37"/>
                    <a:pt x="77" y="35"/>
                    <a:pt x="75" y="35"/>
                  </a:cubicBezTo>
                  <a:cubicBezTo>
                    <a:pt x="74" y="36"/>
                    <a:pt x="71" y="38"/>
                    <a:pt x="73" y="38"/>
                  </a:cubicBezTo>
                  <a:cubicBezTo>
                    <a:pt x="75" y="38"/>
                    <a:pt x="74" y="39"/>
                    <a:pt x="73" y="39"/>
                  </a:cubicBezTo>
                  <a:cubicBezTo>
                    <a:pt x="72" y="40"/>
                    <a:pt x="75" y="41"/>
                    <a:pt x="75" y="41"/>
                  </a:cubicBezTo>
                  <a:cubicBezTo>
                    <a:pt x="75" y="42"/>
                    <a:pt x="70" y="41"/>
                    <a:pt x="70" y="40"/>
                  </a:cubicBezTo>
                  <a:cubicBezTo>
                    <a:pt x="69" y="39"/>
                    <a:pt x="66" y="37"/>
                    <a:pt x="64" y="38"/>
                  </a:cubicBezTo>
                  <a:cubicBezTo>
                    <a:pt x="63" y="38"/>
                    <a:pt x="63" y="37"/>
                    <a:pt x="62" y="36"/>
                  </a:cubicBezTo>
                  <a:cubicBezTo>
                    <a:pt x="60" y="36"/>
                    <a:pt x="61" y="38"/>
                    <a:pt x="59" y="38"/>
                  </a:cubicBezTo>
                  <a:close/>
                  <a:moveTo>
                    <a:pt x="65" y="30"/>
                  </a:moveTo>
                  <a:cubicBezTo>
                    <a:pt x="65" y="29"/>
                    <a:pt x="61" y="29"/>
                    <a:pt x="61" y="30"/>
                  </a:cubicBezTo>
                  <a:cubicBezTo>
                    <a:pt x="62" y="31"/>
                    <a:pt x="64" y="32"/>
                    <a:pt x="65" y="30"/>
                  </a:cubicBezTo>
                  <a:close/>
                  <a:moveTo>
                    <a:pt x="73" y="30"/>
                  </a:moveTo>
                  <a:cubicBezTo>
                    <a:pt x="74" y="30"/>
                    <a:pt x="74" y="29"/>
                    <a:pt x="72" y="29"/>
                  </a:cubicBezTo>
                  <a:cubicBezTo>
                    <a:pt x="69" y="29"/>
                    <a:pt x="66" y="29"/>
                    <a:pt x="66" y="31"/>
                  </a:cubicBezTo>
                  <a:cubicBezTo>
                    <a:pt x="66" y="32"/>
                    <a:pt x="66" y="33"/>
                    <a:pt x="69" y="33"/>
                  </a:cubicBezTo>
                  <a:cubicBezTo>
                    <a:pt x="71" y="33"/>
                    <a:pt x="73" y="31"/>
                    <a:pt x="72" y="31"/>
                  </a:cubicBezTo>
                  <a:cubicBezTo>
                    <a:pt x="71" y="31"/>
                    <a:pt x="72" y="30"/>
                    <a:pt x="73" y="30"/>
                  </a:cubicBezTo>
                  <a:close/>
                  <a:moveTo>
                    <a:pt x="68" y="28"/>
                  </a:moveTo>
                  <a:cubicBezTo>
                    <a:pt x="69" y="28"/>
                    <a:pt x="70" y="27"/>
                    <a:pt x="71" y="28"/>
                  </a:cubicBezTo>
                  <a:cubicBezTo>
                    <a:pt x="72" y="28"/>
                    <a:pt x="75" y="29"/>
                    <a:pt x="75" y="27"/>
                  </a:cubicBezTo>
                  <a:cubicBezTo>
                    <a:pt x="75" y="26"/>
                    <a:pt x="71" y="25"/>
                    <a:pt x="70" y="26"/>
                  </a:cubicBezTo>
                  <a:cubicBezTo>
                    <a:pt x="69" y="27"/>
                    <a:pt x="64" y="27"/>
                    <a:pt x="65" y="28"/>
                  </a:cubicBezTo>
                  <a:cubicBezTo>
                    <a:pt x="66" y="28"/>
                    <a:pt x="67" y="28"/>
                    <a:pt x="68" y="28"/>
                  </a:cubicBezTo>
                  <a:close/>
                  <a:moveTo>
                    <a:pt x="85" y="25"/>
                  </a:moveTo>
                  <a:cubicBezTo>
                    <a:pt x="86" y="24"/>
                    <a:pt x="89" y="25"/>
                    <a:pt x="88" y="26"/>
                  </a:cubicBezTo>
                  <a:cubicBezTo>
                    <a:pt x="88" y="27"/>
                    <a:pt x="84" y="26"/>
                    <a:pt x="85" y="27"/>
                  </a:cubicBezTo>
                  <a:cubicBezTo>
                    <a:pt x="85" y="27"/>
                    <a:pt x="85" y="28"/>
                    <a:pt x="88" y="28"/>
                  </a:cubicBezTo>
                  <a:cubicBezTo>
                    <a:pt x="90" y="27"/>
                    <a:pt x="92" y="27"/>
                    <a:pt x="94" y="29"/>
                  </a:cubicBezTo>
                  <a:cubicBezTo>
                    <a:pt x="95" y="30"/>
                    <a:pt x="97" y="31"/>
                    <a:pt x="98" y="29"/>
                  </a:cubicBezTo>
                  <a:cubicBezTo>
                    <a:pt x="99" y="28"/>
                    <a:pt x="97" y="28"/>
                    <a:pt x="97" y="27"/>
                  </a:cubicBezTo>
                  <a:cubicBezTo>
                    <a:pt x="98" y="26"/>
                    <a:pt x="96" y="25"/>
                    <a:pt x="94" y="25"/>
                  </a:cubicBezTo>
                  <a:cubicBezTo>
                    <a:pt x="93" y="25"/>
                    <a:pt x="93" y="23"/>
                    <a:pt x="92" y="23"/>
                  </a:cubicBezTo>
                  <a:cubicBezTo>
                    <a:pt x="91" y="24"/>
                    <a:pt x="90" y="25"/>
                    <a:pt x="90" y="23"/>
                  </a:cubicBezTo>
                  <a:cubicBezTo>
                    <a:pt x="90" y="22"/>
                    <a:pt x="85" y="22"/>
                    <a:pt x="84" y="22"/>
                  </a:cubicBezTo>
                  <a:cubicBezTo>
                    <a:pt x="82" y="23"/>
                    <a:pt x="84" y="26"/>
                    <a:pt x="85" y="25"/>
                  </a:cubicBezTo>
                  <a:close/>
                  <a:moveTo>
                    <a:pt x="86" y="33"/>
                  </a:moveTo>
                  <a:cubicBezTo>
                    <a:pt x="87" y="32"/>
                    <a:pt x="83" y="29"/>
                    <a:pt x="82" y="31"/>
                  </a:cubicBezTo>
                  <a:cubicBezTo>
                    <a:pt x="82" y="32"/>
                    <a:pt x="85" y="35"/>
                    <a:pt x="86" y="33"/>
                  </a:cubicBezTo>
                  <a:close/>
                  <a:moveTo>
                    <a:pt x="99" y="20"/>
                  </a:moveTo>
                  <a:cubicBezTo>
                    <a:pt x="100" y="19"/>
                    <a:pt x="95" y="18"/>
                    <a:pt x="96" y="19"/>
                  </a:cubicBezTo>
                  <a:cubicBezTo>
                    <a:pt x="97" y="19"/>
                    <a:pt x="99" y="21"/>
                    <a:pt x="99" y="20"/>
                  </a:cubicBezTo>
                  <a:close/>
                  <a:moveTo>
                    <a:pt x="88" y="43"/>
                  </a:moveTo>
                  <a:cubicBezTo>
                    <a:pt x="88" y="43"/>
                    <a:pt x="86" y="41"/>
                    <a:pt x="86" y="42"/>
                  </a:cubicBezTo>
                  <a:cubicBezTo>
                    <a:pt x="85" y="44"/>
                    <a:pt x="87" y="44"/>
                    <a:pt x="88" y="43"/>
                  </a:cubicBezTo>
                  <a:close/>
                  <a:moveTo>
                    <a:pt x="99" y="36"/>
                  </a:moveTo>
                  <a:cubicBezTo>
                    <a:pt x="99" y="37"/>
                    <a:pt x="97" y="36"/>
                    <a:pt x="95" y="35"/>
                  </a:cubicBezTo>
                  <a:cubicBezTo>
                    <a:pt x="93" y="34"/>
                    <a:pt x="94" y="37"/>
                    <a:pt x="96" y="38"/>
                  </a:cubicBezTo>
                  <a:cubicBezTo>
                    <a:pt x="97" y="39"/>
                    <a:pt x="95" y="39"/>
                    <a:pt x="93" y="37"/>
                  </a:cubicBezTo>
                  <a:cubicBezTo>
                    <a:pt x="91" y="36"/>
                    <a:pt x="91" y="38"/>
                    <a:pt x="92" y="39"/>
                  </a:cubicBezTo>
                  <a:cubicBezTo>
                    <a:pt x="93" y="40"/>
                    <a:pt x="92" y="41"/>
                    <a:pt x="91" y="39"/>
                  </a:cubicBezTo>
                  <a:cubicBezTo>
                    <a:pt x="90" y="37"/>
                    <a:pt x="89" y="36"/>
                    <a:pt x="87" y="35"/>
                  </a:cubicBezTo>
                  <a:cubicBezTo>
                    <a:pt x="85" y="35"/>
                    <a:pt x="86" y="37"/>
                    <a:pt x="87" y="38"/>
                  </a:cubicBezTo>
                  <a:cubicBezTo>
                    <a:pt x="88" y="40"/>
                    <a:pt x="89" y="40"/>
                    <a:pt x="90" y="41"/>
                  </a:cubicBezTo>
                  <a:cubicBezTo>
                    <a:pt x="92" y="42"/>
                    <a:pt x="95" y="40"/>
                    <a:pt x="96" y="41"/>
                  </a:cubicBezTo>
                  <a:cubicBezTo>
                    <a:pt x="97" y="41"/>
                    <a:pt x="95" y="43"/>
                    <a:pt x="95" y="44"/>
                  </a:cubicBezTo>
                  <a:cubicBezTo>
                    <a:pt x="96" y="45"/>
                    <a:pt x="99" y="44"/>
                    <a:pt x="100" y="44"/>
                  </a:cubicBezTo>
                  <a:cubicBezTo>
                    <a:pt x="102" y="44"/>
                    <a:pt x="101" y="43"/>
                    <a:pt x="102" y="42"/>
                  </a:cubicBezTo>
                  <a:cubicBezTo>
                    <a:pt x="103" y="41"/>
                    <a:pt x="101" y="41"/>
                    <a:pt x="102" y="40"/>
                  </a:cubicBezTo>
                  <a:cubicBezTo>
                    <a:pt x="103" y="38"/>
                    <a:pt x="99" y="35"/>
                    <a:pt x="99" y="36"/>
                  </a:cubicBezTo>
                  <a:close/>
                  <a:moveTo>
                    <a:pt x="104" y="30"/>
                  </a:moveTo>
                  <a:cubicBezTo>
                    <a:pt x="105" y="30"/>
                    <a:pt x="106" y="30"/>
                    <a:pt x="108" y="29"/>
                  </a:cubicBezTo>
                  <a:cubicBezTo>
                    <a:pt x="109" y="29"/>
                    <a:pt x="107" y="29"/>
                    <a:pt x="108" y="28"/>
                  </a:cubicBezTo>
                  <a:cubicBezTo>
                    <a:pt x="109" y="26"/>
                    <a:pt x="106" y="26"/>
                    <a:pt x="106" y="27"/>
                  </a:cubicBezTo>
                  <a:cubicBezTo>
                    <a:pt x="105" y="27"/>
                    <a:pt x="101" y="24"/>
                    <a:pt x="101" y="25"/>
                  </a:cubicBezTo>
                  <a:cubicBezTo>
                    <a:pt x="100" y="26"/>
                    <a:pt x="102" y="30"/>
                    <a:pt x="104" y="30"/>
                  </a:cubicBezTo>
                  <a:close/>
                  <a:moveTo>
                    <a:pt x="112" y="31"/>
                  </a:moveTo>
                  <a:cubicBezTo>
                    <a:pt x="112" y="30"/>
                    <a:pt x="104" y="31"/>
                    <a:pt x="105" y="32"/>
                  </a:cubicBezTo>
                  <a:cubicBezTo>
                    <a:pt x="107" y="33"/>
                    <a:pt x="112" y="31"/>
                    <a:pt x="112" y="31"/>
                  </a:cubicBezTo>
                  <a:close/>
                  <a:moveTo>
                    <a:pt x="111" y="46"/>
                  </a:moveTo>
                  <a:cubicBezTo>
                    <a:pt x="113" y="46"/>
                    <a:pt x="112" y="43"/>
                    <a:pt x="110" y="42"/>
                  </a:cubicBezTo>
                  <a:cubicBezTo>
                    <a:pt x="108" y="40"/>
                    <a:pt x="103" y="43"/>
                    <a:pt x="104" y="44"/>
                  </a:cubicBezTo>
                  <a:cubicBezTo>
                    <a:pt x="105" y="45"/>
                    <a:pt x="109" y="46"/>
                    <a:pt x="111" y="46"/>
                  </a:cubicBezTo>
                  <a:close/>
                  <a:moveTo>
                    <a:pt x="98" y="60"/>
                  </a:moveTo>
                  <a:cubicBezTo>
                    <a:pt x="100" y="62"/>
                    <a:pt x="99" y="59"/>
                    <a:pt x="102" y="59"/>
                  </a:cubicBezTo>
                  <a:cubicBezTo>
                    <a:pt x="104" y="59"/>
                    <a:pt x="105" y="55"/>
                    <a:pt x="105" y="53"/>
                  </a:cubicBezTo>
                  <a:cubicBezTo>
                    <a:pt x="105" y="52"/>
                    <a:pt x="103" y="52"/>
                    <a:pt x="103" y="53"/>
                  </a:cubicBezTo>
                  <a:cubicBezTo>
                    <a:pt x="104" y="54"/>
                    <a:pt x="103" y="55"/>
                    <a:pt x="103" y="54"/>
                  </a:cubicBezTo>
                  <a:cubicBezTo>
                    <a:pt x="103" y="53"/>
                    <a:pt x="101" y="54"/>
                    <a:pt x="100" y="53"/>
                  </a:cubicBezTo>
                  <a:cubicBezTo>
                    <a:pt x="100" y="52"/>
                    <a:pt x="103" y="52"/>
                    <a:pt x="103" y="50"/>
                  </a:cubicBezTo>
                  <a:cubicBezTo>
                    <a:pt x="104" y="49"/>
                    <a:pt x="101" y="49"/>
                    <a:pt x="102" y="48"/>
                  </a:cubicBezTo>
                  <a:cubicBezTo>
                    <a:pt x="102" y="47"/>
                    <a:pt x="97" y="48"/>
                    <a:pt x="99" y="49"/>
                  </a:cubicBezTo>
                  <a:cubicBezTo>
                    <a:pt x="100" y="49"/>
                    <a:pt x="99" y="50"/>
                    <a:pt x="97" y="49"/>
                  </a:cubicBezTo>
                  <a:cubicBezTo>
                    <a:pt x="96" y="48"/>
                    <a:pt x="92" y="50"/>
                    <a:pt x="93" y="51"/>
                  </a:cubicBezTo>
                  <a:cubicBezTo>
                    <a:pt x="94" y="52"/>
                    <a:pt x="98" y="50"/>
                    <a:pt x="96" y="53"/>
                  </a:cubicBezTo>
                  <a:cubicBezTo>
                    <a:pt x="94" y="56"/>
                    <a:pt x="93" y="52"/>
                    <a:pt x="91" y="53"/>
                  </a:cubicBezTo>
                  <a:cubicBezTo>
                    <a:pt x="89" y="53"/>
                    <a:pt x="90" y="55"/>
                    <a:pt x="93" y="56"/>
                  </a:cubicBezTo>
                  <a:cubicBezTo>
                    <a:pt x="96" y="57"/>
                    <a:pt x="95" y="59"/>
                    <a:pt x="98" y="60"/>
                  </a:cubicBezTo>
                  <a:close/>
                  <a:moveTo>
                    <a:pt x="115" y="44"/>
                  </a:moveTo>
                  <a:cubicBezTo>
                    <a:pt x="115" y="46"/>
                    <a:pt x="116" y="44"/>
                    <a:pt x="117" y="45"/>
                  </a:cubicBezTo>
                  <a:cubicBezTo>
                    <a:pt x="118" y="46"/>
                    <a:pt x="120" y="46"/>
                    <a:pt x="121" y="46"/>
                  </a:cubicBezTo>
                  <a:cubicBezTo>
                    <a:pt x="122" y="45"/>
                    <a:pt x="122" y="44"/>
                    <a:pt x="123" y="45"/>
                  </a:cubicBezTo>
                  <a:cubicBezTo>
                    <a:pt x="123" y="46"/>
                    <a:pt x="125" y="46"/>
                    <a:pt x="130" y="46"/>
                  </a:cubicBezTo>
                  <a:cubicBezTo>
                    <a:pt x="135" y="46"/>
                    <a:pt x="134" y="44"/>
                    <a:pt x="136" y="45"/>
                  </a:cubicBezTo>
                  <a:cubicBezTo>
                    <a:pt x="137" y="46"/>
                    <a:pt x="140" y="46"/>
                    <a:pt x="142" y="46"/>
                  </a:cubicBezTo>
                  <a:cubicBezTo>
                    <a:pt x="143" y="45"/>
                    <a:pt x="144" y="43"/>
                    <a:pt x="144" y="42"/>
                  </a:cubicBezTo>
                  <a:cubicBezTo>
                    <a:pt x="144" y="41"/>
                    <a:pt x="133" y="40"/>
                    <a:pt x="131" y="41"/>
                  </a:cubicBezTo>
                  <a:cubicBezTo>
                    <a:pt x="129" y="42"/>
                    <a:pt x="126" y="40"/>
                    <a:pt x="124" y="41"/>
                  </a:cubicBezTo>
                  <a:cubicBezTo>
                    <a:pt x="123" y="42"/>
                    <a:pt x="123" y="40"/>
                    <a:pt x="120" y="40"/>
                  </a:cubicBezTo>
                  <a:cubicBezTo>
                    <a:pt x="118" y="40"/>
                    <a:pt x="121" y="39"/>
                    <a:pt x="121" y="38"/>
                  </a:cubicBezTo>
                  <a:cubicBezTo>
                    <a:pt x="122" y="37"/>
                    <a:pt x="117" y="36"/>
                    <a:pt x="115" y="36"/>
                  </a:cubicBezTo>
                  <a:cubicBezTo>
                    <a:pt x="113" y="36"/>
                    <a:pt x="112" y="35"/>
                    <a:pt x="110" y="35"/>
                  </a:cubicBezTo>
                  <a:cubicBezTo>
                    <a:pt x="108" y="34"/>
                    <a:pt x="103" y="34"/>
                    <a:pt x="104" y="35"/>
                  </a:cubicBezTo>
                  <a:cubicBezTo>
                    <a:pt x="105" y="36"/>
                    <a:pt x="111" y="39"/>
                    <a:pt x="111" y="38"/>
                  </a:cubicBezTo>
                  <a:cubicBezTo>
                    <a:pt x="112" y="37"/>
                    <a:pt x="113" y="39"/>
                    <a:pt x="114" y="40"/>
                  </a:cubicBezTo>
                  <a:cubicBezTo>
                    <a:pt x="115" y="41"/>
                    <a:pt x="114" y="42"/>
                    <a:pt x="115" y="44"/>
                  </a:cubicBezTo>
                  <a:close/>
                  <a:moveTo>
                    <a:pt x="120" y="31"/>
                  </a:moveTo>
                  <a:cubicBezTo>
                    <a:pt x="118" y="30"/>
                    <a:pt x="116" y="32"/>
                    <a:pt x="118" y="33"/>
                  </a:cubicBezTo>
                  <a:cubicBezTo>
                    <a:pt x="119" y="34"/>
                    <a:pt x="122" y="32"/>
                    <a:pt x="120" y="31"/>
                  </a:cubicBezTo>
                  <a:close/>
                  <a:moveTo>
                    <a:pt x="105" y="20"/>
                  </a:moveTo>
                  <a:cubicBezTo>
                    <a:pt x="106" y="21"/>
                    <a:pt x="106" y="22"/>
                    <a:pt x="107" y="22"/>
                  </a:cubicBezTo>
                  <a:cubicBezTo>
                    <a:pt x="109" y="23"/>
                    <a:pt x="114" y="21"/>
                    <a:pt x="114" y="23"/>
                  </a:cubicBezTo>
                  <a:cubicBezTo>
                    <a:pt x="114" y="24"/>
                    <a:pt x="109" y="24"/>
                    <a:pt x="110" y="25"/>
                  </a:cubicBezTo>
                  <a:cubicBezTo>
                    <a:pt x="111" y="25"/>
                    <a:pt x="114" y="26"/>
                    <a:pt x="113" y="27"/>
                  </a:cubicBezTo>
                  <a:cubicBezTo>
                    <a:pt x="113" y="28"/>
                    <a:pt x="118" y="29"/>
                    <a:pt x="119" y="29"/>
                  </a:cubicBezTo>
                  <a:cubicBezTo>
                    <a:pt x="119" y="28"/>
                    <a:pt x="121" y="28"/>
                    <a:pt x="122" y="28"/>
                  </a:cubicBezTo>
                  <a:cubicBezTo>
                    <a:pt x="123" y="29"/>
                    <a:pt x="123" y="25"/>
                    <a:pt x="124" y="26"/>
                  </a:cubicBezTo>
                  <a:cubicBezTo>
                    <a:pt x="125" y="26"/>
                    <a:pt x="125" y="25"/>
                    <a:pt x="127" y="24"/>
                  </a:cubicBezTo>
                  <a:cubicBezTo>
                    <a:pt x="128" y="23"/>
                    <a:pt x="130" y="23"/>
                    <a:pt x="131" y="23"/>
                  </a:cubicBezTo>
                  <a:cubicBezTo>
                    <a:pt x="131" y="22"/>
                    <a:pt x="130" y="21"/>
                    <a:pt x="128" y="22"/>
                  </a:cubicBezTo>
                  <a:cubicBezTo>
                    <a:pt x="126" y="22"/>
                    <a:pt x="125" y="21"/>
                    <a:pt x="126" y="20"/>
                  </a:cubicBezTo>
                  <a:cubicBezTo>
                    <a:pt x="127" y="19"/>
                    <a:pt x="124" y="19"/>
                    <a:pt x="125" y="18"/>
                  </a:cubicBezTo>
                  <a:cubicBezTo>
                    <a:pt x="126" y="17"/>
                    <a:pt x="123" y="16"/>
                    <a:pt x="123" y="17"/>
                  </a:cubicBezTo>
                  <a:cubicBezTo>
                    <a:pt x="124" y="19"/>
                    <a:pt x="122" y="17"/>
                    <a:pt x="121" y="16"/>
                  </a:cubicBezTo>
                  <a:cubicBezTo>
                    <a:pt x="121" y="15"/>
                    <a:pt x="117" y="15"/>
                    <a:pt x="114" y="12"/>
                  </a:cubicBezTo>
                  <a:cubicBezTo>
                    <a:pt x="111" y="10"/>
                    <a:pt x="108" y="12"/>
                    <a:pt x="110" y="12"/>
                  </a:cubicBezTo>
                  <a:cubicBezTo>
                    <a:pt x="112" y="12"/>
                    <a:pt x="111" y="13"/>
                    <a:pt x="110" y="13"/>
                  </a:cubicBezTo>
                  <a:cubicBezTo>
                    <a:pt x="109" y="13"/>
                    <a:pt x="106" y="13"/>
                    <a:pt x="109" y="14"/>
                  </a:cubicBezTo>
                  <a:cubicBezTo>
                    <a:pt x="111" y="15"/>
                    <a:pt x="108" y="15"/>
                    <a:pt x="107" y="15"/>
                  </a:cubicBezTo>
                  <a:cubicBezTo>
                    <a:pt x="105" y="15"/>
                    <a:pt x="105" y="17"/>
                    <a:pt x="107" y="17"/>
                  </a:cubicBezTo>
                  <a:cubicBezTo>
                    <a:pt x="109" y="18"/>
                    <a:pt x="108" y="19"/>
                    <a:pt x="106" y="19"/>
                  </a:cubicBezTo>
                  <a:cubicBezTo>
                    <a:pt x="104" y="18"/>
                    <a:pt x="103" y="19"/>
                    <a:pt x="105" y="20"/>
                  </a:cubicBezTo>
                  <a:close/>
                  <a:moveTo>
                    <a:pt x="117" y="10"/>
                  </a:moveTo>
                  <a:cubicBezTo>
                    <a:pt x="119" y="9"/>
                    <a:pt x="120" y="9"/>
                    <a:pt x="119" y="10"/>
                  </a:cubicBezTo>
                  <a:cubicBezTo>
                    <a:pt x="118" y="11"/>
                    <a:pt x="118" y="11"/>
                    <a:pt x="120" y="11"/>
                  </a:cubicBezTo>
                  <a:cubicBezTo>
                    <a:pt x="121" y="11"/>
                    <a:pt x="119" y="11"/>
                    <a:pt x="119" y="12"/>
                  </a:cubicBezTo>
                  <a:cubicBezTo>
                    <a:pt x="119" y="13"/>
                    <a:pt x="121" y="13"/>
                    <a:pt x="121" y="14"/>
                  </a:cubicBezTo>
                  <a:cubicBezTo>
                    <a:pt x="121" y="15"/>
                    <a:pt x="126" y="15"/>
                    <a:pt x="127" y="14"/>
                  </a:cubicBezTo>
                  <a:cubicBezTo>
                    <a:pt x="128" y="13"/>
                    <a:pt x="128" y="14"/>
                    <a:pt x="128" y="15"/>
                  </a:cubicBezTo>
                  <a:cubicBezTo>
                    <a:pt x="128" y="16"/>
                    <a:pt x="134" y="17"/>
                    <a:pt x="134" y="16"/>
                  </a:cubicBezTo>
                  <a:cubicBezTo>
                    <a:pt x="135" y="15"/>
                    <a:pt x="136" y="15"/>
                    <a:pt x="137" y="15"/>
                  </a:cubicBezTo>
                  <a:cubicBezTo>
                    <a:pt x="138" y="16"/>
                    <a:pt x="144" y="14"/>
                    <a:pt x="144" y="13"/>
                  </a:cubicBezTo>
                  <a:cubicBezTo>
                    <a:pt x="144" y="12"/>
                    <a:pt x="146" y="14"/>
                    <a:pt x="144" y="15"/>
                  </a:cubicBezTo>
                  <a:cubicBezTo>
                    <a:pt x="142" y="16"/>
                    <a:pt x="138" y="16"/>
                    <a:pt x="137" y="17"/>
                  </a:cubicBezTo>
                  <a:cubicBezTo>
                    <a:pt x="135" y="17"/>
                    <a:pt x="138" y="18"/>
                    <a:pt x="139" y="20"/>
                  </a:cubicBezTo>
                  <a:cubicBezTo>
                    <a:pt x="141" y="21"/>
                    <a:pt x="137" y="20"/>
                    <a:pt x="136" y="19"/>
                  </a:cubicBezTo>
                  <a:cubicBezTo>
                    <a:pt x="134" y="17"/>
                    <a:pt x="130" y="17"/>
                    <a:pt x="128" y="17"/>
                  </a:cubicBezTo>
                  <a:cubicBezTo>
                    <a:pt x="126" y="17"/>
                    <a:pt x="127" y="21"/>
                    <a:pt x="128" y="21"/>
                  </a:cubicBezTo>
                  <a:cubicBezTo>
                    <a:pt x="130" y="21"/>
                    <a:pt x="131" y="21"/>
                    <a:pt x="133" y="23"/>
                  </a:cubicBezTo>
                  <a:cubicBezTo>
                    <a:pt x="134" y="26"/>
                    <a:pt x="137" y="25"/>
                    <a:pt x="137" y="26"/>
                  </a:cubicBezTo>
                  <a:cubicBezTo>
                    <a:pt x="137" y="27"/>
                    <a:pt x="133" y="25"/>
                    <a:pt x="131" y="25"/>
                  </a:cubicBezTo>
                  <a:cubicBezTo>
                    <a:pt x="129" y="25"/>
                    <a:pt x="125" y="26"/>
                    <a:pt x="125" y="28"/>
                  </a:cubicBezTo>
                  <a:cubicBezTo>
                    <a:pt x="125" y="29"/>
                    <a:pt x="128" y="29"/>
                    <a:pt x="130" y="28"/>
                  </a:cubicBezTo>
                  <a:cubicBezTo>
                    <a:pt x="133" y="26"/>
                    <a:pt x="131" y="28"/>
                    <a:pt x="130" y="29"/>
                  </a:cubicBezTo>
                  <a:cubicBezTo>
                    <a:pt x="129" y="30"/>
                    <a:pt x="133" y="31"/>
                    <a:pt x="133" y="32"/>
                  </a:cubicBezTo>
                  <a:cubicBezTo>
                    <a:pt x="133" y="34"/>
                    <a:pt x="130" y="33"/>
                    <a:pt x="130" y="32"/>
                  </a:cubicBezTo>
                  <a:cubicBezTo>
                    <a:pt x="129" y="31"/>
                    <a:pt x="128" y="30"/>
                    <a:pt x="126" y="30"/>
                  </a:cubicBezTo>
                  <a:cubicBezTo>
                    <a:pt x="123" y="30"/>
                    <a:pt x="124" y="32"/>
                    <a:pt x="125" y="32"/>
                  </a:cubicBezTo>
                  <a:cubicBezTo>
                    <a:pt x="127" y="32"/>
                    <a:pt x="127" y="34"/>
                    <a:pt x="125" y="34"/>
                  </a:cubicBezTo>
                  <a:cubicBezTo>
                    <a:pt x="123" y="34"/>
                    <a:pt x="119" y="35"/>
                    <a:pt x="120" y="36"/>
                  </a:cubicBezTo>
                  <a:cubicBezTo>
                    <a:pt x="122" y="37"/>
                    <a:pt x="127" y="36"/>
                    <a:pt x="128" y="37"/>
                  </a:cubicBezTo>
                  <a:cubicBezTo>
                    <a:pt x="129" y="38"/>
                    <a:pt x="132" y="38"/>
                    <a:pt x="132" y="37"/>
                  </a:cubicBezTo>
                  <a:cubicBezTo>
                    <a:pt x="133" y="36"/>
                    <a:pt x="135" y="37"/>
                    <a:pt x="137" y="37"/>
                  </a:cubicBezTo>
                  <a:cubicBezTo>
                    <a:pt x="139" y="37"/>
                    <a:pt x="139" y="37"/>
                    <a:pt x="140" y="38"/>
                  </a:cubicBezTo>
                  <a:cubicBezTo>
                    <a:pt x="141" y="39"/>
                    <a:pt x="143" y="38"/>
                    <a:pt x="144" y="37"/>
                  </a:cubicBezTo>
                  <a:cubicBezTo>
                    <a:pt x="145" y="37"/>
                    <a:pt x="145" y="37"/>
                    <a:pt x="147" y="37"/>
                  </a:cubicBezTo>
                  <a:cubicBezTo>
                    <a:pt x="148" y="37"/>
                    <a:pt x="148" y="36"/>
                    <a:pt x="148" y="34"/>
                  </a:cubicBezTo>
                  <a:cubicBezTo>
                    <a:pt x="147" y="33"/>
                    <a:pt x="145" y="35"/>
                    <a:pt x="145" y="34"/>
                  </a:cubicBezTo>
                  <a:cubicBezTo>
                    <a:pt x="145" y="33"/>
                    <a:pt x="143" y="33"/>
                    <a:pt x="140" y="34"/>
                  </a:cubicBezTo>
                  <a:cubicBezTo>
                    <a:pt x="137" y="34"/>
                    <a:pt x="138" y="32"/>
                    <a:pt x="140" y="32"/>
                  </a:cubicBezTo>
                  <a:cubicBezTo>
                    <a:pt x="142" y="33"/>
                    <a:pt x="144" y="33"/>
                    <a:pt x="146" y="32"/>
                  </a:cubicBezTo>
                  <a:cubicBezTo>
                    <a:pt x="148" y="32"/>
                    <a:pt x="147" y="31"/>
                    <a:pt x="147" y="30"/>
                  </a:cubicBezTo>
                  <a:cubicBezTo>
                    <a:pt x="147" y="29"/>
                    <a:pt x="149" y="29"/>
                    <a:pt x="151" y="29"/>
                  </a:cubicBezTo>
                  <a:cubicBezTo>
                    <a:pt x="153" y="29"/>
                    <a:pt x="156" y="26"/>
                    <a:pt x="156" y="25"/>
                  </a:cubicBezTo>
                  <a:cubicBezTo>
                    <a:pt x="156" y="23"/>
                    <a:pt x="152" y="23"/>
                    <a:pt x="149" y="23"/>
                  </a:cubicBezTo>
                  <a:cubicBezTo>
                    <a:pt x="147" y="23"/>
                    <a:pt x="151" y="22"/>
                    <a:pt x="155" y="22"/>
                  </a:cubicBezTo>
                  <a:cubicBezTo>
                    <a:pt x="159" y="22"/>
                    <a:pt x="157" y="20"/>
                    <a:pt x="158" y="20"/>
                  </a:cubicBezTo>
                  <a:cubicBezTo>
                    <a:pt x="158" y="19"/>
                    <a:pt x="160" y="21"/>
                    <a:pt x="162" y="20"/>
                  </a:cubicBezTo>
                  <a:cubicBezTo>
                    <a:pt x="164" y="20"/>
                    <a:pt x="163" y="18"/>
                    <a:pt x="164" y="18"/>
                  </a:cubicBezTo>
                  <a:cubicBezTo>
                    <a:pt x="165" y="18"/>
                    <a:pt x="167" y="17"/>
                    <a:pt x="171" y="14"/>
                  </a:cubicBezTo>
                  <a:cubicBezTo>
                    <a:pt x="176" y="12"/>
                    <a:pt x="179" y="12"/>
                    <a:pt x="179" y="11"/>
                  </a:cubicBezTo>
                  <a:cubicBezTo>
                    <a:pt x="179" y="10"/>
                    <a:pt x="173" y="11"/>
                    <a:pt x="172" y="11"/>
                  </a:cubicBezTo>
                  <a:cubicBezTo>
                    <a:pt x="171" y="10"/>
                    <a:pt x="176" y="9"/>
                    <a:pt x="178" y="9"/>
                  </a:cubicBezTo>
                  <a:cubicBezTo>
                    <a:pt x="179" y="10"/>
                    <a:pt x="181" y="9"/>
                    <a:pt x="185" y="7"/>
                  </a:cubicBezTo>
                  <a:cubicBezTo>
                    <a:pt x="189" y="5"/>
                    <a:pt x="187" y="5"/>
                    <a:pt x="185" y="5"/>
                  </a:cubicBezTo>
                  <a:cubicBezTo>
                    <a:pt x="184" y="5"/>
                    <a:pt x="182" y="5"/>
                    <a:pt x="182" y="4"/>
                  </a:cubicBezTo>
                  <a:cubicBezTo>
                    <a:pt x="182" y="2"/>
                    <a:pt x="179" y="3"/>
                    <a:pt x="179" y="3"/>
                  </a:cubicBezTo>
                  <a:cubicBezTo>
                    <a:pt x="179" y="2"/>
                    <a:pt x="177" y="3"/>
                    <a:pt x="174" y="4"/>
                  </a:cubicBezTo>
                  <a:cubicBezTo>
                    <a:pt x="171" y="5"/>
                    <a:pt x="174" y="3"/>
                    <a:pt x="175" y="2"/>
                  </a:cubicBezTo>
                  <a:cubicBezTo>
                    <a:pt x="176" y="2"/>
                    <a:pt x="168" y="2"/>
                    <a:pt x="167" y="1"/>
                  </a:cubicBezTo>
                  <a:cubicBezTo>
                    <a:pt x="165" y="0"/>
                    <a:pt x="164" y="3"/>
                    <a:pt x="163" y="2"/>
                  </a:cubicBezTo>
                  <a:cubicBezTo>
                    <a:pt x="161" y="0"/>
                    <a:pt x="158" y="1"/>
                    <a:pt x="159" y="2"/>
                  </a:cubicBezTo>
                  <a:cubicBezTo>
                    <a:pt x="159" y="3"/>
                    <a:pt x="158" y="3"/>
                    <a:pt x="157" y="2"/>
                  </a:cubicBezTo>
                  <a:cubicBezTo>
                    <a:pt x="156" y="1"/>
                    <a:pt x="153" y="2"/>
                    <a:pt x="151" y="2"/>
                  </a:cubicBezTo>
                  <a:cubicBezTo>
                    <a:pt x="149" y="2"/>
                    <a:pt x="150" y="4"/>
                    <a:pt x="147" y="3"/>
                  </a:cubicBezTo>
                  <a:cubicBezTo>
                    <a:pt x="145" y="2"/>
                    <a:pt x="142" y="2"/>
                    <a:pt x="143" y="2"/>
                  </a:cubicBezTo>
                  <a:cubicBezTo>
                    <a:pt x="144" y="3"/>
                    <a:pt x="143" y="3"/>
                    <a:pt x="142" y="3"/>
                  </a:cubicBezTo>
                  <a:cubicBezTo>
                    <a:pt x="141" y="3"/>
                    <a:pt x="140" y="3"/>
                    <a:pt x="140" y="4"/>
                  </a:cubicBezTo>
                  <a:cubicBezTo>
                    <a:pt x="141" y="5"/>
                    <a:pt x="137" y="4"/>
                    <a:pt x="137" y="5"/>
                  </a:cubicBezTo>
                  <a:cubicBezTo>
                    <a:pt x="137" y="6"/>
                    <a:pt x="135" y="7"/>
                    <a:pt x="134" y="6"/>
                  </a:cubicBezTo>
                  <a:cubicBezTo>
                    <a:pt x="133" y="5"/>
                    <a:pt x="129" y="4"/>
                    <a:pt x="130" y="5"/>
                  </a:cubicBezTo>
                  <a:cubicBezTo>
                    <a:pt x="131" y="6"/>
                    <a:pt x="126" y="6"/>
                    <a:pt x="128" y="7"/>
                  </a:cubicBezTo>
                  <a:cubicBezTo>
                    <a:pt x="129" y="8"/>
                    <a:pt x="126" y="8"/>
                    <a:pt x="126" y="8"/>
                  </a:cubicBezTo>
                  <a:cubicBezTo>
                    <a:pt x="126" y="7"/>
                    <a:pt x="123" y="6"/>
                    <a:pt x="122" y="7"/>
                  </a:cubicBezTo>
                  <a:cubicBezTo>
                    <a:pt x="121" y="8"/>
                    <a:pt x="121" y="9"/>
                    <a:pt x="121" y="9"/>
                  </a:cubicBezTo>
                  <a:cubicBezTo>
                    <a:pt x="120" y="8"/>
                    <a:pt x="118" y="8"/>
                    <a:pt x="116" y="9"/>
                  </a:cubicBezTo>
                  <a:cubicBezTo>
                    <a:pt x="113" y="10"/>
                    <a:pt x="116" y="11"/>
                    <a:pt x="117" y="10"/>
                  </a:cubicBezTo>
                  <a:close/>
                  <a:moveTo>
                    <a:pt x="143" y="99"/>
                  </a:moveTo>
                  <a:cubicBezTo>
                    <a:pt x="144" y="99"/>
                    <a:pt x="146" y="96"/>
                    <a:pt x="144" y="96"/>
                  </a:cubicBezTo>
                  <a:cubicBezTo>
                    <a:pt x="142" y="96"/>
                    <a:pt x="142" y="99"/>
                    <a:pt x="143" y="99"/>
                  </a:cubicBezTo>
                  <a:close/>
                  <a:moveTo>
                    <a:pt x="134" y="96"/>
                  </a:moveTo>
                  <a:cubicBezTo>
                    <a:pt x="136" y="97"/>
                    <a:pt x="138" y="95"/>
                    <a:pt x="138" y="94"/>
                  </a:cubicBezTo>
                  <a:cubicBezTo>
                    <a:pt x="138" y="93"/>
                    <a:pt x="132" y="95"/>
                    <a:pt x="134" y="96"/>
                  </a:cubicBezTo>
                  <a:close/>
                  <a:moveTo>
                    <a:pt x="142" y="91"/>
                  </a:moveTo>
                  <a:cubicBezTo>
                    <a:pt x="142" y="90"/>
                    <a:pt x="138" y="89"/>
                    <a:pt x="139" y="88"/>
                  </a:cubicBezTo>
                  <a:cubicBezTo>
                    <a:pt x="139" y="87"/>
                    <a:pt x="135" y="86"/>
                    <a:pt x="134" y="85"/>
                  </a:cubicBezTo>
                  <a:cubicBezTo>
                    <a:pt x="133" y="85"/>
                    <a:pt x="131" y="84"/>
                    <a:pt x="131" y="83"/>
                  </a:cubicBezTo>
                  <a:cubicBezTo>
                    <a:pt x="131" y="82"/>
                    <a:pt x="129" y="83"/>
                    <a:pt x="129" y="85"/>
                  </a:cubicBezTo>
                  <a:cubicBezTo>
                    <a:pt x="128" y="87"/>
                    <a:pt x="127" y="86"/>
                    <a:pt x="128" y="88"/>
                  </a:cubicBezTo>
                  <a:cubicBezTo>
                    <a:pt x="128" y="90"/>
                    <a:pt x="126" y="90"/>
                    <a:pt x="126" y="91"/>
                  </a:cubicBezTo>
                  <a:cubicBezTo>
                    <a:pt x="126" y="92"/>
                    <a:pt x="128" y="91"/>
                    <a:pt x="129" y="91"/>
                  </a:cubicBezTo>
                  <a:cubicBezTo>
                    <a:pt x="130" y="91"/>
                    <a:pt x="129" y="93"/>
                    <a:pt x="130" y="93"/>
                  </a:cubicBezTo>
                  <a:cubicBezTo>
                    <a:pt x="131" y="93"/>
                    <a:pt x="133" y="91"/>
                    <a:pt x="134" y="91"/>
                  </a:cubicBezTo>
                  <a:cubicBezTo>
                    <a:pt x="135" y="90"/>
                    <a:pt x="136" y="90"/>
                    <a:pt x="137" y="91"/>
                  </a:cubicBezTo>
                  <a:cubicBezTo>
                    <a:pt x="138" y="92"/>
                    <a:pt x="142" y="92"/>
                    <a:pt x="142" y="91"/>
                  </a:cubicBezTo>
                  <a:close/>
                  <a:moveTo>
                    <a:pt x="175" y="82"/>
                  </a:moveTo>
                  <a:cubicBezTo>
                    <a:pt x="177" y="82"/>
                    <a:pt x="177" y="83"/>
                    <a:pt x="179" y="85"/>
                  </a:cubicBezTo>
                  <a:cubicBezTo>
                    <a:pt x="181" y="87"/>
                    <a:pt x="181" y="85"/>
                    <a:pt x="181" y="84"/>
                  </a:cubicBezTo>
                  <a:cubicBezTo>
                    <a:pt x="182" y="83"/>
                    <a:pt x="184" y="84"/>
                    <a:pt x="184" y="83"/>
                  </a:cubicBezTo>
                  <a:cubicBezTo>
                    <a:pt x="184" y="82"/>
                    <a:pt x="185" y="80"/>
                    <a:pt x="187" y="80"/>
                  </a:cubicBezTo>
                  <a:cubicBezTo>
                    <a:pt x="188" y="79"/>
                    <a:pt x="186" y="78"/>
                    <a:pt x="184" y="78"/>
                  </a:cubicBezTo>
                  <a:cubicBezTo>
                    <a:pt x="182" y="78"/>
                    <a:pt x="182" y="77"/>
                    <a:pt x="182" y="77"/>
                  </a:cubicBezTo>
                  <a:cubicBezTo>
                    <a:pt x="182" y="76"/>
                    <a:pt x="179" y="74"/>
                    <a:pt x="178" y="74"/>
                  </a:cubicBezTo>
                  <a:cubicBezTo>
                    <a:pt x="177" y="75"/>
                    <a:pt x="175" y="73"/>
                    <a:pt x="174" y="73"/>
                  </a:cubicBezTo>
                  <a:cubicBezTo>
                    <a:pt x="172" y="73"/>
                    <a:pt x="170" y="72"/>
                    <a:pt x="171" y="70"/>
                  </a:cubicBezTo>
                  <a:cubicBezTo>
                    <a:pt x="171" y="69"/>
                    <a:pt x="173" y="71"/>
                    <a:pt x="174" y="70"/>
                  </a:cubicBezTo>
                  <a:cubicBezTo>
                    <a:pt x="174" y="69"/>
                    <a:pt x="171" y="69"/>
                    <a:pt x="171" y="68"/>
                  </a:cubicBezTo>
                  <a:cubicBezTo>
                    <a:pt x="171" y="67"/>
                    <a:pt x="172" y="68"/>
                    <a:pt x="173" y="67"/>
                  </a:cubicBezTo>
                  <a:cubicBezTo>
                    <a:pt x="173" y="67"/>
                    <a:pt x="172" y="66"/>
                    <a:pt x="171" y="65"/>
                  </a:cubicBezTo>
                  <a:cubicBezTo>
                    <a:pt x="171" y="65"/>
                    <a:pt x="170" y="66"/>
                    <a:pt x="170" y="66"/>
                  </a:cubicBezTo>
                  <a:cubicBezTo>
                    <a:pt x="169" y="66"/>
                    <a:pt x="170" y="65"/>
                    <a:pt x="170" y="64"/>
                  </a:cubicBezTo>
                  <a:cubicBezTo>
                    <a:pt x="171" y="64"/>
                    <a:pt x="168" y="63"/>
                    <a:pt x="166" y="63"/>
                  </a:cubicBezTo>
                  <a:cubicBezTo>
                    <a:pt x="165" y="64"/>
                    <a:pt x="165" y="63"/>
                    <a:pt x="165" y="62"/>
                  </a:cubicBezTo>
                  <a:cubicBezTo>
                    <a:pt x="165" y="61"/>
                    <a:pt x="163" y="62"/>
                    <a:pt x="162" y="63"/>
                  </a:cubicBezTo>
                  <a:cubicBezTo>
                    <a:pt x="161" y="63"/>
                    <a:pt x="160" y="62"/>
                    <a:pt x="161" y="62"/>
                  </a:cubicBezTo>
                  <a:cubicBezTo>
                    <a:pt x="162" y="62"/>
                    <a:pt x="163" y="61"/>
                    <a:pt x="163" y="60"/>
                  </a:cubicBezTo>
                  <a:cubicBezTo>
                    <a:pt x="163" y="59"/>
                    <a:pt x="160" y="59"/>
                    <a:pt x="159" y="60"/>
                  </a:cubicBezTo>
                  <a:cubicBezTo>
                    <a:pt x="159" y="61"/>
                    <a:pt x="157" y="59"/>
                    <a:pt x="157" y="58"/>
                  </a:cubicBezTo>
                  <a:cubicBezTo>
                    <a:pt x="157" y="57"/>
                    <a:pt x="153" y="58"/>
                    <a:pt x="154" y="56"/>
                  </a:cubicBezTo>
                  <a:cubicBezTo>
                    <a:pt x="154" y="55"/>
                    <a:pt x="150" y="54"/>
                    <a:pt x="149" y="54"/>
                  </a:cubicBezTo>
                  <a:cubicBezTo>
                    <a:pt x="148" y="54"/>
                    <a:pt x="146" y="55"/>
                    <a:pt x="146" y="56"/>
                  </a:cubicBezTo>
                  <a:cubicBezTo>
                    <a:pt x="147" y="57"/>
                    <a:pt x="145" y="57"/>
                    <a:pt x="145" y="56"/>
                  </a:cubicBezTo>
                  <a:cubicBezTo>
                    <a:pt x="145" y="55"/>
                    <a:pt x="142" y="57"/>
                    <a:pt x="141" y="57"/>
                  </a:cubicBezTo>
                  <a:cubicBezTo>
                    <a:pt x="140" y="57"/>
                    <a:pt x="142" y="54"/>
                    <a:pt x="141" y="53"/>
                  </a:cubicBezTo>
                  <a:cubicBezTo>
                    <a:pt x="141" y="52"/>
                    <a:pt x="140" y="52"/>
                    <a:pt x="140" y="50"/>
                  </a:cubicBezTo>
                  <a:cubicBezTo>
                    <a:pt x="139" y="49"/>
                    <a:pt x="136" y="49"/>
                    <a:pt x="135" y="50"/>
                  </a:cubicBezTo>
                  <a:cubicBezTo>
                    <a:pt x="134" y="51"/>
                    <a:pt x="132" y="51"/>
                    <a:pt x="130" y="52"/>
                  </a:cubicBezTo>
                  <a:cubicBezTo>
                    <a:pt x="129" y="54"/>
                    <a:pt x="130" y="55"/>
                    <a:pt x="131" y="56"/>
                  </a:cubicBezTo>
                  <a:cubicBezTo>
                    <a:pt x="131" y="56"/>
                    <a:pt x="129" y="57"/>
                    <a:pt x="130" y="58"/>
                  </a:cubicBezTo>
                  <a:cubicBezTo>
                    <a:pt x="130" y="59"/>
                    <a:pt x="132" y="58"/>
                    <a:pt x="132" y="60"/>
                  </a:cubicBezTo>
                  <a:cubicBezTo>
                    <a:pt x="132" y="61"/>
                    <a:pt x="129" y="59"/>
                    <a:pt x="128" y="58"/>
                  </a:cubicBezTo>
                  <a:cubicBezTo>
                    <a:pt x="128" y="57"/>
                    <a:pt x="128" y="56"/>
                    <a:pt x="128" y="55"/>
                  </a:cubicBezTo>
                  <a:cubicBezTo>
                    <a:pt x="127" y="54"/>
                    <a:pt x="128" y="53"/>
                    <a:pt x="129" y="52"/>
                  </a:cubicBezTo>
                  <a:cubicBezTo>
                    <a:pt x="130" y="50"/>
                    <a:pt x="131" y="51"/>
                    <a:pt x="131" y="50"/>
                  </a:cubicBezTo>
                  <a:cubicBezTo>
                    <a:pt x="131" y="49"/>
                    <a:pt x="125" y="49"/>
                    <a:pt x="122" y="52"/>
                  </a:cubicBezTo>
                  <a:cubicBezTo>
                    <a:pt x="119" y="55"/>
                    <a:pt x="120" y="59"/>
                    <a:pt x="120" y="60"/>
                  </a:cubicBezTo>
                  <a:cubicBezTo>
                    <a:pt x="120" y="61"/>
                    <a:pt x="123" y="60"/>
                    <a:pt x="125" y="61"/>
                  </a:cubicBezTo>
                  <a:cubicBezTo>
                    <a:pt x="127" y="62"/>
                    <a:pt x="126" y="62"/>
                    <a:pt x="124" y="62"/>
                  </a:cubicBezTo>
                  <a:cubicBezTo>
                    <a:pt x="123" y="62"/>
                    <a:pt x="121" y="61"/>
                    <a:pt x="121" y="62"/>
                  </a:cubicBezTo>
                  <a:cubicBezTo>
                    <a:pt x="121" y="63"/>
                    <a:pt x="124" y="65"/>
                    <a:pt x="125" y="65"/>
                  </a:cubicBezTo>
                  <a:cubicBezTo>
                    <a:pt x="127" y="64"/>
                    <a:pt x="127" y="64"/>
                    <a:pt x="128" y="65"/>
                  </a:cubicBezTo>
                  <a:cubicBezTo>
                    <a:pt x="128" y="66"/>
                    <a:pt x="130" y="66"/>
                    <a:pt x="132" y="66"/>
                  </a:cubicBezTo>
                  <a:cubicBezTo>
                    <a:pt x="134" y="66"/>
                    <a:pt x="137" y="67"/>
                    <a:pt x="138" y="67"/>
                  </a:cubicBezTo>
                  <a:cubicBezTo>
                    <a:pt x="138" y="67"/>
                    <a:pt x="140" y="66"/>
                    <a:pt x="140" y="66"/>
                  </a:cubicBezTo>
                  <a:cubicBezTo>
                    <a:pt x="140" y="65"/>
                    <a:pt x="144" y="67"/>
                    <a:pt x="145" y="66"/>
                  </a:cubicBezTo>
                  <a:cubicBezTo>
                    <a:pt x="146" y="66"/>
                    <a:pt x="146" y="65"/>
                    <a:pt x="145" y="65"/>
                  </a:cubicBezTo>
                  <a:cubicBezTo>
                    <a:pt x="144" y="65"/>
                    <a:pt x="144" y="63"/>
                    <a:pt x="145" y="64"/>
                  </a:cubicBezTo>
                  <a:cubicBezTo>
                    <a:pt x="146" y="64"/>
                    <a:pt x="148" y="65"/>
                    <a:pt x="148" y="66"/>
                  </a:cubicBezTo>
                  <a:cubicBezTo>
                    <a:pt x="148" y="66"/>
                    <a:pt x="149" y="66"/>
                    <a:pt x="149" y="67"/>
                  </a:cubicBezTo>
                  <a:cubicBezTo>
                    <a:pt x="149" y="67"/>
                    <a:pt x="153" y="68"/>
                    <a:pt x="153" y="69"/>
                  </a:cubicBezTo>
                  <a:cubicBezTo>
                    <a:pt x="153" y="70"/>
                    <a:pt x="150" y="70"/>
                    <a:pt x="151" y="71"/>
                  </a:cubicBezTo>
                  <a:cubicBezTo>
                    <a:pt x="152" y="72"/>
                    <a:pt x="153" y="70"/>
                    <a:pt x="154" y="70"/>
                  </a:cubicBezTo>
                  <a:cubicBezTo>
                    <a:pt x="155" y="70"/>
                    <a:pt x="155" y="73"/>
                    <a:pt x="156" y="72"/>
                  </a:cubicBezTo>
                  <a:cubicBezTo>
                    <a:pt x="158" y="72"/>
                    <a:pt x="159" y="73"/>
                    <a:pt x="160" y="75"/>
                  </a:cubicBezTo>
                  <a:cubicBezTo>
                    <a:pt x="161" y="76"/>
                    <a:pt x="160" y="78"/>
                    <a:pt x="160" y="79"/>
                  </a:cubicBezTo>
                  <a:cubicBezTo>
                    <a:pt x="160" y="79"/>
                    <a:pt x="162" y="79"/>
                    <a:pt x="164" y="78"/>
                  </a:cubicBezTo>
                  <a:cubicBezTo>
                    <a:pt x="165" y="78"/>
                    <a:pt x="166" y="79"/>
                    <a:pt x="167" y="80"/>
                  </a:cubicBezTo>
                  <a:cubicBezTo>
                    <a:pt x="168" y="81"/>
                    <a:pt x="163" y="83"/>
                    <a:pt x="164" y="82"/>
                  </a:cubicBezTo>
                  <a:cubicBezTo>
                    <a:pt x="164" y="81"/>
                    <a:pt x="161" y="78"/>
                    <a:pt x="158" y="80"/>
                  </a:cubicBezTo>
                  <a:cubicBezTo>
                    <a:pt x="155" y="81"/>
                    <a:pt x="157" y="82"/>
                    <a:pt x="157" y="83"/>
                  </a:cubicBezTo>
                  <a:cubicBezTo>
                    <a:pt x="158" y="84"/>
                    <a:pt x="155" y="86"/>
                    <a:pt x="152" y="85"/>
                  </a:cubicBezTo>
                  <a:cubicBezTo>
                    <a:pt x="149" y="84"/>
                    <a:pt x="150" y="85"/>
                    <a:pt x="149" y="85"/>
                  </a:cubicBezTo>
                  <a:cubicBezTo>
                    <a:pt x="148" y="85"/>
                    <a:pt x="146" y="87"/>
                    <a:pt x="148" y="88"/>
                  </a:cubicBezTo>
                  <a:cubicBezTo>
                    <a:pt x="149" y="89"/>
                    <a:pt x="151" y="88"/>
                    <a:pt x="153" y="88"/>
                  </a:cubicBezTo>
                  <a:cubicBezTo>
                    <a:pt x="155" y="88"/>
                    <a:pt x="155" y="89"/>
                    <a:pt x="155" y="88"/>
                  </a:cubicBezTo>
                  <a:cubicBezTo>
                    <a:pt x="155" y="87"/>
                    <a:pt x="157" y="87"/>
                    <a:pt x="158" y="88"/>
                  </a:cubicBezTo>
                  <a:cubicBezTo>
                    <a:pt x="160" y="88"/>
                    <a:pt x="159" y="90"/>
                    <a:pt x="161" y="90"/>
                  </a:cubicBezTo>
                  <a:cubicBezTo>
                    <a:pt x="163" y="90"/>
                    <a:pt x="161" y="92"/>
                    <a:pt x="162" y="93"/>
                  </a:cubicBezTo>
                  <a:cubicBezTo>
                    <a:pt x="163" y="94"/>
                    <a:pt x="167" y="94"/>
                    <a:pt x="168" y="95"/>
                  </a:cubicBezTo>
                  <a:cubicBezTo>
                    <a:pt x="169" y="96"/>
                    <a:pt x="174" y="98"/>
                    <a:pt x="175" y="98"/>
                  </a:cubicBezTo>
                  <a:cubicBezTo>
                    <a:pt x="176" y="97"/>
                    <a:pt x="171" y="92"/>
                    <a:pt x="169" y="91"/>
                  </a:cubicBezTo>
                  <a:cubicBezTo>
                    <a:pt x="168" y="91"/>
                    <a:pt x="171" y="90"/>
                    <a:pt x="173" y="92"/>
                  </a:cubicBezTo>
                  <a:cubicBezTo>
                    <a:pt x="175" y="94"/>
                    <a:pt x="178" y="94"/>
                    <a:pt x="179" y="92"/>
                  </a:cubicBezTo>
                  <a:cubicBezTo>
                    <a:pt x="180" y="91"/>
                    <a:pt x="178" y="91"/>
                    <a:pt x="178" y="90"/>
                  </a:cubicBezTo>
                  <a:cubicBezTo>
                    <a:pt x="178" y="88"/>
                    <a:pt x="177" y="87"/>
                    <a:pt x="175" y="87"/>
                  </a:cubicBezTo>
                  <a:cubicBezTo>
                    <a:pt x="174" y="87"/>
                    <a:pt x="170" y="84"/>
                    <a:pt x="172" y="83"/>
                  </a:cubicBezTo>
                  <a:cubicBezTo>
                    <a:pt x="173" y="82"/>
                    <a:pt x="171" y="82"/>
                    <a:pt x="172" y="80"/>
                  </a:cubicBezTo>
                  <a:cubicBezTo>
                    <a:pt x="173" y="79"/>
                    <a:pt x="174" y="82"/>
                    <a:pt x="175" y="82"/>
                  </a:cubicBezTo>
                  <a:close/>
                  <a:moveTo>
                    <a:pt x="154" y="77"/>
                  </a:moveTo>
                  <a:cubicBezTo>
                    <a:pt x="155" y="76"/>
                    <a:pt x="155" y="75"/>
                    <a:pt x="154" y="74"/>
                  </a:cubicBezTo>
                  <a:cubicBezTo>
                    <a:pt x="153" y="73"/>
                    <a:pt x="152" y="73"/>
                    <a:pt x="151" y="73"/>
                  </a:cubicBezTo>
                  <a:cubicBezTo>
                    <a:pt x="150" y="73"/>
                    <a:pt x="148" y="75"/>
                    <a:pt x="149" y="76"/>
                  </a:cubicBezTo>
                  <a:cubicBezTo>
                    <a:pt x="150" y="78"/>
                    <a:pt x="152" y="77"/>
                    <a:pt x="154" y="77"/>
                  </a:cubicBezTo>
                  <a:close/>
                  <a:moveTo>
                    <a:pt x="141" y="50"/>
                  </a:moveTo>
                  <a:cubicBezTo>
                    <a:pt x="140" y="51"/>
                    <a:pt x="142" y="51"/>
                    <a:pt x="142" y="53"/>
                  </a:cubicBezTo>
                  <a:cubicBezTo>
                    <a:pt x="142" y="54"/>
                    <a:pt x="144" y="55"/>
                    <a:pt x="146" y="54"/>
                  </a:cubicBezTo>
                  <a:cubicBezTo>
                    <a:pt x="147" y="53"/>
                    <a:pt x="151" y="54"/>
                    <a:pt x="151" y="53"/>
                  </a:cubicBezTo>
                  <a:cubicBezTo>
                    <a:pt x="151" y="52"/>
                    <a:pt x="147" y="50"/>
                    <a:pt x="145" y="50"/>
                  </a:cubicBezTo>
                  <a:cubicBezTo>
                    <a:pt x="144" y="50"/>
                    <a:pt x="141" y="49"/>
                    <a:pt x="141" y="50"/>
                  </a:cubicBezTo>
                  <a:close/>
                  <a:moveTo>
                    <a:pt x="179" y="138"/>
                  </a:moveTo>
                  <a:cubicBezTo>
                    <a:pt x="180" y="138"/>
                    <a:pt x="186" y="141"/>
                    <a:pt x="186" y="140"/>
                  </a:cubicBezTo>
                  <a:cubicBezTo>
                    <a:pt x="186" y="139"/>
                    <a:pt x="179" y="137"/>
                    <a:pt x="179" y="138"/>
                  </a:cubicBezTo>
                  <a:close/>
                  <a:moveTo>
                    <a:pt x="206" y="144"/>
                  </a:moveTo>
                  <a:cubicBezTo>
                    <a:pt x="205" y="144"/>
                    <a:pt x="205" y="143"/>
                    <a:pt x="205" y="142"/>
                  </a:cubicBezTo>
                  <a:cubicBezTo>
                    <a:pt x="206" y="142"/>
                    <a:pt x="205" y="142"/>
                    <a:pt x="205" y="142"/>
                  </a:cubicBezTo>
                  <a:cubicBezTo>
                    <a:pt x="204" y="142"/>
                    <a:pt x="204" y="140"/>
                    <a:pt x="205" y="140"/>
                  </a:cubicBezTo>
                  <a:cubicBezTo>
                    <a:pt x="205" y="139"/>
                    <a:pt x="203" y="138"/>
                    <a:pt x="203" y="139"/>
                  </a:cubicBezTo>
                  <a:cubicBezTo>
                    <a:pt x="203" y="140"/>
                    <a:pt x="201" y="139"/>
                    <a:pt x="201" y="139"/>
                  </a:cubicBezTo>
                  <a:cubicBezTo>
                    <a:pt x="201" y="138"/>
                    <a:pt x="199" y="138"/>
                    <a:pt x="200" y="137"/>
                  </a:cubicBezTo>
                  <a:cubicBezTo>
                    <a:pt x="200" y="137"/>
                    <a:pt x="198" y="137"/>
                    <a:pt x="198" y="137"/>
                  </a:cubicBezTo>
                  <a:cubicBezTo>
                    <a:pt x="198" y="138"/>
                    <a:pt x="197" y="137"/>
                    <a:pt x="198" y="136"/>
                  </a:cubicBezTo>
                  <a:cubicBezTo>
                    <a:pt x="199" y="135"/>
                    <a:pt x="199" y="134"/>
                    <a:pt x="200" y="133"/>
                  </a:cubicBezTo>
                  <a:cubicBezTo>
                    <a:pt x="201" y="133"/>
                    <a:pt x="200" y="132"/>
                    <a:pt x="199" y="132"/>
                  </a:cubicBezTo>
                  <a:cubicBezTo>
                    <a:pt x="198" y="133"/>
                    <a:pt x="195" y="137"/>
                    <a:pt x="195" y="138"/>
                  </a:cubicBezTo>
                  <a:cubicBezTo>
                    <a:pt x="195" y="139"/>
                    <a:pt x="195" y="140"/>
                    <a:pt x="194" y="140"/>
                  </a:cubicBezTo>
                  <a:cubicBezTo>
                    <a:pt x="193" y="140"/>
                    <a:pt x="192" y="141"/>
                    <a:pt x="193" y="141"/>
                  </a:cubicBezTo>
                  <a:cubicBezTo>
                    <a:pt x="193" y="142"/>
                    <a:pt x="191" y="143"/>
                    <a:pt x="192" y="144"/>
                  </a:cubicBezTo>
                  <a:cubicBezTo>
                    <a:pt x="193" y="145"/>
                    <a:pt x="194" y="144"/>
                    <a:pt x="195" y="144"/>
                  </a:cubicBezTo>
                  <a:cubicBezTo>
                    <a:pt x="197" y="144"/>
                    <a:pt x="198" y="144"/>
                    <a:pt x="199" y="143"/>
                  </a:cubicBezTo>
                  <a:cubicBezTo>
                    <a:pt x="200" y="143"/>
                    <a:pt x="200" y="144"/>
                    <a:pt x="201" y="144"/>
                  </a:cubicBezTo>
                  <a:cubicBezTo>
                    <a:pt x="202" y="144"/>
                    <a:pt x="200" y="145"/>
                    <a:pt x="200" y="146"/>
                  </a:cubicBezTo>
                  <a:cubicBezTo>
                    <a:pt x="200" y="146"/>
                    <a:pt x="201" y="145"/>
                    <a:pt x="202" y="145"/>
                  </a:cubicBezTo>
                  <a:cubicBezTo>
                    <a:pt x="203" y="144"/>
                    <a:pt x="204" y="145"/>
                    <a:pt x="204" y="146"/>
                  </a:cubicBezTo>
                  <a:cubicBezTo>
                    <a:pt x="203" y="146"/>
                    <a:pt x="206" y="147"/>
                    <a:pt x="207" y="146"/>
                  </a:cubicBezTo>
                  <a:cubicBezTo>
                    <a:pt x="207" y="145"/>
                    <a:pt x="206" y="143"/>
                    <a:pt x="206" y="144"/>
                  </a:cubicBezTo>
                  <a:close/>
                  <a:moveTo>
                    <a:pt x="19" y="125"/>
                  </a:moveTo>
                  <a:cubicBezTo>
                    <a:pt x="17" y="126"/>
                    <a:pt x="22" y="130"/>
                    <a:pt x="23" y="130"/>
                  </a:cubicBezTo>
                  <a:cubicBezTo>
                    <a:pt x="23" y="129"/>
                    <a:pt x="22" y="128"/>
                    <a:pt x="22" y="126"/>
                  </a:cubicBezTo>
                  <a:cubicBezTo>
                    <a:pt x="22" y="125"/>
                    <a:pt x="21" y="124"/>
                    <a:pt x="19" y="125"/>
                  </a:cubicBezTo>
                  <a:close/>
                  <a:moveTo>
                    <a:pt x="189" y="148"/>
                  </a:moveTo>
                  <a:cubicBezTo>
                    <a:pt x="188" y="148"/>
                    <a:pt x="189" y="147"/>
                    <a:pt x="189" y="147"/>
                  </a:cubicBezTo>
                  <a:cubicBezTo>
                    <a:pt x="189" y="146"/>
                    <a:pt x="188" y="147"/>
                    <a:pt x="187" y="148"/>
                  </a:cubicBezTo>
                  <a:cubicBezTo>
                    <a:pt x="187" y="148"/>
                    <a:pt x="186" y="149"/>
                    <a:pt x="186" y="149"/>
                  </a:cubicBezTo>
                  <a:cubicBezTo>
                    <a:pt x="186" y="150"/>
                    <a:pt x="186" y="150"/>
                    <a:pt x="185" y="150"/>
                  </a:cubicBezTo>
                  <a:cubicBezTo>
                    <a:pt x="185" y="150"/>
                    <a:pt x="181" y="150"/>
                    <a:pt x="181" y="149"/>
                  </a:cubicBezTo>
                  <a:cubicBezTo>
                    <a:pt x="181" y="148"/>
                    <a:pt x="179" y="148"/>
                    <a:pt x="179" y="147"/>
                  </a:cubicBezTo>
                  <a:cubicBezTo>
                    <a:pt x="179" y="146"/>
                    <a:pt x="177" y="146"/>
                    <a:pt x="178" y="145"/>
                  </a:cubicBezTo>
                  <a:cubicBezTo>
                    <a:pt x="179" y="144"/>
                    <a:pt x="178" y="143"/>
                    <a:pt x="177" y="144"/>
                  </a:cubicBezTo>
                  <a:cubicBezTo>
                    <a:pt x="176" y="145"/>
                    <a:pt x="176" y="144"/>
                    <a:pt x="177" y="143"/>
                  </a:cubicBezTo>
                  <a:cubicBezTo>
                    <a:pt x="178" y="143"/>
                    <a:pt x="181" y="142"/>
                    <a:pt x="179" y="140"/>
                  </a:cubicBezTo>
                  <a:cubicBezTo>
                    <a:pt x="178" y="138"/>
                    <a:pt x="171" y="141"/>
                    <a:pt x="169" y="142"/>
                  </a:cubicBezTo>
                  <a:cubicBezTo>
                    <a:pt x="168" y="143"/>
                    <a:pt x="165" y="146"/>
                    <a:pt x="164" y="146"/>
                  </a:cubicBezTo>
                  <a:cubicBezTo>
                    <a:pt x="163" y="146"/>
                    <a:pt x="166" y="144"/>
                    <a:pt x="166" y="144"/>
                  </a:cubicBezTo>
                  <a:cubicBezTo>
                    <a:pt x="167" y="143"/>
                    <a:pt x="166" y="142"/>
                    <a:pt x="167" y="143"/>
                  </a:cubicBezTo>
                  <a:cubicBezTo>
                    <a:pt x="167" y="143"/>
                    <a:pt x="169" y="140"/>
                    <a:pt x="170" y="140"/>
                  </a:cubicBezTo>
                  <a:cubicBezTo>
                    <a:pt x="171" y="139"/>
                    <a:pt x="172" y="139"/>
                    <a:pt x="173" y="139"/>
                  </a:cubicBezTo>
                  <a:cubicBezTo>
                    <a:pt x="173" y="138"/>
                    <a:pt x="173" y="138"/>
                    <a:pt x="174" y="137"/>
                  </a:cubicBezTo>
                  <a:cubicBezTo>
                    <a:pt x="175" y="136"/>
                    <a:pt x="188" y="136"/>
                    <a:pt x="189" y="136"/>
                  </a:cubicBezTo>
                  <a:cubicBezTo>
                    <a:pt x="190" y="136"/>
                    <a:pt x="192" y="134"/>
                    <a:pt x="193" y="133"/>
                  </a:cubicBezTo>
                  <a:cubicBezTo>
                    <a:pt x="194" y="132"/>
                    <a:pt x="195" y="132"/>
                    <a:pt x="196" y="133"/>
                  </a:cubicBezTo>
                  <a:cubicBezTo>
                    <a:pt x="198" y="133"/>
                    <a:pt x="199" y="131"/>
                    <a:pt x="199" y="131"/>
                  </a:cubicBezTo>
                  <a:cubicBezTo>
                    <a:pt x="200" y="130"/>
                    <a:pt x="200" y="130"/>
                    <a:pt x="199" y="130"/>
                  </a:cubicBezTo>
                  <a:cubicBezTo>
                    <a:pt x="198" y="129"/>
                    <a:pt x="198" y="129"/>
                    <a:pt x="199" y="129"/>
                  </a:cubicBezTo>
                  <a:cubicBezTo>
                    <a:pt x="199" y="129"/>
                    <a:pt x="200" y="128"/>
                    <a:pt x="200" y="128"/>
                  </a:cubicBezTo>
                  <a:cubicBezTo>
                    <a:pt x="200" y="127"/>
                    <a:pt x="200" y="127"/>
                    <a:pt x="199" y="126"/>
                  </a:cubicBezTo>
                  <a:cubicBezTo>
                    <a:pt x="198" y="124"/>
                    <a:pt x="197" y="126"/>
                    <a:pt x="196" y="126"/>
                  </a:cubicBezTo>
                  <a:cubicBezTo>
                    <a:pt x="195" y="126"/>
                    <a:pt x="197" y="125"/>
                    <a:pt x="196" y="124"/>
                  </a:cubicBezTo>
                  <a:cubicBezTo>
                    <a:pt x="195" y="124"/>
                    <a:pt x="194" y="124"/>
                    <a:pt x="192" y="125"/>
                  </a:cubicBezTo>
                  <a:cubicBezTo>
                    <a:pt x="191" y="126"/>
                    <a:pt x="191" y="125"/>
                    <a:pt x="190" y="126"/>
                  </a:cubicBezTo>
                  <a:cubicBezTo>
                    <a:pt x="189" y="127"/>
                    <a:pt x="189" y="126"/>
                    <a:pt x="190" y="125"/>
                  </a:cubicBezTo>
                  <a:cubicBezTo>
                    <a:pt x="190" y="125"/>
                    <a:pt x="191" y="125"/>
                    <a:pt x="191" y="125"/>
                  </a:cubicBezTo>
                  <a:cubicBezTo>
                    <a:pt x="191" y="124"/>
                    <a:pt x="192" y="125"/>
                    <a:pt x="193" y="124"/>
                  </a:cubicBezTo>
                  <a:cubicBezTo>
                    <a:pt x="194" y="123"/>
                    <a:pt x="195" y="123"/>
                    <a:pt x="196" y="123"/>
                  </a:cubicBezTo>
                  <a:cubicBezTo>
                    <a:pt x="196" y="122"/>
                    <a:pt x="195" y="121"/>
                    <a:pt x="194" y="122"/>
                  </a:cubicBezTo>
                  <a:cubicBezTo>
                    <a:pt x="193" y="122"/>
                    <a:pt x="192" y="120"/>
                    <a:pt x="191" y="121"/>
                  </a:cubicBezTo>
                  <a:cubicBezTo>
                    <a:pt x="191" y="121"/>
                    <a:pt x="191" y="120"/>
                    <a:pt x="190" y="120"/>
                  </a:cubicBezTo>
                  <a:cubicBezTo>
                    <a:pt x="189" y="121"/>
                    <a:pt x="189" y="120"/>
                    <a:pt x="188" y="119"/>
                  </a:cubicBezTo>
                  <a:cubicBezTo>
                    <a:pt x="188" y="118"/>
                    <a:pt x="186" y="117"/>
                    <a:pt x="184" y="116"/>
                  </a:cubicBezTo>
                  <a:cubicBezTo>
                    <a:pt x="183" y="116"/>
                    <a:pt x="184" y="115"/>
                    <a:pt x="185" y="116"/>
                  </a:cubicBezTo>
                  <a:cubicBezTo>
                    <a:pt x="185" y="116"/>
                    <a:pt x="186" y="115"/>
                    <a:pt x="187" y="115"/>
                  </a:cubicBezTo>
                  <a:cubicBezTo>
                    <a:pt x="187" y="114"/>
                    <a:pt x="186" y="114"/>
                    <a:pt x="186" y="114"/>
                  </a:cubicBezTo>
                  <a:cubicBezTo>
                    <a:pt x="185" y="114"/>
                    <a:pt x="185" y="113"/>
                    <a:pt x="185" y="112"/>
                  </a:cubicBezTo>
                  <a:cubicBezTo>
                    <a:pt x="185" y="112"/>
                    <a:pt x="184" y="111"/>
                    <a:pt x="184" y="111"/>
                  </a:cubicBezTo>
                  <a:cubicBezTo>
                    <a:pt x="184" y="110"/>
                    <a:pt x="183" y="110"/>
                    <a:pt x="183" y="109"/>
                  </a:cubicBezTo>
                  <a:cubicBezTo>
                    <a:pt x="183" y="109"/>
                    <a:pt x="182" y="108"/>
                    <a:pt x="182" y="108"/>
                  </a:cubicBezTo>
                  <a:cubicBezTo>
                    <a:pt x="182" y="107"/>
                    <a:pt x="180" y="106"/>
                    <a:pt x="180" y="105"/>
                  </a:cubicBezTo>
                  <a:cubicBezTo>
                    <a:pt x="180" y="104"/>
                    <a:pt x="180" y="104"/>
                    <a:pt x="179" y="103"/>
                  </a:cubicBezTo>
                  <a:cubicBezTo>
                    <a:pt x="179" y="102"/>
                    <a:pt x="179" y="102"/>
                    <a:pt x="178" y="104"/>
                  </a:cubicBezTo>
                  <a:cubicBezTo>
                    <a:pt x="178" y="105"/>
                    <a:pt x="177" y="105"/>
                    <a:pt x="177" y="105"/>
                  </a:cubicBezTo>
                  <a:cubicBezTo>
                    <a:pt x="178" y="106"/>
                    <a:pt x="177" y="106"/>
                    <a:pt x="177" y="107"/>
                  </a:cubicBezTo>
                  <a:cubicBezTo>
                    <a:pt x="176" y="107"/>
                    <a:pt x="177" y="108"/>
                    <a:pt x="176" y="108"/>
                  </a:cubicBezTo>
                  <a:cubicBezTo>
                    <a:pt x="176" y="108"/>
                    <a:pt x="176" y="110"/>
                    <a:pt x="176" y="109"/>
                  </a:cubicBezTo>
                  <a:cubicBezTo>
                    <a:pt x="175" y="108"/>
                    <a:pt x="174" y="108"/>
                    <a:pt x="174" y="109"/>
                  </a:cubicBezTo>
                  <a:cubicBezTo>
                    <a:pt x="174" y="110"/>
                    <a:pt x="173" y="110"/>
                    <a:pt x="172" y="110"/>
                  </a:cubicBezTo>
                  <a:cubicBezTo>
                    <a:pt x="171" y="110"/>
                    <a:pt x="171" y="109"/>
                    <a:pt x="171" y="109"/>
                  </a:cubicBezTo>
                  <a:cubicBezTo>
                    <a:pt x="170" y="110"/>
                    <a:pt x="170" y="108"/>
                    <a:pt x="169" y="108"/>
                  </a:cubicBezTo>
                  <a:cubicBezTo>
                    <a:pt x="168" y="108"/>
                    <a:pt x="168" y="108"/>
                    <a:pt x="168" y="107"/>
                  </a:cubicBezTo>
                  <a:cubicBezTo>
                    <a:pt x="168" y="107"/>
                    <a:pt x="167" y="106"/>
                    <a:pt x="167" y="106"/>
                  </a:cubicBezTo>
                  <a:cubicBezTo>
                    <a:pt x="168" y="105"/>
                    <a:pt x="167" y="104"/>
                    <a:pt x="167" y="103"/>
                  </a:cubicBezTo>
                  <a:cubicBezTo>
                    <a:pt x="167" y="102"/>
                    <a:pt x="168" y="102"/>
                    <a:pt x="168" y="101"/>
                  </a:cubicBezTo>
                  <a:cubicBezTo>
                    <a:pt x="168" y="101"/>
                    <a:pt x="167" y="101"/>
                    <a:pt x="166" y="101"/>
                  </a:cubicBezTo>
                  <a:cubicBezTo>
                    <a:pt x="166" y="101"/>
                    <a:pt x="166" y="101"/>
                    <a:pt x="165" y="101"/>
                  </a:cubicBezTo>
                  <a:cubicBezTo>
                    <a:pt x="164" y="101"/>
                    <a:pt x="162" y="101"/>
                    <a:pt x="162" y="100"/>
                  </a:cubicBezTo>
                  <a:cubicBezTo>
                    <a:pt x="162" y="99"/>
                    <a:pt x="162" y="99"/>
                    <a:pt x="161" y="98"/>
                  </a:cubicBezTo>
                  <a:cubicBezTo>
                    <a:pt x="161" y="97"/>
                    <a:pt x="160" y="98"/>
                    <a:pt x="160" y="97"/>
                  </a:cubicBezTo>
                  <a:cubicBezTo>
                    <a:pt x="160" y="97"/>
                    <a:pt x="160" y="97"/>
                    <a:pt x="159" y="96"/>
                  </a:cubicBezTo>
                  <a:cubicBezTo>
                    <a:pt x="158" y="96"/>
                    <a:pt x="158" y="96"/>
                    <a:pt x="157" y="96"/>
                  </a:cubicBezTo>
                  <a:cubicBezTo>
                    <a:pt x="157" y="96"/>
                    <a:pt x="156" y="96"/>
                    <a:pt x="155" y="96"/>
                  </a:cubicBezTo>
                  <a:cubicBezTo>
                    <a:pt x="155" y="97"/>
                    <a:pt x="153" y="96"/>
                    <a:pt x="153" y="96"/>
                  </a:cubicBezTo>
                  <a:cubicBezTo>
                    <a:pt x="153" y="96"/>
                    <a:pt x="152" y="96"/>
                    <a:pt x="151" y="95"/>
                  </a:cubicBezTo>
                  <a:cubicBezTo>
                    <a:pt x="150" y="95"/>
                    <a:pt x="148" y="95"/>
                    <a:pt x="148" y="95"/>
                  </a:cubicBezTo>
                  <a:cubicBezTo>
                    <a:pt x="148" y="96"/>
                    <a:pt x="147" y="96"/>
                    <a:pt x="147" y="97"/>
                  </a:cubicBezTo>
                  <a:cubicBezTo>
                    <a:pt x="147" y="98"/>
                    <a:pt x="148" y="98"/>
                    <a:pt x="149" y="99"/>
                  </a:cubicBezTo>
                  <a:cubicBezTo>
                    <a:pt x="149" y="99"/>
                    <a:pt x="148" y="99"/>
                    <a:pt x="148" y="100"/>
                  </a:cubicBezTo>
                  <a:cubicBezTo>
                    <a:pt x="148" y="101"/>
                    <a:pt x="147" y="101"/>
                    <a:pt x="147" y="101"/>
                  </a:cubicBezTo>
                  <a:cubicBezTo>
                    <a:pt x="147" y="101"/>
                    <a:pt x="148" y="101"/>
                    <a:pt x="148" y="102"/>
                  </a:cubicBezTo>
                  <a:cubicBezTo>
                    <a:pt x="148" y="103"/>
                    <a:pt x="149" y="103"/>
                    <a:pt x="149" y="104"/>
                  </a:cubicBezTo>
                  <a:cubicBezTo>
                    <a:pt x="149" y="106"/>
                    <a:pt x="149" y="105"/>
                    <a:pt x="148" y="106"/>
                  </a:cubicBezTo>
                  <a:cubicBezTo>
                    <a:pt x="148" y="106"/>
                    <a:pt x="148" y="106"/>
                    <a:pt x="147" y="107"/>
                  </a:cubicBezTo>
                  <a:cubicBezTo>
                    <a:pt x="147" y="108"/>
                    <a:pt x="146" y="109"/>
                    <a:pt x="147" y="109"/>
                  </a:cubicBezTo>
                  <a:cubicBezTo>
                    <a:pt x="147" y="110"/>
                    <a:pt x="149" y="111"/>
                    <a:pt x="150" y="112"/>
                  </a:cubicBezTo>
                  <a:cubicBezTo>
                    <a:pt x="151" y="114"/>
                    <a:pt x="151" y="116"/>
                    <a:pt x="151" y="117"/>
                  </a:cubicBezTo>
                  <a:cubicBezTo>
                    <a:pt x="150" y="119"/>
                    <a:pt x="149" y="119"/>
                    <a:pt x="147" y="120"/>
                  </a:cubicBezTo>
                  <a:cubicBezTo>
                    <a:pt x="146" y="122"/>
                    <a:pt x="145" y="122"/>
                    <a:pt x="144" y="122"/>
                  </a:cubicBezTo>
                  <a:cubicBezTo>
                    <a:pt x="143" y="122"/>
                    <a:pt x="144" y="123"/>
                    <a:pt x="145" y="124"/>
                  </a:cubicBezTo>
                  <a:cubicBezTo>
                    <a:pt x="146" y="125"/>
                    <a:pt x="145" y="125"/>
                    <a:pt x="145" y="126"/>
                  </a:cubicBezTo>
                  <a:cubicBezTo>
                    <a:pt x="146" y="127"/>
                    <a:pt x="145" y="128"/>
                    <a:pt x="146" y="129"/>
                  </a:cubicBezTo>
                  <a:cubicBezTo>
                    <a:pt x="147" y="130"/>
                    <a:pt x="146" y="130"/>
                    <a:pt x="145" y="131"/>
                  </a:cubicBezTo>
                  <a:cubicBezTo>
                    <a:pt x="145" y="132"/>
                    <a:pt x="146" y="131"/>
                    <a:pt x="146" y="132"/>
                  </a:cubicBezTo>
                  <a:cubicBezTo>
                    <a:pt x="146" y="133"/>
                    <a:pt x="145" y="133"/>
                    <a:pt x="145" y="132"/>
                  </a:cubicBezTo>
                  <a:cubicBezTo>
                    <a:pt x="144" y="132"/>
                    <a:pt x="143" y="133"/>
                    <a:pt x="143" y="134"/>
                  </a:cubicBezTo>
                  <a:cubicBezTo>
                    <a:pt x="143" y="134"/>
                    <a:pt x="142" y="133"/>
                    <a:pt x="142" y="133"/>
                  </a:cubicBezTo>
                  <a:cubicBezTo>
                    <a:pt x="141" y="133"/>
                    <a:pt x="142" y="132"/>
                    <a:pt x="141" y="131"/>
                  </a:cubicBezTo>
                  <a:cubicBezTo>
                    <a:pt x="140" y="130"/>
                    <a:pt x="139" y="130"/>
                    <a:pt x="139" y="130"/>
                  </a:cubicBezTo>
                  <a:cubicBezTo>
                    <a:pt x="139" y="129"/>
                    <a:pt x="137" y="128"/>
                    <a:pt x="137" y="128"/>
                  </a:cubicBezTo>
                  <a:cubicBezTo>
                    <a:pt x="137" y="127"/>
                    <a:pt x="138" y="125"/>
                    <a:pt x="137" y="124"/>
                  </a:cubicBezTo>
                  <a:cubicBezTo>
                    <a:pt x="137" y="123"/>
                    <a:pt x="137" y="123"/>
                    <a:pt x="138" y="122"/>
                  </a:cubicBezTo>
                  <a:cubicBezTo>
                    <a:pt x="138" y="122"/>
                    <a:pt x="137" y="121"/>
                    <a:pt x="136" y="121"/>
                  </a:cubicBezTo>
                  <a:cubicBezTo>
                    <a:pt x="135" y="121"/>
                    <a:pt x="134" y="120"/>
                    <a:pt x="133" y="120"/>
                  </a:cubicBezTo>
                  <a:cubicBezTo>
                    <a:pt x="131" y="121"/>
                    <a:pt x="131" y="120"/>
                    <a:pt x="130" y="120"/>
                  </a:cubicBezTo>
                  <a:cubicBezTo>
                    <a:pt x="130" y="120"/>
                    <a:pt x="129" y="119"/>
                    <a:pt x="127" y="118"/>
                  </a:cubicBezTo>
                  <a:cubicBezTo>
                    <a:pt x="126" y="118"/>
                    <a:pt x="125" y="117"/>
                    <a:pt x="125" y="117"/>
                  </a:cubicBezTo>
                  <a:cubicBezTo>
                    <a:pt x="125" y="116"/>
                    <a:pt x="123" y="116"/>
                    <a:pt x="123" y="115"/>
                  </a:cubicBezTo>
                  <a:cubicBezTo>
                    <a:pt x="122" y="115"/>
                    <a:pt x="121" y="115"/>
                    <a:pt x="120" y="115"/>
                  </a:cubicBezTo>
                  <a:cubicBezTo>
                    <a:pt x="119" y="115"/>
                    <a:pt x="118" y="114"/>
                    <a:pt x="117" y="114"/>
                  </a:cubicBezTo>
                  <a:cubicBezTo>
                    <a:pt x="116" y="114"/>
                    <a:pt x="114" y="115"/>
                    <a:pt x="113" y="115"/>
                  </a:cubicBezTo>
                  <a:cubicBezTo>
                    <a:pt x="113" y="115"/>
                    <a:pt x="114" y="114"/>
                    <a:pt x="114" y="114"/>
                  </a:cubicBezTo>
                  <a:cubicBezTo>
                    <a:pt x="114" y="113"/>
                    <a:pt x="113" y="112"/>
                    <a:pt x="113" y="111"/>
                  </a:cubicBezTo>
                  <a:cubicBezTo>
                    <a:pt x="113" y="110"/>
                    <a:pt x="112" y="108"/>
                    <a:pt x="111" y="109"/>
                  </a:cubicBezTo>
                  <a:cubicBezTo>
                    <a:pt x="110" y="109"/>
                    <a:pt x="109" y="108"/>
                    <a:pt x="108" y="108"/>
                  </a:cubicBezTo>
                  <a:cubicBezTo>
                    <a:pt x="108" y="108"/>
                    <a:pt x="108" y="105"/>
                    <a:pt x="108" y="104"/>
                  </a:cubicBezTo>
                  <a:cubicBezTo>
                    <a:pt x="109" y="102"/>
                    <a:pt x="110" y="100"/>
                    <a:pt x="110" y="100"/>
                  </a:cubicBezTo>
                  <a:cubicBezTo>
                    <a:pt x="110" y="99"/>
                    <a:pt x="111" y="99"/>
                    <a:pt x="112" y="98"/>
                  </a:cubicBezTo>
                  <a:cubicBezTo>
                    <a:pt x="112" y="98"/>
                    <a:pt x="112" y="97"/>
                    <a:pt x="113" y="97"/>
                  </a:cubicBezTo>
                  <a:cubicBezTo>
                    <a:pt x="113" y="96"/>
                    <a:pt x="113" y="96"/>
                    <a:pt x="114" y="96"/>
                  </a:cubicBezTo>
                  <a:cubicBezTo>
                    <a:pt x="114" y="95"/>
                    <a:pt x="115" y="95"/>
                    <a:pt x="114" y="95"/>
                  </a:cubicBezTo>
                  <a:cubicBezTo>
                    <a:pt x="114" y="94"/>
                    <a:pt x="114" y="94"/>
                    <a:pt x="115" y="94"/>
                  </a:cubicBezTo>
                  <a:cubicBezTo>
                    <a:pt x="116" y="94"/>
                    <a:pt x="118" y="94"/>
                    <a:pt x="118" y="93"/>
                  </a:cubicBezTo>
                  <a:cubicBezTo>
                    <a:pt x="118" y="91"/>
                    <a:pt x="115" y="92"/>
                    <a:pt x="115" y="91"/>
                  </a:cubicBezTo>
                  <a:cubicBezTo>
                    <a:pt x="115" y="90"/>
                    <a:pt x="111" y="90"/>
                    <a:pt x="111" y="90"/>
                  </a:cubicBezTo>
                  <a:cubicBezTo>
                    <a:pt x="111" y="89"/>
                    <a:pt x="115" y="90"/>
                    <a:pt x="116" y="91"/>
                  </a:cubicBezTo>
                  <a:cubicBezTo>
                    <a:pt x="117" y="91"/>
                    <a:pt x="118" y="91"/>
                    <a:pt x="119" y="91"/>
                  </a:cubicBezTo>
                  <a:cubicBezTo>
                    <a:pt x="120" y="91"/>
                    <a:pt x="119" y="90"/>
                    <a:pt x="119" y="89"/>
                  </a:cubicBezTo>
                  <a:cubicBezTo>
                    <a:pt x="120" y="88"/>
                    <a:pt x="122" y="90"/>
                    <a:pt x="123" y="90"/>
                  </a:cubicBezTo>
                  <a:cubicBezTo>
                    <a:pt x="124" y="89"/>
                    <a:pt x="125" y="87"/>
                    <a:pt x="126" y="86"/>
                  </a:cubicBezTo>
                  <a:cubicBezTo>
                    <a:pt x="127" y="85"/>
                    <a:pt x="126" y="85"/>
                    <a:pt x="124" y="85"/>
                  </a:cubicBezTo>
                  <a:cubicBezTo>
                    <a:pt x="123" y="85"/>
                    <a:pt x="121" y="84"/>
                    <a:pt x="120" y="84"/>
                  </a:cubicBezTo>
                  <a:cubicBezTo>
                    <a:pt x="119" y="83"/>
                    <a:pt x="119" y="82"/>
                    <a:pt x="121" y="82"/>
                  </a:cubicBezTo>
                  <a:cubicBezTo>
                    <a:pt x="122" y="82"/>
                    <a:pt x="124" y="85"/>
                    <a:pt x="125" y="85"/>
                  </a:cubicBezTo>
                  <a:cubicBezTo>
                    <a:pt x="126" y="85"/>
                    <a:pt x="128" y="83"/>
                    <a:pt x="129" y="82"/>
                  </a:cubicBezTo>
                  <a:cubicBezTo>
                    <a:pt x="130" y="82"/>
                    <a:pt x="128" y="81"/>
                    <a:pt x="127" y="81"/>
                  </a:cubicBezTo>
                  <a:cubicBezTo>
                    <a:pt x="127" y="80"/>
                    <a:pt x="128" y="80"/>
                    <a:pt x="129" y="80"/>
                  </a:cubicBezTo>
                  <a:cubicBezTo>
                    <a:pt x="130" y="80"/>
                    <a:pt x="130" y="81"/>
                    <a:pt x="131" y="81"/>
                  </a:cubicBezTo>
                  <a:cubicBezTo>
                    <a:pt x="131" y="81"/>
                    <a:pt x="132" y="81"/>
                    <a:pt x="133" y="81"/>
                  </a:cubicBezTo>
                  <a:cubicBezTo>
                    <a:pt x="134" y="81"/>
                    <a:pt x="133" y="80"/>
                    <a:pt x="132" y="79"/>
                  </a:cubicBezTo>
                  <a:cubicBezTo>
                    <a:pt x="131" y="79"/>
                    <a:pt x="132" y="78"/>
                    <a:pt x="132" y="79"/>
                  </a:cubicBezTo>
                  <a:cubicBezTo>
                    <a:pt x="133" y="79"/>
                    <a:pt x="133" y="79"/>
                    <a:pt x="134" y="80"/>
                  </a:cubicBezTo>
                  <a:cubicBezTo>
                    <a:pt x="134" y="81"/>
                    <a:pt x="135" y="80"/>
                    <a:pt x="136" y="80"/>
                  </a:cubicBezTo>
                  <a:cubicBezTo>
                    <a:pt x="137" y="80"/>
                    <a:pt x="137" y="79"/>
                    <a:pt x="138" y="78"/>
                  </a:cubicBezTo>
                  <a:cubicBezTo>
                    <a:pt x="139" y="78"/>
                    <a:pt x="139" y="79"/>
                    <a:pt x="139" y="78"/>
                  </a:cubicBezTo>
                  <a:cubicBezTo>
                    <a:pt x="140" y="77"/>
                    <a:pt x="139" y="76"/>
                    <a:pt x="138" y="75"/>
                  </a:cubicBezTo>
                  <a:cubicBezTo>
                    <a:pt x="137" y="74"/>
                    <a:pt x="138" y="74"/>
                    <a:pt x="137" y="73"/>
                  </a:cubicBezTo>
                  <a:cubicBezTo>
                    <a:pt x="137" y="73"/>
                    <a:pt x="136" y="72"/>
                    <a:pt x="137" y="72"/>
                  </a:cubicBezTo>
                  <a:cubicBezTo>
                    <a:pt x="138" y="73"/>
                    <a:pt x="139" y="72"/>
                    <a:pt x="140" y="72"/>
                  </a:cubicBezTo>
                  <a:cubicBezTo>
                    <a:pt x="140" y="71"/>
                    <a:pt x="138" y="71"/>
                    <a:pt x="139" y="70"/>
                  </a:cubicBezTo>
                  <a:cubicBezTo>
                    <a:pt x="140" y="70"/>
                    <a:pt x="139" y="69"/>
                    <a:pt x="138" y="69"/>
                  </a:cubicBezTo>
                  <a:cubicBezTo>
                    <a:pt x="137" y="69"/>
                    <a:pt x="137" y="69"/>
                    <a:pt x="137" y="68"/>
                  </a:cubicBezTo>
                  <a:cubicBezTo>
                    <a:pt x="137" y="67"/>
                    <a:pt x="135" y="68"/>
                    <a:pt x="134" y="67"/>
                  </a:cubicBezTo>
                  <a:cubicBezTo>
                    <a:pt x="133" y="67"/>
                    <a:pt x="131" y="67"/>
                    <a:pt x="130" y="67"/>
                  </a:cubicBezTo>
                  <a:cubicBezTo>
                    <a:pt x="130" y="67"/>
                    <a:pt x="130" y="69"/>
                    <a:pt x="131" y="69"/>
                  </a:cubicBezTo>
                  <a:cubicBezTo>
                    <a:pt x="131" y="69"/>
                    <a:pt x="132" y="70"/>
                    <a:pt x="131" y="70"/>
                  </a:cubicBezTo>
                  <a:cubicBezTo>
                    <a:pt x="131" y="70"/>
                    <a:pt x="131" y="71"/>
                    <a:pt x="131" y="71"/>
                  </a:cubicBezTo>
                  <a:cubicBezTo>
                    <a:pt x="130" y="71"/>
                    <a:pt x="130" y="71"/>
                    <a:pt x="129" y="72"/>
                  </a:cubicBezTo>
                  <a:cubicBezTo>
                    <a:pt x="129" y="74"/>
                    <a:pt x="129" y="74"/>
                    <a:pt x="128" y="75"/>
                  </a:cubicBezTo>
                  <a:cubicBezTo>
                    <a:pt x="127" y="75"/>
                    <a:pt x="128" y="73"/>
                    <a:pt x="127" y="73"/>
                  </a:cubicBezTo>
                  <a:cubicBezTo>
                    <a:pt x="126" y="73"/>
                    <a:pt x="126" y="75"/>
                    <a:pt x="127" y="75"/>
                  </a:cubicBezTo>
                  <a:cubicBezTo>
                    <a:pt x="128" y="75"/>
                    <a:pt x="128" y="76"/>
                    <a:pt x="128" y="76"/>
                  </a:cubicBezTo>
                  <a:cubicBezTo>
                    <a:pt x="128" y="77"/>
                    <a:pt x="127" y="77"/>
                    <a:pt x="126" y="78"/>
                  </a:cubicBezTo>
                  <a:cubicBezTo>
                    <a:pt x="126" y="78"/>
                    <a:pt x="126" y="77"/>
                    <a:pt x="125" y="77"/>
                  </a:cubicBezTo>
                  <a:cubicBezTo>
                    <a:pt x="124" y="76"/>
                    <a:pt x="123" y="75"/>
                    <a:pt x="123" y="74"/>
                  </a:cubicBezTo>
                  <a:cubicBezTo>
                    <a:pt x="123" y="73"/>
                    <a:pt x="124" y="73"/>
                    <a:pt x="124" y="73"/>
                  </a:cubicBezTo>
                  <a:cubicBezTo>
                    <a:pt x="125" y="73"/>
                    <a:pt x="124" y="72"/>
                    <a:pt x="124" y="72"/>
                  </a:cubicBezTo>
                  <a:cubicBezTo>
                    <a:pt x="124" y="71"/>
                    <a:pt x="123" y="71"/>
                    <a:pt x="123" y="70"/>
                  </a:cubicBezTo>
                  <a:cubicBezTo>
                    <a:pt x="122" y="69"/>
                    <a:pt x="121" y="69"/>
                    <a:pt x="121" y="69"/>
                  </a:cubicBezTo>
                  <a:cubicBezTo>
                    <a:pt x="120" y="70"/>
                    <a:pt x="120" y="71"/>
                    <a:pt x="120" y="71"/>
                  </a:cubicBezTo>
                  <a:cubicBezTo>
                    <a:pt x="119" y="71"/>
                    <a:pt x="119" y="73"/>
                    <a:pt x="119" y="73"/>
                  </a:cubicBezTo>
                  <a:cubicBezTo>
                    <a:pt x="118" y="73"/>
                    <a:pt x="118" y="70"/>
                    <a:pt x="118" y="70"/>
                  </a:cubicBezTo>
                  <a:cubicBezTo>
                    <a:pt x="117" y="70"/>
                    <a:pt x="117" y="69"/>
                    <a:pt x="118" y="69"/>
                  </a:cubicBezTo>
                  <a:cubicBezTo>
                    <a:pt x="119" y="69"/>
                    <a:pt x="119" y="68"/>
                    <a:pt x="119" y="68"/>
                  </a:cubicBezTo>
                  <a:cubicBezTo>
                    <a:pt x="118" y="68"/>
                    <a:pt x="117" y="67"/>
                    <a:pt x="116" y="67"/>
                  </a:cubicBezTo>
                  <a:cubicBezTo>
                    <a:pt x="116" y="67"/>
                    <a:pt x="115" y="68"/>
                    <a:pt x="115" y="68"/>
                  </a:cubicBezTo>
                  <a:cubicBezTo>
                    <a:pt x="114" y="67"/>
                    <a:pt x="115" y="66"/>
                    <a:pt x="115" y="66"/>
                  </a:cubicBezTo>
                  <a:cubicBezTo>
                    <a:pt x="115" y="65"/>
                    <a:pt x="116" y="66"/>
                    <a:pt x="116" y="65"/>
                  </a:cubicBezTo>
                  <a:cubicBezTo>
                    <a:pt x="117" y="65"/>
                    <a:pt x="115" y="65"/>
                    <a:pt x="115" y="64"/>
                  </a:cubicBezTo>
                  <a:cubicBezTo>
                    <a:pt x="115" y="63"/>
                    <a:pt x="113" y="63"/>
                    <a:pt x="113" y="63"/>
                  </a:cubicBezTo>
                  <a:cubicBezTo>
                    <a:pt x="112" y="62"/>
                    <a:pt x="113" y="61"/>
                    <a:pt x="113" y="60"/>
                  </a:cubicBezTo>
                  <a:cubicBezTo>
                    <a:pt x="112" y="60"/>
                    <a:pt x="111" y="58"/>
                    <a:pt x="110" y="58"/>
                  </a:cubicBezTo>
                  <a:cubicBezTo>
                    <a:pt x="109" y="59"/>
                    <a:pt x="109" y="57"/>
                    <a:pt x="109" y="57"/>
                  </a:cubicBezTo>
                  <a:cubicBezTo>
                    <a:pt x="110" y="57"/>
                    <a:pt x="110" y="57"/>
                    <a:pt x="111" y="56"/>
                  </a:cubicBezTo>
                  <a:cubicBezTo>
                    <a:pt x="112" y="55"/>
                    <a:pt x="112" y="55"/>
                    <a:pt x="111" y="55"/>
                  </a:cubicBezTo>
                  <a:cubicBezTo>
                    <a:pt x="111" y="54"/>
                    <a:pt x="110" y="54"/>
                    <a:pt x="111" y="54"/>
                  </a:cubicBezTo>
                  <a:cubicBezTo>
                    <a:pt x="112" y="54"/>
                    <a:pt x="114" y="55"/>
                    <a:pt x="115" y="54"/>
                  </a:cubicBezTo>
                  <a:cubicBezTo>
                    <a:pt x="116" y="54"/>
                    <a:pt x="118" y="51"/>
                    <a:pt x="118" y="50"/>
                  </a:cubicBezTo>
                  <a:cubicBezTo>
                    <a:pt x="119" y="49"/>
                    <a:pt x="118" y="48"/>
                    <a:pt x="116" y="49"/>
                  </a:cubicBezTo>
                  <a:cubicBezTo>
                    <a:pt x="114" y="49"/>
                    <a:pt x="114" y="48"/>
                    <a:pt x="112" y="48"/>
                  </a:cubicBezTo>
                  <a:cubicBezTo>
                    <a:pt x="111" y="48"/>
                    <a:pt x="108" y="48"/>
                    <a:pt x="107" y="49"/>
                  </a:cubicBezTo>
                  <a:cubicBezTo>
                    <a:pt x="107" y="49"/>
                    <a:pt x="108" y="49"/>
                    <a:pt x="108" y="50"/>
                  </a:cubicBezTo>
                  <a:cubicBezTo>
                    <a:pt x="108" y="50"/>
                    <a:pt x="107" y="50"/>
                    <a:pt x="106" y="50"/>
                  </a:cubicBezTo>
                  <a:cubicBezTo>
                    <a:pt x="106" y="50"/>
                    <a:pt x="106" y="51"/>
                    <a:pt x="106" y="52"/>
                  </a:cubicBezTo>
                  <a:cubicBezTo>
                    <a:pt x="106" y="54"/>
                    <a:pt x="107" y="54"/>
                    <a:pt x="107" y="55"/>
                  </a:cubicBezTo>
                  <a:cubicBezTo>
                    <a:pt x="108" y="56"/>
                    <a:pt x="108" y="57"/>
                    <a:pt x="108" y="58"/>
                  </a:cubicBezTo>
                  <a:cubicBezTo>
                    <a:pt x="108" y="59"/>
                    <a:pt x="107" y="59"/>
                    <a:pt x="106" y="59"/>
                  </a:cubicBezTo>
                  <a:cubicBezTo>
                    <a:pt x="106" y="59"/>
                    <a:pt x="107" y="60"/>
                    <a:pt x="107" y="60"/>
                  </a:cubicBezTo>
                  <a:cubicBezTo>
                    <a:pt x="107" y="61"/>
                    <a:pt x="106" y="60"/>
                    <a:pt x="105" y="60"/>
                  </a:cubicBezTo>
                  <a:cubicBezTo>
                    <a:pt x="104" y="60"/>
                    <a:pt x="104" y="62"/>
                    <a:pt x="105" y="63"/>
                  </a:cubicBezTo>
                  <a:cubicBezTo>
                    <a:pt x="105" y="63"/>
                    <a:pt x="105" y="63"/>
                    <a:pt x="105" y="64"/>
                  </a:cubicBezTo>
                  <a:cubicBezTo>
                    <a:pt x="104" y="65"/>
                    <a:pt x="104" y="66"/>
                    <a:pt x="105" y="67"/>
                  </a:cubicBezTo>
                  <a:cubicBezTo>
                    <a:pt x="106" y="67"/>
                    <a:pt x="109" y="67"/>
                    <a:pt x="110" y="68"/>
                  </a:cubicBezTo>
                  <a:cubicBezTo>
                    <a:pt x="111" y="69"/>
                    <a:pt x="109" y="68"/>
                    <a:pt x="110" y="69"/>
                  </a:cubicBezTo>
                  <a:cubicBezTo>
                    <a:pt x="110" y="70"/>
                    <a:pt x="109" y="71"/>
                    <a:pt x="109" y="71"/>
                  </a:cubicBezTo>
                  <a:cubicBezTo>
                    <a:pt x="109" y="72"/>
                    <a:pt x="110" y="72"/>
                    <a:pt x="110" y="70"/>
                  </a:cubicBezTo>
                  <a:cubicBezTo>
                    <a:pt x="111" y="69"/>
                    <a:pt x="111" y="71"/>
                    <a:pt x="111" y="72"/>
                  </a:cubicBezTo>
                  <a:cubicBezTo>
                    <a:pt x="111" y="73"/>
                    <a:pt x="110" y="72"/>
                    <a:pt x="110" y="73"/>
                  </a:cubicBezTo>
                  <a:cubicBezTo>
                    <a:pt x="109" y="74"/>
                    <a:pt x="108" y="74"/>
                    <a:pt x="107" y="74"/>
                  </a:cubicBezTo>
                  <a:cubicBezTo>
                    <a:pt x="106" y="74"/>
                    <a:pt x="107" y="75"/>
                    <a:pt x="107" y="76"/>
                  </a:cubicBezTo>
                  <a:cubicBezTo>
                    <a:pt x="108" y="77"/>
                    <a:pt x="107" y="77"/>
                    <a:pt x="106" y="77"/>
                  </a:cubicBezTo>
                  <a:cubicBezTo>
                    <a:pt x="105" y="77"/>
                    <a:pt x="104" y="76"/>
                    <a:pt x="105" y="75"/>
                  </a:cubicBezTo>
                  <a:cubicBezTo>
                    <a:pt x="105" y="74"/>
                    <a:pt x="106" y="73"/>
                    <a:pt x="105" y="73"/>
                  </a:cubicBezTo>
                  <a:cubicBezTo>
                    <a:pt x="104" y="74"/>
                    <a:pt x="103" y="73"/>
                    <a:pt x="102" y="73"/>
                  </a:cubicBezTo>
                  <a:cubicBezTo>
                    <a:pt x="102" y="72"/>
                    <a:pt x="103" y="72"/>
                    <a:pt x="104" y="72"/>
                  </a:cubicBezTo>
                  <a:cubicBezTo>
                    <a:pt x="106" y="73"/>
                    <a:pt x="104" y="71"/>
                    <a:pt x="105" y="71"/>
                  </a:cubicBezTo>
                  <a:cubicBezTo>
                    <a:pt x="106" y="71"/>
                    <a:pt x="107" y="72"/>
                    <a:pt x="108" y="71"/>
                  </a:cubicBezTo>
                  <a:cubicBezTo>
                    <a:pt x="109" y="70"/>
                    <a:pt x="108" y="69"/>
                    <a:pt x="107" y="69"/>
                  </a:cubicBezTo>
                  <a:cubicBezTo>
                    <a:pt x="106" y="69"/>
                    <a:pt x="105" y="70"/>
                    <a:pt x="105" y="69"/>
                  </a:cubicBezTo>
                  <a:cubicBezTo>
                    <a:pt x="105" y="68"/>
                    <a:pt x="106" y="69"/>
                    <a:pt x="107" y="69"/>
                  </a:cubicBezTo>
                  <a:cubicBezTo>
                    <a:pt x="108" y="69"/>
                    <a:pt x="106" y="68"/>
                    <a:pt x="105" y="68"/>
                  </a:cubicBezTo>
                  <a:cubicBezTo>
                    <a:pt x="104" y="68"/>
                    <a:pt x="104" y="68"/>
                    <a:pt x="103" y="67"/>
                  </a:cubicBezTo>
                  <a:cubicBezTo>
                    <a:pt x="102" y="66"/>
                    <a:pt x="101" y="66"/>
                    <a:pt x="100" y="68"/>
                  </a:cubicBezTo>
                  <a:cubicBezTo>
                    <a:pt x="100" y="70"/>
                    <a:pt x="98" y="69"/>
                    <a:pt x="98" y="70"/>
                  </a:cubicBezTo>
                  <a:cubicBezTo>
                    <a:pt x="97" y="70"/>
                    <a:pt x="98" y="71"/>
                    <a:pt x="100" y="71"/>
                  </a:cubicBezTo>
                  <a:cubicBezTo>
                    <a:pt x="101" y="71"/>
                    <a:pt x="102" y="72"/>
                    <a:pt x="102" y="72"/>
                  </a:cubicBezTo>
                  <a:cubicBezTo>
                    <a:pt x="101" y="72"/>
                    <a:pt x="101" y="73"/>
                    <a:pt x="101" y="73"/>
                  </a:cubicBezTo>
                  <a:cubicBezTo>
                    <a:pt x="100" y="72"/>
                    <a:pt x="99" y="73"/>
                    <a:pt x="100" y="73"/>
                  </a:cubicBezTo>
                  <a:cubicBezTo>
                    <a:pt x="100" y="74"/>
                    <a:pt x="99" y="74"/>
                    <a:pt x="99" y="75"/>
                  </a:cubicBezTo>
                  <a:cubicBezTo>
                    <a:pt x="100" y="75"/>
                    <a:pt x="98" y="75"/>
                    <a:pt x="97" y="75"/>
                  </a:cubicBezTo>
                  <a:cubicBezTo>
                    <a:pt x="96" y="75"/>
                    <a:pt x="94" y="75"/>
                    <a:pt x="93" y="75"/>
                  </a:cubicBezTo>
                  <a:cubicBezTo>
                    <a:pt x="91" y="76"/>
                    <a:pt x="90" y="75"/>
                    <a:pt x="89" y="74"/>
                  </a:cubicBezTo>
                  <a:cubicBezTo>
                    <a:pt x="88" y="74"/>
                    <a:pt x="88" y="74"/>
                    <a:pt x="87" y="74"/>
                  </a:cubicBezTo>
                  <a:cubicBezTo>
                    <a:pt x="86" y="74"/>
                    <a:pt x="86" y="73"/>
                    <a:pt x="85" y="73"/>
                  </a:cubicBezTo>
                  <a:cubicBezTo>
                    <a:pt x="83" y="73"/>
                    <a:pt x="84" y="72"/>
                    <a:pt x="83" y="71"/>
                  </a:cubicBezTo>
                  <a:cubicBezTo>
                    <a:pt x="83" y="70"/>
                    <a:pt x="81" y="71"/>
                    <a:pt x="80" y="71"/>
                  </a:cubicBezTo>
                  <a:cubicBezTo>
                    <a:pt x="79" y="72"/>
                    <a:pt x="77" y="72"/>
                    <a:pt x="76" y="73"/>
                  </a:cubicBezTo>
                  <a:cubicBezTo>
                    <a:pt x="76" y="74"/>
                    <a:pt x="77" y="74"/>
                    <a:pt x="77" y="74"/>
                  </a:cubicBezTo>
                  <a:cubicBezTo>
                    <a:pt x="78" y="74"/>
                    <a:pt x="78" y="73"/>
                    <a:pt x="79" y="73"/>
                  </a:cubicBezTo>
                  <a:cubicBezTo>
                    <a:pt x="81" y="73"/>
                    <a:pt x="82" y="71"/>
                    <a:pt x="82" y="72"/>
                  </a:cubicBezTo>
                  <a:cubicBezTo>
                    <a:pt x="83" y="73"/>
                    <a:pt x="80" y="74"/>
                    <a:pt x="79" y="74"/>
                  </a:cubicBezTo>
                  <a:cubicBezTo>
                    <a:pt x="77" y="74"/>
                    <a:pt x="78" y="75"/>
                    <a:pt x="79" y="77"/>
                  </a:cubicBezTo>
                  <a:cubicBezTo>
                    <a:pt x="80" y="79"/>
                    <a:pt x="78" y="78"/>
                    <a:pt x="78" y="79"/>
                  </a:cubicBezTo>
                  <a:cubicBezTo>
                    <a:pt x="78" y="80"/>
                    <a:pt x="76" y="79"/>
                    <a:pt x="77" y="78"/>
                  </a:cubicBezTo>
                  <a:cubicBezTo>
                    <a:pt x="78" y="78"/>
                    <a:pt x="77" y="77"/>
                    <a:pt x="77" y="76"/>
                  </a:cubicBezTo>
                  <a:cubicBezTo>
                    <a:pt x="76" y="76"/>
                    <a:pt x="75" y="76"/>
                    <a:pt x="75" y="76"/>
                  </a:cubicBezTo>
                  <a:cubicBezTo>
                    <a:pt x="76" y="75"/>
                    <a:pt x="75" y="76"/>
                    <a:pt x="74" y="75"/>
                  </a:cubicBezTo>
                  <a:cubicBezTo>
                    <a:pt x="73" y="75"/>
                    <a:pt x="73" y="74"/>
                    <a:pt x="72" y="75"/>
                  </a:cubicBezTo>
                  <a:cubicBezTo>
                    <a:pt x="71" y="75"/>
                    <a:pt x="70" y="75"/>
                    <a:pt x="68" y="75"/>
                  </a:cubicBezTo>
                  <a:cubicBezTo>
                    <a:pt x="65" y="76"/>
                    <a:pt x="61" y="76"/>
                    <a:pt x="61" y="75"/>
                  </a:cubicBezTo>
                  <a:cubicBezTo>
                    <a:pt x="60" y="74"/>
                    <a:pt x="63" y="73"/>
                    <a:pt x="63" y="73"/>
                  </a:cubicBezTo>
                  <a:cubicBezTo>
                    <a:pt x="64" y="73"/>
                    <a:pt x="64" y="72"/>
                    <a:pt x="62" y="71"/>
                  </a:cubicBezTo>
                  <a:cubicBezTo>
                    <a:pt x="61" y="71"/>
                    <a:pt x="59" y="70"/>
                    <a:pt x="59" y="71"/>
                  </a:cubicBezTo>
                  <a:cubicBezTo>
                    <a:pt x="59" y="71"/>
                    <a:pt x="57" y="71"/>
                    <a:pt x="55" y="70"/>
                  </a:cubicBezTo>
                  <a:cubicBezTo>
                    <a:pt x="53" y="70"/>
                    <a:pt x="53" y="69"/>
                    <a:pt x="52" y="69"/>
                  </a:cubicBezTo>
                  <a:cubicBezTo>
                    <a:pt x="51" y="69"/>
                    <a:pt x="49" y="69"/>
                    <a:pt x="47" y="68"/>
                  </a:cubicBezTo>
                  <a:cubicBezTo>
                    <a:pt x="46" y="66"/>
                    <a:pt x="43" y="67"/>
                    <a:pt x="42" y="68"/>
                  </a:cubicBezTo>
                  <a:cubicBezTo>
                    <a:pt x="42" y="69"/>
                    <a:pt x="41" y="69"/>
                    <a:pt x="39" y="69"/>
                  </a:cubicBezTo>
                  <a:cubicBezTo>
                    <a:pt x="38" y="69"/>
                    <a:pt x="40" y="67"/>
                    <a:pt x="40" y="67"/>
                  </a:cubicBezTo>
                  <a:cubicBezTo>
                    <a:pt x="39" y="67"/>
                    <a:pt x="40" y="66"/>
                    <a:pt x="39" y="65"/>
                  </a:cubicBezTo>
                  <a:cubicBezTo>
                    <a:pt x="38" y="65"/>
                    <a:pt x="37" y="69"/>
                    <a:pt x="36" y="69"/>
                  </a:cubicBezTo>
                  <a:cubicBezTo>
                    <a:pt x="34" y="69"/>
                    <a:pt x="33" y="65"/>
                    <a:pt x="32" y="64"/>
                  </a:cubicBezTo>
                  <a:cubicBezTo>
                    <a:pt x="31" y="63"/>
                    <a:pt x="30" y="63"/>
                    <a:pt x="31" y="65"/>
                  </a:cubicBezTo>
                  <a:cubicBezTo>
                    <a:pt x="32" y="66"/>
                    <a:pt x="30" y="65"/>
                    <a:pt x="30" y="66"/>
                  </a:cubicBezTo>
                  <a:cubicBezTo>
                    <a:pt x="30" y="67"/>
                    <a:pt x="28" y="68"/>
                    <a:pt x="28" y="67"/>
                  </a:cubicBezTo>
                  <a:cubicBezTo>
                    <a:pt x="28" y="67"/>
                    <a:pt x="27" y="66"/>
                    <a:pt x="26" y="68"/>
                  </a:cubicBezTo>
                  <a:cubicBezTo>
                    <a:pt x="25" y="69"/>
                    <a:pt x="24" y="69"/>
                    <a:pt x="24" y="68"/>
                  </a:cubicBezTo>
                  <a:cubicBezTo>
                    <a:pt x="24" y="68"/>
                    <a:pt x="20" y="70"/>
                    <a:pt x="20" y="70"/>
                  </a:cubicBezTo>
                  <a:cubicBezTo>
                    <a:pt x="20" y="71"/>
                    <a:pt x="20" y="72"/>
                    <a:pt x="19" y="71"/>
                  </a:cubicBezTo>
                  <a:cubicBezTo>
                    <a:pt x="18" y="71"/>
                    <a:pt x="18" y="71"/>
                    <a:pt x="19" y="70"/>
                  </a:cubicBezTo>
                  <a:cubicBezTo>
                    <a:pt x="20" y="70"/>
                    <a:pt x="22" y="68"/>
                    <a:pt x="24" y="68"/>
                  </a:cubicBezTo>
                  <a:cubicBezTo>
                    <a:pt x="25" y="67"/>
                    <a:pt x="27" y="66"/>
                    <a:pt x="27" y="66"/>
                  </a:cubicBezTo>
                  <a:cubicBezTo>
                    <a:pt x="27" y="65"/>
                    <a:pt x="26" y="66"/>
                    <a:pt x="25" y="66"/>
                  </a:cubicBezTo>
                  <a:cubicBezTo>
                    <a:pt x="24" y="65"/>
                    <a:pt x="23" y="66"/>
                    <a:pt x="22" y="67"/>
                  </a:cubicBezTo>
                  <a:cubicBezTo>
                    <a:pt x="20" y="68"/>
                    <a:pt x="19" y="67"/>
                    <a:pt x="19" y="68"/>
                  </a:cubicBezTo>
                  <a:cubicBezTo>
                    <a:pt x="19" y="69"/>
                    <a:pt x="18" y="68"/>
                    <a:pt x="17" y="69"/>
                  </a:cubicBezTo>
                  <a:cubicBezTo>
                    <a:pt x="17" y="69"/>
                    <a:pt x="16" y="69"/>
                    <a:pt x="17" y="68"/>
                  </a:cubicBezTo>
                  <a:cubicBezTo>
                    <a:pt x="17" y="68"/>
                    <a:pt x="16" y="67"/>
                    <a:pt x="16" y="68"/>
                  </a:cubicBezTo>
                  <a:cubicBezTo>
                    <a:pt x="16" y="68"/>
                    <a:pt x="15" y="69"/>
                    <a:pt x="14" y="69"/>
                  </a:cubicBezTo>
                  <a:cubicBezTo>
                    <a:pt x="13" y="69"/>
                    <a:pt x="12" y="69"/>
                    <a:pt x="12" y="70"/>
                  </a:cubicBezTo>
                  <a:cubicBezTo>
                    <a:pt x="13" y="71"/>
                    <a:pt x="14" y="71"/>
                    <a:pt x="13" y="71"/>
                  </a:cubicBezTo>
                  <a:cubicBezTo>
                    <a:pt x="13" y="72"/>
                    <a:pt x="12" y="70"/>
                    <a:pt x="10" y="71"/>
                  </a:cubicBezTo>
                  <a:cubicBezTo>
                    <a:pt x="8" y="71"/>
                    <a:pt x="4" y="69"/>
                    <a:pt x="4" y="68"/>
                  </a:cubicBezTo>
                  <a:cubicBezTo>
                    <a:pt x="4" y="68"/>
                    <a:pt x="2" y="68"/>
                    <a:pt x="0" y="68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1" y="104"/>
                    <a:pt x="1" y="104"/>
                  </a:cubicBezTo>
                  <a:cubicBezTo>
                    <a:pt x="2" y="103"/>
                    <a:pt x="2" y="104"/>
                    <a:pt x="4" y="103"/>
                  </a:cubicBezTo>
                  <a:cubicBezTo>
                    <a:pt x="5" y="103"/>
                    <a:pt x="5" y="104"/>
                    <a:pt x="5" y="104"/>
                  </a:cubicBezTo>
                  <a:cubicBezTo>
                    <a:pt x="5" y="105"/>
                    <a:pt x="7" y="106"/>
                    <a:pt x="7" y="107"/>
                  </a:cubicBezTo>
                  <a:cubicBezTo>
                    <a:pt x="8" y="108"/>
                    <a:pt x="8" y="108"/>
                    <a:pt x="9" y="108"/>
                  </a:cubicBezTo>
                  <a:cubicBezTo>
                    <a:pt x="10" y="107"/>
                    <a:pt x="11" y="107"/>
                    <a:pt x="11" y="106"/>
                  </a:cubicBezTo>
                  <a:cubicBezTo>
                    <a:pt x="11" y="105"/>
                    <a:pt x="15" y="105"/>
                    <a:pt x="15" y="106"/>
                  </a:cubicBezTo>
                  <a:cubicBezTo>
                    <a:pt x="15" y="107"/>
                    <a:pt x="18" y="109"/>
                    <a:pt x="20" y="112"/>
                  </a:cubicBezTo>
                  <a:cubicBezTo>
                    <a:pt x="21" y="115"/>
                    <a:pt x="21" y="116"/>
                    <a:pt x="24" y="117"/>
                  </a:cubicBezTo>
                  <a:cubicBezTo>
                    <a:pt x="26" y="118"/>
                    <a:pt x="26" y="118"/>
                    <a:pt x="26" y="119"/>
                  </a:cubicBezTo>
                  <a:cubicBezTo>
                    <a:pt x="26" y="120"/>
                    <a:pt x="27" y="121"/>
                    <a:pt x="26" y="121"/>
                  </a:cubicBezTo>
                  <a:cubicBezTo>
                    <a:pt x="26" y="122"/>
                    <a:pt x="25" y="122"/>
                    <a:pt x="25" y="123"/>
                  </a:cubicBezTo>
                  <a:cubicBezTo>
                    <a:pt x="25" y="123"/>
                    <a:pt x="25" y="123"/>
                    <a:pt x="26" y="124"/>
                  </a:cubicBezTo>
                  <a:cubicBezTo>
                    <a:pt x="26" y="124"/>
                    <a:pt x="25" y="124"/>
                    <a:pt x="25" y="125"/>
                  </a:cubicBezTo>
                  <a:cubicBezTo>
                    <a:pt x="26" y="125"/>
                    <a:pt x="25" y="126"/>
                    <a:pt x="26" y="126"/>
                  </a:cubicBezTo>
                  <a:cubicBezTo>
                    <a:pt x="26" y="127"/>
                    <a:pt x="27" y="127"/>
                    <a:pt x="28" y="126"/>
                  </a:cubicBezTo>
                  <a:cubicBezTo>
                    <a:pt x="28" y="126"/>
                    <a:pt x="29" y="127"/>
                    <a:pt x="28" y="128"/>
                  </a:cubicBezTo>
                  <a:cubicBezTo>
                    <a:pt x="28" y="129"/>
                    <a:pt x="29" y="129"/>
                    <a:pt x="29" y="129"/>
                  </a:cubicBezTo>
                  <a:cubicBezTo>
                    <a:pt x="29" y="128"/>
                    <a:pt x="30" y="129"/>
                    <a:pt x="31" y="130"/>
                  </a:cubicBezTo>
                  <a:cubicBezTo>
                    <a:pt x="31" y="130"/>
                    <a:pt x="32" y="131"/>
                    <a:pt x="31" y="131"/>
                  </a:cubicBezTo>
                  <a:cubicBezTo>
                    <a:pt x="30" y="131"/>
                    <a:pt x="30" y="132"/>
                    <a:pt x="31" y="132"/>
                  </a:cubicBezTo>
                  <a:cubicBezTo>
                    <a:pt x="32" y="132"/>
                    <a:pt x="31" y="133"/>
                    <a:pt x="31" y="133"/>
                  </a:cubicBezTo>
                  <a:cubicBezTo>
                    <a:pt x="31" y="134"/>
                    <a:pt x="33" y="134"/>
                    <a:pt x="34" y="134"/>
                  </a:cubicBezTo>
                  <a:cubicBezTo>
                    <a:pt x="35" y="134"/>
                    <a:pt x="35" y="135"/>
                    <a:pt x="36" y="135"/>
                  </a:cubicBezTo>
                  <a:cubicBezTo>
                    <a:pt x="36" y="136"/>
                    <a:pt x="37" y="136"/>
                    <a:pt x="38" y="136"/>
                  </a:cubicBezTo>
                  <a:cubicBezTo>
                    <a:pt x="38" y="136"/>
                    <a:pt x="38" y="137"/>
                    <a:pt x="38" y="137"/>
                  </a:cubicBezTo>
                  <a:cubicBezTo>
                    <a:pt x="39" y="138"/>
                    <a:pt x="40" y="138"/>
                    <a:pt x="40" y="138"/>
                  </a:cubicBezTo>
                  <a:cubicBezTo>
                    <a:pt x="41" y="137"/>
                    <a:pt x="41" y="138"/>
                    <a:pt x="42" y="138"/>
                  </a:cubicBezTo>
                  <a:cubicBezTo>
                    <a:pt x="43" y="138"/>
                    <a:pt x="43" y="139"/>
                    <a:pt x="43" y="140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107" y="140"/>
                    <a:pt x="107" y="138"/>
                    <a:pt x="108" y="139"/>
                  </a:cubicBezTo>
                  <a:cubicBezTo>
                    <a:pt x="109" y="140"/>
                    <a:pt x="108" y="140"/>
                    <a:pt x="109" y="141"/>
                  </a:cubicBezTo>
                  <a:cubicBezTo>
                    <a:pt x="110" y="141"/>
                    <a:pt x="111" y="142"/>
                    <a:pt x="111" y="141"/>
                  </a:cubicBezTo>
                  <a:cubicBezTo>
                    <a:pt x="112" y="141"/>
                    <a:pt x="112" y="141"/>
                    <a:pt x="113" y="142"/>
                  </a:cubicBezTo>
                  <a:cubicBezTo>
                    <a:pt x="114" y="142"/>
                    <a:pt x="115" y="142"/>
                    <a:pt x="115" y="142"/>
                  </a:cubicBezTo>
                  <a:cubicBezTo>
                    <a:pt x="116" y="143"/>
                    <a:pt x="117" y="143"/>
                    <a:pt x="117" y="143"/>
                  </a:cubicBezTo>
                  <a:cubicBezTo>
                    <a:pt x="118" y="142"/>
                    <a:pt x="120" y="143"/>
                    <a:pt x="121" y="143"/>
                  </a:cubicBezTo>
                  <a:cubicBezTo>
                    <a:pt x="122" y="142"/>
                    <a:pt x="123" y="140"/>
                    <a:pt x="124" y="140"/>
                  </a:cubicBezTo>
                  <a:cubicBezTo>
                    <a:pt x="125" y="140"/>
                    <a:pt x="128" y="141"/>
                    <a:pt x="129" y="142"/>
                  </a:cubicBezTo>
                  <a:cubicBezTo>
                    <a:pt x="129" y="144"/>
                    <a:pt x="131" y="142"/>
                    <a:pt x="131" y="144"/>
                  </a:cubicBezTo>
                  <a:cubicBezTo>
                    <a:pt x="131" y="145"/>
                    <a:pt x="133" y="147"/>
                    <a:pt x="132" y="147"/>
                  </a:cubicBezTo>
                  <a:cubicBezTo>
                    <a:pt x="133" y="148"/>
                    <a:pt x="133" y="148"/>
                    <a:pt x="134" y="148"/>
                  </a:cubicBezTo>
                  <a:cubicBezTo>
                    <a:pt x="134" y="148"/>
                    <a:pt x="136" y="148"/>
                    <a:pt x="137" y="149"/>
                  </a:cubicBezTo>
                  <a:cubicBezTo>
                    <a:pt x="139" y="149"/>
                    <a:pt x="141" y="148"/>
                    <a:pt x="142" y="150"/>
                  </a:cubicBezTo>
                  <a:cubicBezTo>
                    <a:pt x="142" y="152"/>
                    <a:pt x="144" y="153"/>
                    <a:pt x="142" y="153"/>
                  </a:cubicBezTo>
                  <a:cubicBezTo>
                    <a:pt x="141" y="153"/>
                    <a:pt x="139" y="151"/>
                    <a:pt x="139" y="152"/>
                  </a:cubicBezTo>
                  <a:cubicBezTo>
                    <a:pt x="139" y="153"/>
                    <a:pt x="139" y="153"/>
                    <a:pt x="139" y="154"/>
                  </a:cubicBezTo>
                  <a:cubicBezTo>
                    <a:pt x="139" y="156"/>
                    <a:pt x="138" y="158"/>
                    <a:pt x="137" y="158"/>
                  </a:cubicBezTo>
                  <a:cubicBezTo>
                    <a:pt x="137" y="158"/>
                    <a:pt x="137" y="158"/>
                    <a:pt x="137" y="158"/>
                  </a:cubicBezTo>
                  <a:cubicBezTo>
                    <a:pt x="137" y="159"/>
                    <a:pt x="137" y="159"/>
                    <a:pt x="137" y="160"/>
                  </a:cubicBezTo>
                  <a:cubicBezTo>
                    <a:pt x="138" y="159"/>
                    <a:pt x="139" y="158"/>
                    <a:pt x="140" y="158"/>
                  </a:cubicBezTo>
                  <a:cubicBezTo>
                    <a:pt x="142" y="158"/>
                    <a:pt x="142" y="159"/>
                    <a:pt x="143" y="159"/>
                  </a:cubicBezTo>
                  <a:cubicBezTo>
                    <a:pt x="144" y="158"/>
                    <a:pt x="144" y="158"/>
                    <a:pt x="145" y="158"/>
                  </a:cubicBezTo>
                  <a:cubicBezTo>
                    <a:pt x="145" y="158"/>
                    <a:pt x="145" y="158"/>
                    <a:pt x="145" y="158"/>
                  </a:cubicBezTo>
                  <a:cubicBezTo>
                    <a:pt x="145" y="158"/>
                    <a:pt x="145" y="158"/>
                    <a:pt x="145" y="158"/>
                  </a:cubicBezTo>
                  <a:cubicBezTo>
                    <a:pt x="145" y="157"/>
                    <a:pt x="145" y="157"/>
                    <a:pt x="145" y="157"/>
                  </a:cubicBezTo>
                  <a:cubicBezTo>
                    <a:pt x="144" y="157"/>
                    <a:pt x="144" y="157"/>
                    <a:pt x="143" y="156"/>
                  </a:cubicBezTo>
                  <a:cubicBezTo>
                    <a:pt x="143" y="155"/>
                    <a:pt x="147" y="154"/>
                    <a:pt x="148" y="154"/>
                  </a:cubicBezTo>
                  <a:cubicBezTo>
                    <a:pt x="150" y="155"/>
                    <a:pt x="151" y="154"/>
                    <a:pt x="151" y="154"/>
                  </a:cubicBezTo>
                  <a:cubicBezTo>
                    <a:pt x="152" y="153"/>
                    <a:pt x="154" y="152"/>
                    <a:pt x="155" y="152"/>
                  </a:cubicBezTo>
                  <a:cubicBezTo>
                    <a:pt x="155" y="152"/>
                    <a:pt x="163" y="152"/>
                    <a:pt x="163" y="152"/>
                  </a:cubicBezTo>
                  <a:cubicBezTo>
                    <a:pt x="163" y="152"/>
                    <a:pt x="165" y="150"/>
                    <a:pt x="165" y="149"/>
                  </a:cubicBezTo>
                  <a:cubicBezTo>
                    <a:pt x="166" y="147"/>
                    <a:pt x="167" y="144"/>
                    <a:pt x="168" y="145"/>
                  </a:cubicBezTo>
                  <a:cubicBezTo>
                    <a:pt x="169" y="145"/>
                    <a:pt x="171" y="145"/>
                    <a:pt x="171" y="146"/>
                  </a:cubicBezTo>
                  <a:cubicBezTo>
                    <a:pt x="172" y="146"/>
                    <a:pt x="171" y="149"/>
                    <a:pt x="173" y="152"/>
                  </a:cubicBezTo>
                  <a:cubicBezTo>
                    <a:pt x="174" y="151"/>
                    <a:pt x="175" y="151"/>
                    <a:pt x="176" y="151"/>
                  </a:cubicBezTo>
                  <a:cubicBezTo>
                    <a:pt x="177" y="151"/>
                    <a:pt x="178" y="150"/>
                    <a:pt x="179" y="149"/>
                  </a:cubicBezTo>
                  <a:cubicBezTo>
                    <a:pt x="179" y="148"/>
                    <a:pt x="180" y="150"/>
                    <a:pt x="179" y="150"/>
                  </a:cubicBezTo>
                  <a:cubicBezTo>
                    <a:pt x="178" y="150"/>
                    <a:pt x="179" y="151"/>
                    <a:pt x="181" y="151"/>
                  </a:cubicBezTo>
                  <a:cubicBezTo>
                    <a:pt x="182" y="151"/>
                    <a:pt x="180" y="151"/>
                    <a:pt x="179" y="151"/>
                  </a:cubicBezTo>
                  <a:cubicBezTo>
                    <a:pt x="178" y="151"/>
                    <a:pt x="178" y="151"/>
                    <a:pt x="176" y="153"/>
                  </a:cubicBezTo>
                  <a:cubicBezTo>
                    <a:pt x="175" y="154"/>
                    <a:pt x="175" y="155"/>
                    <a:pt x="176" y="155"/>
                  </a:cubicBezTo>
                  <a:cubicBezTo>
                    <a:pt x="177" y="156"/>
                    <a:pt x="178" y="156"/>
                    <a:pt x="179" y="155"/>
                  </a:cubicBezTo>
                  <a:cubicBezTo>
                    <a:pt x="180" y="154"/>
                    <a:pt x="180" y="153"/>
                    <a:pt x="181" y="153"/>
                  </a:cubicBezTo>
                  <a:cubicBezTo>
                    <a:pt x="182" y="153"/>
                    <a:pt x="185" y="152"/>
                    <a:pt x="186" y="152"/>
                  </a:cubicBezTo>
                  <a:cubicBezTo>
                    <a:pt x="188" y="151"/>
                    <a:pt x="187" y="151"/>
                    <a:pt x="187" y="150"/>
                  </a:cubicBezTo>
                  <a:cubicBezTo>
                    <a:pt x="187" y="150"/>
                    <a:pt x="189" y="150"/>
                    <a:pt x="190" y="149"/>
                  </a:cubicBezTo>
                  <a:cubicBezTo>
                    <a:pt x="191" y="149"/>
                    <a:pt x="190" y="148"/>
                    <a:pt x="189" y="148"/>
                  </a:cubicBezTo>
                  <a:close/>
                  <a:moveTo>
                    <a:pt x="55" y="81"/>
                  </a:moveTo>
                  <a:cubicBezTo>
                    <a:pt x="54" y="83"/>
                    <a:pt x="53" y="83"/>
                    <a:pt x="52" y="83"/>
                  </a:cubicBezTo>
                  <a:cubicBezTo>
                    <a:pt x="50" y="83"/>
                    <a:pt x="50" y="84"/>
                    <a:pt x="50" y="84"/>
                  </a:cubicBezTo>
                  <a:cubicBezTo>
                    <a:pt x="51" y="85"/>
                    <a:pt x="51" y="85"/>
                    <a:pt x="50" y="85"/>
                  </a:cubicBezTo>
                  <a:cubicBezTo>
                    <a:pt x="48" y="86"/>
                    <a:pt x="47" y="87"/>
                    <a:pt x="47" y="87"/>
                  </a:cubicBezTo>
                  <a:cubicBezTo>
                    <a:pt x="46" y="87"/>
                    <a:pt x="49" y="84"/>
                    <a:pt x="48" y="84"/>
                  </a:cubicBezTo>
                  <a:cubicBezTo>
                    <a:pt x="48" y="83"/>
                    <a:pt x="46" y="85"/>
                    <a:pt x="46" y="85"/>
                  </a:cubicBezTo>
                  <a:cubicBezTo>
                    <a:pt x="46" y="86"/>
                    <a:pt x="44" y="86"/>
                    <a:pt x="43" y="86"/>
                  </a:cubicBezTo>
                  <a:cubicBezTo>
                    <a:pt x="43" y="86"/>
                    <a:pt x="42" y="85"/>
                    <a:pt x="42" y="85"/>
                  </a:cubicBezTo>
                  <a:cubicBezTo>
                    <a:pt x="43" y="85"/>
                    <a:pt x="43" y="84"/>
                    <a:pt x="44" y="84"/>
                  </a:cubicBezTo>
                  <a:cubicBezTo>
                    <a:pt x="45" y="84"/>
                    <a:pt x="44" y="83"/>
                    <a:pt x="44" y="82"/>
                  </a:cubicBezTo>
                  <a:cubicBezTo>
                    <a:pt x="44" y="82"/>
                    <a:pt x="46" y="83"/>
                    <a:pt x="46" y="82"/>
                  </a:cubicBezTo>
                  <a:cubicBezTo>
                    <a:pt x="46" y="81"/>
                    <a:pt x="44" y="81"/>
                    <a:pt x="43" y="81"/>
                  </a:cubicBezTo>
                  <a:cubicBezTo>
                    <a:pt x="43" y="82"/>
                    <a:pt x="41" y="83"/>
                    <a:pt x="39" y="82"/>
                  </a:cubicBezTo>
                  <a:cubicBezTo>
                    <a:pt x="38" y="82"/>
                    <a:pt x="44" y="81"/>
                    <a:pt x="45" y="80"/>
                  </a:cubicBezTo>
                  <a:cubicBezTo>
                    <a:pt x="46" y="79"/>
                    <a:pt x="51" y="78"/>
                    <a:pt x="51" y="79"/>
                  </a:cubicBezTo>
                  <a:cubicBezTo>
                    <a:pt x="51" y="80"/>
                    <a:pt x="48" y="80"/>
                    <a:pt x="50" y="81"/>
                  </a:cubicBezTo>
                  <a:cubicBezTo>
                    <a:pt x="51" y="82"/>
                    <a:pt x="53" y="81"/>
                    <a:pt x="54" y="80"/>
                  </a:cubicBezTo>
                  <a:cubicBezTo>
                    <a:pt x="54" y="80"/>
                    <a:pt x="56" y="80"/>
                    <a:pt x="55" y="81"/>
                  </a:cubicBezTo>
                  <a:close/>
                  <a:moveTo>
                    <a:pt x="68" y="98"/>
                  </a:moveTo>
                  <a:cubicBezTo>
                    <a:pt x="66" y="99"/>
                    <a:pt x="67" y="99"/>
                    <a:pt x="65" y="99"/>
                  </a:cubicBezTo>
                  <a:cubicBezTo>
                    <a:pt x="64" y="100"/>
                    <a:pt x="65" y="101"/>
                    <a:pt x="63" y="101"/>
                  </a:cubicBezTo>
                  <a:cubicBezTo>
                    <a:pt x="62" y="101"/>
                    <a:pt x="57" y="101"/>
                    <a:pt x="57" y="100"/>
                  </a:cubicBezTo>
                  <a:cubicBezTo>
                    <a:pt x="57" y="100"/>
                    <a:pt x="59" y="100"/>
                    <a:pt x="59" y="100"/>
                  </a:cubicBezTo>
                  <a:cubicBezTo>
                    <a:pt x="59" y="99"/>
                    <a:pt x="60" y="98"/>
                    <a:pt x="61" y="98"/>
                  </a:cubicBezTo>
                  <a:cubicBezTo>
                    <a:pt x="62" y="98"/>
                    <a:pt x="62" y="96"/>
                    <a:pt x="60" y="96"/>
                  </a:cubicBezTo>
                  <a:cubicBezTo>
                    <a:pt x="59" y="95"/>
                    <a:pt x="63" y="94"/>
                    <a:pt x="64" y="96"/>
                  </a:cubicBezTo>
                  <a:cubicBezTo>
                    <a:pt x="65" y="97"/>
                    <a:pt x="66" y="98"/>
                    <a:pt x="67" y="97"/>
                  </a:cubicBezTo>
                  <a:cubicBezTo>
                    <a:pt x="68" y="96"/>
                    <a:pt x="74" y="93"/>
                    <a:pt x="74" y="95"/>
                  </a:cubicBezTo>
                  <a:cubicBezTo>
                    <a:pt x="74" y="96"/>
                    <a:pt x="70" y="97"/>
                    <a:pt x="68" y="98"/>
                  </a:cubicBezTo>
                  <a:close/>
                  <a:moveTo>
                    <a:pt x="104" y="136"/>
                  </a:moveTo>
                  <a:cubicBezTo>
                    <a:pt x="103" y="136"/>
                    <a:pt x="104" y="133"/>
                    <a:pt x="102" y="131"/>
                  </a:cubicBezTo>
                  <a:cubicBezTo>
                    <a:pt x="100" y="130"/>
                    <a:pt x="98" y="128"/>
                    <a:pt x="98" y="126"/>
                  </a:cubicBezTo>
                  <a:cubicBezTo>
                    <a:pt x="98" y="125"/>
                    <a:pt x="101" y="124"/>
                    <a:pt x="101" y="125"/>
                  </a:cubicBezTo>
                  <a:cubicBezTo>
                    <a:pt x="102" y="126"/>
                    <a:pt x="103" y="131"/>
                    <a:pt x="104" y="132"/>
                  </a:cubicBezTo>
                  <a:cubicBezTo>
                    <a:pt x="105" y="133"/>
                    <a:pt x="105" y="135"/>
                    <a:pt x="104" y="13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6" name="Freeform 307">
              <a:extLst>
                <a:ext uri="{FF2B5EF4-FFF2-40B4-BE49-F238E27FC236}">
                  <a16:creationId xmlns:a16="http://schemas.microsoft.com/office/drawing/2014/main" id="{EA0EAD15-8EA2-4406-9A5F-92D2BA85C5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45063" y="1497013"/>
              <a:ext cx="852487" cy="576263"/>
            </a:xfrm>
            <a:custGeom>
              <a:avLst/>
              <a:gdLst>
                <a:gd name="T0" fmla="*/ 72 w 236"/>
                <a:gd name="T1" fmla="*/ 47 h 160"/>
                <a:gd name="T2" fmla="*/ 63 w 236"/>
                <a:gd name="T3" fmla="*/ 7 h 160"/>
                <a:gd name="T4" fmla="*/ 38 w 236"/>
                <a:gd name="T5" fmla="*/ 4 h 160"/>
                <a:gd name="T6" fmla="*/ 28 w 236"/>
                <a:gd name="T7" fmla="*/ 2 h 160"/>
                <a:gd name="T8" fmla="*/ 19 w 236"/>
                <a:gd name="T9" fmla="*/ 4 h 160"/>
                <a:gd name="T10" fmla="*/ 4 w 236"/>
                <a:gd name="T11" fmla="*/ 12 h 160"/>
                <a:gd name="T12" fmla="*/ 15 w 236"/>
                <a:gd name="T13" fmla="*/ 21 h 160"/>
                <a:gd name="T14" fmla="*/ 4 w 236"/>
                <a:gd name="T15" fmla="*/ 21 h 160"/>
                <a:gd name="T16" fmla="*/ 12 w 236"/>
                <a:gd name="T17" fmla="*/ 28 h 160"/>
                <a:gd name="T18" fmla="*/ 9 w 236"/>
                <a:gd name="T19" fmla="*/ 32 h 160"/>
                <a:gd name="T20" fmla="*/ 9 w 236"/>
                <a:gd name="T21" fmla="*/ 45 h 160"/>
                <a:gd name="T22" fmla="*/ 20 w 236"/>
                <a:gd name="T23" fmla="*/ 48 h 160"/>
                <a:gd name="T24" fmla="*/ 21 w 236"/>
                <a:gd name="T25" fmla="*/ 55 h 160"/>
                <a:gd name="T26" fmla="*/ 17 w 236"/>
                <a:gd name="T27" fmla="*/ 59 h 160"/>
                <a:gd name="T28" fmla="*/ 30 w 236"/>
                <a:gd name="T29" fmla="*/ 51 h 160"/>
                <a:gd name="T30" fmla="*/ 36 w 236"/>
                <a:gd name="T31" fmla="*/ 43 h 160"/>
                <a:gd name="T32" fmla="*/ 39 w 236"/>
                <a:gd name="T33" fmla="*/ 41 h 160"/>
                <a:gd name="T34" fmla="*/ 47 w 236"/>
                <a:gd name="T35" fmla="*/ 44 h 160"/>
                <a:gd name="T36" fmla="*/ 51 w 236"/>
                <a:gd name="T37" fmla="*/ 41 h 160"/>
                <a:gd name="T38" fmla="*/ 57 w 236"/>
                <a:gd name="T39" fmla="*/ 43 h 160"/>
                <a:gd name="T40" fmla="*/ 70 w 236"/>
                <a:gd name="T41" fmla="*/ 47 h 160"/>
                <a:gd name="T42" fmla="*/ 77 w 236"/>
                <a:gd name="T43" fmla="*/ 51 h 160"/>
                <a:gd name="T44" fmla="*/ 78 w 236"/>
                <a:gd name="T45" fmla="*/ 53 h 160"/>
                <a:gd name="T46" fmla="*/ 80 w 236"/>
                <a:gd name="T47" fmla="*/ 54 h 160"/>
                <a:gd name="T48" fmla="*/ 83 w 236"/>
                <a:gd name="T49" fmla="*/ 56 h 160"/>
                <a:gd name="T50" fmla="*/ 82 w 236"/>
                <a:gd name="T51" fmla="*/ 61 h 160"/>
                <a:gd name="T52" fmla="*/ 87 w 236"/>
                <a:gd name="T53" fmla="*/ 61 h 160"/>
                <a:gd name="T54" fmla="*/ 3 w 236"/>
                <a:gd name="T55" fmla="*/ 64 h 160"/>
                <a:gd name="T56" fmla="*/ 37 w 236"/>
                <a:gd name="T57" fmla="*/ 49 h 160"/>
                <a:gd name="T58" fmla="*/ 36 w 236"/>
                <a:gd name="T59" fmla="*/ 52 h 160"/>
                <a:gd name="T60" fmla="*/ 5 w 236"/>
                <a:gd name="T61" fmla="*/ 45 h 160"/>
                <a:gd name="T62" fmla="*/ 29 w 236"/>
                <a:gd name="T63" fmla="*/ 157 h 160"/>
                <a:gd name="T64" fmla="*/ 19 w 236"/>
                <a:gd name="T65" fmla="*/ 152 h 160"/>
                <a:gd name="T66" fmla="*/ 228 w 236"/>
                <a:gd name="T67" fmla="*/ 88 h 160"/>
                <a:gd name="T68" fmla="*/ 208 w 236"/>
                <a:gd name="T69" fmla="*/ 96 h 160"/>
                <a:gd name="T70" fmla="*/ 200 w 236"/>
                <a:gd name="T71" fmla="*/ 99 h 160"/>
                <a:gd name="T72" fmla="*/ 192 w 236"/>
                <a:gd name="T73" fmla="*/ 92 h 160"/>
                <a:gd name="T74" fmla="*/ 196 w 236"/>
                <a:gd name="T75" fmla="*/ 87 h 160"/>
                <a:gd name="T76" fmla="*/ 187 w 236"/>
                <a:gd name="T77" fmla="*/ 85 h 160"/>
                <a:gd name="T78" fmla="*/ 180 w 236"/>
                <a:gd name="T79" fmla="*/ 82 h 160"/>
                <a:gd name="T80" fmla="*/ 170 w 236"/>
                <a:gd name="T81" fmla="*/ 79 h 160"/>
                <a:gd name="T82" fmla="*/ 106 w 236"/>
                <a:gd name="T83" fmla="*/ 82 h 160"/>
                <a:gd name="T84" fmla="*/ 104 w 236"/>
                <a:gd name="T85" fmla="*/ 87 h 160"/>
                <a:gd name="T86" fmla="*/ 104 w 236"/>
                <a:gd name="T87" fmla="*/ 108 h 160"/>
                <a:gd name="T88" fmla="*/ 112 w 236"/>
                <a:gd name="T89" fmla="*/ 120 h 160"/>
                <a:gd name="T90" fmla="*/ 127 w 236"/>
                <a:gd name="T91" fmla="*/ 126 h 160"/>
                <a:gd name="T92" fmla="*/ 149 w 236"/>
                <a:gd name="T93" fmla="*/ 131 h 160"/>
                <a:gd name="T94" fmla="*/ 161 w 236"/>
                <a:gd name="T95" fmla="*/ 139 h 160"/>
                <a:gd name="T96" fmla="*/ 167 w 236"/>
                <a:gd name="T97" fmla="*/ 136 h 160"/>
                <a:gd name="T98" fmla="*/ 176 w 236"/>
                <a:gd name="T99" fmla="*/ 132 h 160"/>
                <a:gd name="T100" fmla="*/ 184 w 236"/>
                <a:gd name="T101" fmla="*/ 133 h 160"/>
                <a:gd name="T102" fmla="*/ 193 w 236"/>
                <a:gd name="T103" fmla="*/ 132 h 160"/>
                <a:gd name="T104" fmla="*/ 201 w 236"/>
                <a:gd name="T105" fmla="*/ 142 h 160"/>
                <a:gd name="T106" fmla="*/ 202 w 236"/>
                <a:gd name="T107" fmla="*/ 130 h 160"/>
                <a:gd name="T108" fmla="*/ 213 w 236"/>
                <a:gd name="T109" fmla="*/ 118 h 160"/>
                <a:gd name="T110" fmla="*/ 214 w 236"/>
                <a:gd name="T111" fmla="*/ 112 h 160"/>
                <a:gd name="T112" fmla="*/ 215 w 236"/>
                <a:gd name="T113" fmla="*/ 112 h 160"/>
                <a:gd name="T114" fmla="*/ 221 w 236"/>
                <a:gd name="T115" fmla="*/ 103 h 160"/>
                <a:gd name="T116" fmla="*/ 227 w 236"/>
                <a:gd name="T117" fmla="*/ 98 h 160"/>
                <a:gd name="T118" fmla="*/ 236 w 236"/>
                <a:gd name="T119" fmla="*/ 9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36" h="160">
                  <a:moveTo>
                    <a:pt x="89" y="58"/>
                  </a:moveTo>
                  <a:cubicBezTo>
                    <a:pt x="89" y="57"/>
                    <a:pt x="89" y="57"/>
                    <a:pt x="87" y="56"/>
                  </a:cubicBezTo>
                  <a:cubicBezTo>
                    <a:pt x="84" y="55"/>
                    <a:pt x="84" y="54"/>
                    <a:pt x="83" y="51"/>
                  </a:cubicBezTo>
                  <a:cubicBezTo>
                    <a:pt x="81" y="48"/>
                    <a:pt x="78" y="46"/>
                    <a:pt x="78" y="45"/>
                  </a:cubicBezTo>
                  <a:cubicBezTo>
                    <a:pt x="78" y="44"/>
                    <a:pt x="74" y="44"/>
                    <a:pt x="74" y="45"/>
                  </a:cubicBezTo>
                  <a:cubicBezTo>
                    <a:pt x="74" y="46"/>
                    <a:pt x="73" y="46"/>
                    <a:pt x="72" y="47"/>
                  </a:cubicBezTo>
                  <a:cubicBezTo>
                    <a:pt x="71" y="47"/>
                    <a:pt x="71" y="47"/>
                    <a:pt x="70" y="46"/>
                  </a:cubicBezTo>
                  <a:cubicBezTo>
                    <a:pt x="70" y="45"/>
                    <a:pt x="68" y="44"/>
                    <a:pt x="68" y="43"/>
                  </a:cubicBezTo>
                  <a:cubicBezTo>
                    <a:pt x="68" y="43"/>
                    <a:pt x="68" y="42"/>
                    <a:pt x="67" y="42"/>
                  </a:cubicBezTo>
                  <a:cubicBezTo>
                    <a:pt x="65" y="43"/>
                    <a:pt x="65" y="42"/>
                    <a:pt x="64" y="43"/>
                  </a:cubicBezTo>
                  <a:cubicBezTo>
                    <a:pt x="64" y="43"/>
                    <a:pt x="63" y="42"/>
                    <a:pt x="63" y="42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7"/>
                    <a:pt x="62" y="7"/>
                    <a:pt x="62" y="6"/>
                  </a:cubicBezTo>
                  <a:cubicBezTo>
                    <a:pt x="61" y="6"/>
                    <a:pt x="58" y="5"/>
                    <a:pt x="57" y="5"/>
                  </a:cubicBezTo>
                  <a:cubicBezTo>
                    <a:pt x="56" y="5"/>
                    <a:pt x="54" y="6"/>
                    <a:pt x="53" y="5"/>
                  </a:cubicBezTo>
                  <a:cubicBezTo>
                    <a:pt x="52" y="5"/>
                    <a:pt x="51" y="4"/>
                    <a:pt x="49" y="5"/>
                  </a:cubicBezTo>
                  <a:cubicBezTo>
                    <a:pt x="47" y="5"/>
                    <a:pt x="46" y="4"/>
                    <a:pt x="44" y="3"/>
                  </a:cubicBezTo>
                  <a:cubicBezTo>
                    <a:pt x="42" y="3"/>
                    <a:pt x="39" y="3"/>
                    <a:pt x="38" y="4"/>
                  </a:cubicBezTo>
                  <a:cubicBezTo>
                    <a:pt x="38" y="4"/>
                    <a:pt x="38" y="3"/>
                    <a:pt x="37" y="3"/>
                  </a:cubicBezTo>
                  <a:cubicBezTo>
                    <a:pt x="36" y="3"/>
                    <a:pt x="37" y="3"/>
                    <a:pt x="36" y="2"/>
                  </a:cubicBezTo>
                  <a:cubicBezTo>
                    <a:pt x="36" y="1"/>
                    <a:pt x="33" y="2"/>
                    <a:pt x="32" y="2"/>
                  </a:cubicBezTo>
                  <a:cubicBezTo>
                    <a:pt x="31" y="2"/>
                    <a:pt x="31" y="1"/>
                    <a:pt x="31" y="1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0"/>
                    <a:pt x="28" y="0"/>
                    <a:pt x="27" y="0"/>
                  </a:cubicBezTo>
                  <a:cubicBezTo>
                    <a:pt x="26" y="0"/>
                    <a:pt x="26" y="0"/>
                    <a:pt x="25" y="1"/>
                  </a:cubicBezTo>
                  <a:cubicBezTo>
                    <a:pt x="23" y="2"/>
                    <a:pt x="22" y="2"/>
                    <a:pt x="21" y="2"/>
                  </a:cubicBezTo>
                  <a:cubicBezTo>
                    <a:pt x="20" y="2"/>
                    <a:pt x="19" y="2"/>
                    <a:pt x="19" y="3"/>
                  </a:cubicBezTo>
                  <a:cubicBezTo>
                    <a:pt x="19" y="3"/>
                    <a:pt x="20" y="3"/>
                    <a:pt x="19" y="4"/>
                  </a:cubicBezTo>
                  <a:cubicBezTo>
                    <a:pt x="19" y="5"/>
                    <a:pt x="18" y="3"/>
                    <a:pt x="18" y="4"/>
                  </a:cubicBezTo>
                  <a:cubicBezTo>
                    <a:pt x="17" y="4"/>
                    <a:pt x="15" y="4"/>
                    <a:pt x="14" y="4"/>
                  </a:cubicBezTo>
                  <a:cubicBezTo>
                    <a:pt x="14" y="4"/>
                    <a:pt x="12" y="6"/>
                    <a:pt x="11" y="7"/>
                  </a:cubicBezTo>
                  <a:cubicBezTo>
                    <a:pt x="11" y="7"/>
                    <a:pt x="12" y="8"/>
                    <a:pt x="10" y="9"/>
                  </a:cubicBezTo>
                  <a:cubicBezTo>
                    <a:pt x="9" y="11"/>
                    <a:pt x="5" y="10"/>
                    <a:pt x="5" y="10"/>
                  </a:cubicBezTo>
                  <a:cubicBezTo>
                    <a:pt x="4" y="10"/>
                    <a:pt x="4" y="11"/>
                    <a:pt x="4" y="12"/>
                  </a:cubicBezTo>
                  <a:cubicBezTo>
                    <a:pt x="4" y="12"/>
                    <a:pt x="4" y="13"/>
                    <a:pt x="7" y="13"/>
                  </a:cubicBezTo>
                  <a:cubicBezTo>
                    <a:pt x="9" y="14"/>
                    <a:pt x="10" y="17"/>
                    <a:pt x="10" y="17"/>
                  </a:cubicBezTo>
                  <a:cubicBezTo>
                    <a:pt x="11" y="18"/>
                    <a:pt x="13" y="17"/>
                    <a:pt x="14" y="17"/>
                  </a:cubicBezTo>
                  <a:cubicBezTo>
                    <a:pt x="15" y="18"/>
                    <a:pt x="14" y="19"/>
                    <a:pt x="15" y="19"/>
                  </a:cubicBezTo>
                  <a:cubicBezTo>
                    <a:pt x="16" y="20"/>
                    <a:pt x="17" y="19"/>
                    <a:pt x="18" y="20"/>
                  </a:cubicBezTo>
                  <a:cubicBezTo>
                    <a:pt x="18" y="21"/>
                    <a:pt x="16" y="20"/>
                    <a:pt x="15" y="21"/>
                  </a:cubicBezTo>
                  <a:cubicBezTo>
                    <a:pt x="14" y="21"/>
                    <a:pt x="13" y="22"/>
                    <a:pt x="13" y="21"/>
                  </a:cubicBezTo>
                  <a:cubicBezTo>
                    <a:pt x="12" y="21"/>
                    <a:pt x="11" y="21"/>
                    <a:pt x="10" y="21"/>
                  </a:cubicBezTo>
                  <a:cubicBezTo>
                    <a:pt x="9" y="21"/>
                    <a:pt x="10" y="20"/>
                    <a:pt x="10" y="20"/>
                  </a:cubicBezTo>
                  <a:cubicBezTo>
                    <a:pt x="10" y="19"/>
                    <a:pt x="9" y="19"/>
                    <a:pt x="7" y="20"/>
                  </a:cubicBezTo>
                  <a:cubicBezTo>
                    <a:pt x="5" y="21"/>
                    <a:pt x="6" y="20"/>
                    <a:pt x="6" y="21"/>
                  </a:cubicBezTo>
                  <a:cubicBezTo>
                    <a:pt x="5" y="22"/>
                    <a:pt x="5" y="21"/>
                    <a:pt x="4" y="21"/>
                  </a:cubicBezTo>
                  <a:cubicBezTo>
                    <a:pt x="3" y="22"/>
                    <a:pt x="1" y="22"/>
                    <a:pt x="0" y="23"/>
                  </a:cubicBezTo>
                  <a:cubicBezTo>
                    <a:pt x="0" y="24"/>
                    <a:pt x="3" y="24"/>
                    <a:pt x="4" y="24"/>
                  </a:cubicBezTo>
                  <a:cubicBezTo>
                    <a:pt x="5" y="25"/>
                    <a:pt x="3" y="25"/>
                    <a:pt x="3" y="26"/>
                  </a:cubicBezTo>
                  <a:cubicBezTo>
                    <a:pt x="4" y="26"/>
                    <a:pt x="4" y="27"/>
                    <a:pt x="5" y="27"/>
                  </a:cubicBezTo>
                  <a:cubicBezTo>
                    <a:pt x="6" y="28"/>
                    <a:pt x="9" y="27"/>
                    <a:pt x="10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3" y="27"/>
                    <a:pt x="15" y="25"/>
                    <a:pt x="16" y="26"/>
                  </a:cubicBezTo>
                  <a:cubicBezTo>
                    <a:pt x="18" y="27"/>
                    <a:pt x="15" y="27"/>
                    <a:pt x="16" y="28"/>
                  </a:cubicBezTo>
                  <a:cubicBezTo>
                    <a:pt x="16" y="28"/>
                    <a:pt x="17" y="30"/>
                    <a:pt x="16" y="31"/>
                  </a:cubicBezTo>
                  <a:cubicBezTo>
                    <a:pt x="15" y="32"/>
                    <a:pt x="14" y="31"/>
                    <a:pt x="13" y="31"/>
                  </a:cubicBezTo>
                  <a:cubicBezTo>
                    <a:pt x="12" y="31"/>
                    <a:pt x="13" y="32"/>
                    <a:pt x="12" y="33"/>
                  </a:cubicBezTo>
                  <a:cubicBezTo>
                    <a:pt x="11" y="34"/>
                    <a:pt x="10" y="32"/>
                    <a:pt x="9" y="32"/>
                  </a:cubicBezTo>
                  <a:cubicBezTo>
                    <a:pt x="8" y="32"/>
                    <a:pt x="8" y="34"/>
                    <a:pt x="8" y="34"/>
                  </a:cubicBezTo>
                  <a:cubicBezTo>
                    <a:pt x="8" y="35"/>
                    <a:pt x="6" y="34"/>
                    <a:pt x="6" y="36"/>
                  </a:cubicBezTo>
                  <a:cubicBezTo>
                    <a:pt x="5" y="38"/>
                    <a:pt x="3" y="36"/>
                    <a:pt x="5" y="38"/>
                  </a:cubicBezTo>
                  <a:cubicBezTo>
                    <a:pt x="6" y="40"/>
                    <a:pt x="6" y="39"/>
                    <a:pt x="7" y="40"/>
                  </a:cubicBezTo>
                  <a:cubicBezTo>
                    <a:pt x="8" y="40"/>
                    <a:pt x="5" y="42"/>
                    <a:pt x="7" y="42"/>
                  </a:cubicBezTo>
                  <a:cubicBezTo>
                    <a:pt x="8" y="42"/>
                    <a:pt x="9" y="44"/>
                    <a:pt x="9" y="45"/>
                  </a:cubicBezTo>
                  <a:cubicBezTo>
                    <a:pt x="10" y="45"/>
                    <a:pt x="11" y="44"/>
                    <a:pt x="12" y="44"/>
                  </a:cubicBezTo>
                  <a:cubicBezTo>
                    <a:pt x="13" y="44"/>
                    <a:pt x="13" y="43"/>
                    <a:pt x="13" y="43"/>
                  </a:cubicBezTo>
                  <a:cubicBezTo>
                    <a:pt x="14" y="44"/>
                    <a:pt x="15" y="45"/>
                    <a:pt x="14" y="46"/>
                  </a:cubicBezTo>
                  <a:cubicBezTo>
                    <a:pt x="14" y="46"/>
                    <a:pt x="14" y="47"/>
                    <a:pt x="14" y="48"/>
                  </a:cubicBezTo>
                  <a:cubicBezTo>
                    <a:pt x="14" y="49"/>
                    <a:pt x="16" y="48"/>
                    <a:pt x="17" y="48"/>
                  </a:cubicBezTo>
                  <a:cubicBezTo>
                    <a:pt x="17" y="47"/>
                    <a:pt x="19" y="47"/>
                    <a:pt x="20" y="48"/>
                  </a:cubicBezTo>
                  <a:cubicBezTo>
                    <a:pt x="21" y="49"/>
                    <a:pt x="21" y="49"/>
                    <a:pt x="21" y="48"/>
                  </a:cubicBezTo>
                  <a:cubicBezTo>
                    <a:pt x="21" y="48"/>
                    <a:pt x="22" y="47"/>
                    <a:pt x="22" y="47"/>
                  </a:cubicBezTo>
                  <a:cubicBezTo>
                    <a:pt x="22" y="48"/>
                    <a:pt x="23" y="48"/>
                    <a:pt x="25" y="48"/>
                  </a:cubicBezTo>
                  <a:cubicBezTo>
                    <a:pt x="26" y="47"/>
                    <a:pt x="26" y="48"/>
                    <a:pt x="25" y="49"/>
                  </a:cubicBezTo>
                  <a:cubicBezTo>
                    <a:pt x="24" y="50"/>
                    <a:pt x="25" y="52"/>
                    <a:pt x="24" y="52"/>
                  </a:cubicBezTo>
                  <a:cubicBezTo>
                    <a:pt x="23" y="53"/>
                    <a:pt x="22" y="55"/>
                    <a:pt x="21" y="55"/>
                  </a:cubicBezTo>
                  <a:cubicBezTo>
                    <a:pt x="20" y="55"/>
                    <a:pt x="18" y="58"/>
                    <a:pt x="17" y="58"/>
                  </a:cubicBezTo>
                  <a:cubicBezTo>
                    <a:pt x="17" y="58"/>
                    <a:pt x="14" y="57"/>
                    <a:pt x="14" y="58"/>
                  </a:cubicBezTo>
                  <a:cubicBezTo>
                    <a:pt x="13" y="59"/>
                    <a:pt x="11" y="60"/>
                    <a:pt x="12" y="61"/>
                  </a:cubicBezTo>
                  <a:cubicBezTo>
                    <a:pt x="12" y="61"/>
                    <a:pt x="15" y="60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7" y="59"/>
                    <a:pt x="17" y="59"/>
                  </a:cubicBezTo>
                  <a:cubicBezTo>
                    <a:pt x="18" y="58"/>
                    <a:pt x="19" y="58"/>
                    <a:pt x="19" y="58"/>
                  </a:cubicBezTo>
                  <a:cubicBezTo>
                    <a:pt x="20" y="58"/>
                    <a:pt x="20" y="58"/>
                    <a:pt x="21" y="58"/>
                  </a:cubicBezTo>
                  <a:cubicBezTo>
                    <a:pt x="23" y="57"/>
                    <a:pt x="22" y="57"/>
                    <a:pt x="23" y="56"/>
                  </a:cubicBezTo>
                  <a:cubicBezTo>
                    <a:pt x="23" y="55"/>
                    <a:pt x="26" y="54"/>
                    <a:pt x="27" y="54"/>
                  </a:cubicBezTo>
                  <a:cubicBezTo>
                    <a:pt x="27" y="54"/>
                    <a:pt x="27" y="53"/>
                    <a:pt x="28" y="53"/>
                  </a:cubicBezTo>
                  <a:cubicBezTo>
                    <a:pt x="28" y="53"/>
                    <a:pt x="29" y="52"/>
                    <a:pt x="30" y="51"/>
                  </a:cubicBezTo>
                  <a:cubicBezTo>
                    <a:pt x="31" y="50"/>
                    <a:pt x="31" y="51"/>
                    <a:pt x="32" y="50"/>
                  </a:cubicBezTo>
                  <a:cubicBezTo>
                    <a:pt x="33" y="50"/>
                    <a:pt x="32" y="49"/>
                    <a:pt x="33" y="49"/>
                  </a:cubicBezTo>
                  <a:cubicBezTo>
                    <a:pt x="34" y="48"/>
                    <a:pt x="34" y="48"/>
                    <a:pt x="34" y="47"/>
                  </a:cubicBezTo>
                  <a:cubicBezTo>
                    <a:pt x="34" y="47"/>
                    <a:pt x="32" y="47"/>
                    <a:pt x="32" y="46"/>
                  </a:cubicBezTo>
                  <a:cubicBezTo>
                    <a:pt x="32" y="46"/>
                    <a:pt x="34" y="45"/>
                    <a:pt x="34" y="45"/>
                  </a:cubicBezTo>
                  <a:cubicBezTo>
                    <a:pt x="35" y="45"/>
                    <a:pt x="36" y="44"/>
                    <a:pt x="36" y="43"/>
                  </a:cubicBezTo>
                  <a:cubicBezTo>
                    <a:pt x="36" y="43"/>
                    <a:pt x="37" y="42"/>
                    <a:pt x="37" y="42"/>
                  </a:cubicBezTo>
                  <a:cubicBezTo>
                    <a:pt x="38" y="41"/>
                    <a:pt x="38" y="40"/>
                    <a:pt x="38" y="40"/>
                  </a:cubicBezTo>
                  <a:cubicBezTo>
                    <a:pt x="39" y="40"/>
                    <a:pt x="40" y="39"/>
                    <a:pt x="40" y="39"/>
                  </a:cubicBezTo>
                  <a:cubicBezTo>
                    <a:pt x="41" y="39"/>
                    <a:pt x="40" y="39"/>
                    <a:pt x="42" y="40"/>
                  </a:cubicBezTo>
                  <a:cubicBezTo>
                    <a:pt x="43" y="40"/>
                    <a:pt x="43" y="41"/>
                    <a:pt x="42" y="40"/>
                  </a:cubicBezTo>
                  <a:cubicBezTo>
                    <a:pt x="41" y="40"/>
                    <a:pt x="40" y="40"/>
                    <a:pt x="39" y="41"/>
                  </a:cubicBezTo>
                  <a:cubicBezTo>
                    <a:pt x="38" y="42"/>
                    <a:pt x="39" y="42"/>
                    <a:pt x="38" y="43"/>
                  </a:cubicBezTo>
                  <a:cubicBezTo>
                    <a:pt x="38" y="44"/>
                    <a:pt x="38" y="45"/>
                    <a:pt x="39" y="45"/>
                  </a:cubicBezTo>
                  <a:cubicBezTo>
                    <a:pt x="40" y="45"/>
                    <a:pt x="39" y="45"/>
                    <a:pt x="38" y="46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40" y="46"/>
                    <a:pt x="42" y="45"/>
                    <a:pt x="43" y="44"/>
                  </a:cubicBezTo>
                  <a:cubicBezTo>
                    <a:pt x="45" y="43"/>
                    <a:pt x="46" y="44"/>
                    <a:pt x="47" y="44"/>
                  </a:cubicBezTo>
                  <a:cubicBezTo>
                    <a:pt x="47" y="44"/>
                    <a:pt x="46" y="43"/>
                    <a:pt x="47" y="43"/>
                  </a:cubicBezTo>
                  <a:cubicBezTo>
                    <a:pt x="47" y="42"/>
                    <a:pt x="46" y="42"/>
                    <a:pt x="46" y="41"/>
                  </a:cubicBezTo>
                  <a:cubicBezTo>
                    <a:pt x="45" y="40"/>
                    <a:pt x="46" y="41"/>
                    <a:pt x="46" y="40"/>
                  </a:cubicBezTo>
                  <a:cubicBezTo>
                    <a:pt x="47" y="39"/>
                    <a:pt x="47" y="40"/>
                    <a:pt x="48" y="40"/>
                  </a:cubicBezTo>
                  <a:cubicBezTo>
                    <a:pt x="48" y="40"/>
                    <a:pt x="49" y="40"/>
                    <a:pt x="49" y="41"/>
                  </a:cubicBezTo>
                  <a:cubicBezTo>
                    <a:pt x="50" y="42"/>
                    <a:pt x="50" y="40"/>
                    <a:pt x="51" y="41"/>
                  </a:cubicBezTo>
                  <a:cubicBezTo>
                    <a:pt x="52" y="42"/>
                    <a:pt x="51" y="42"/>
                    <a:pt x="50" y="42"/>
                  </a:cubicBezTo>
                  <a:cubicBezTo>
                    <a:pt x="49" y="42"/>
                    <a:pt x="50" y="43"/>
                    <a:pt x="50" y="43"/>
                  </a:cubicBezTo>
                  <a:cubicBezTo>
                    <a:pt x="51" y="42"/>
                    <a:pt x="52" y="42"/>
                    <a:pt x="52" y="42"/>
                  </a:cubicBezTo>
                  <a:cubicBezTo>
                    <a:pt x="53" y="43"/>
                    <a:pt x="53" y="43"/>
                    <a:pt x="54" y="42"/>
                  </a:cubicBezTo>
                  <a:cubicBezTo>
                    <a:pt x="54" y="42"/>
                    <a:pt x="54" y="42"/>
                    <a:pt x="54" y="43"/>
                  </a:cubicBezTo>
                  <a:cubicBezTo>
                    <a:pt x="54" y="43"/>
                    <a:pt x="55" y="43"/>
                    <a:pt x="57" y="43"/>
                  </a:cubicBezTo>
                  <a:cubicBezTo>
                    <a:pt x="58" y="44"/>
                    <a:pt x="61" y="43"/>
                    <a:pt x="62" y="43"/>
                  </a:cubicBezTo>
                  <a:cubicBezTo>
                    <a:pt x="63" y="43"/>
                    <a:pt x="62" y="44"/>
                    <a:pt x="64" y="45"/>
                  </a:cubicBezTo>
                  <a:cubicBezTo>
                    <a:pt x="66" y="45"/>
                    <a:pt x="66" y="43"/>
                    <a:pt x="67" y="44"/>
                  </a:cubicBezTo>
                  <a:cubicBezTo>
                    <a:pt x="68" y="44"/>
                    <a:pt x="67" y="45"/>
                    <a:pt x="66" y="45"/>
                  </a:cubicBezTo>
                  <a:cubicBezTo>
                    <a:pt x="66" y="46"/>
                    <a:pt x="67" y="46"/>
                    <a:pt x="67" y="46"/>
                  </a:cubicBezTo>
                  <a:cubicBezTo>
                    <a:pt x="68" y="46"/>
                    <a:pt x="70" y="47"/>
                    <a:pt x="70" y="47"/>
                  </a:cubicBezTo>
                  <a:cubicBezTo>
                    <a:pt x="71" y="48"/>
                    <a:pt x="71" y="49"/>
                    <a:pt x="73" y="49"/>
                  </a:cubicBezTo>
                  <a:cubicBezTo>
                    <a:pt x="75" y="50"/>
                    <a:pt x="73" y="47"/>
                    <a:pt x="74" y="48"/>
                  </a:cubicBezTo>
                  <a:cubicBezTo>
                    <a:pt x="76" y="49"/>
                    <a:pt x="75" y="48"/>
                    <a:pt x="76" y="49"/>
                  </a:cubicBezTo>
                  <a:cubicBezTo>
                    <a:pt x="77" y="50"/>
                    <a:pt x="77" y="49"/>
                    <a:pt x="76" y="47"/>
                  </a:cubicBezTo>
                  <a:cubicBezTo>
                    <a:pt x="76" y="46"/>
                    <a:pt x="77" y="47"/>
                    <a:pt x="77" y="48"/>
                  </a:cubicBezTo>
                  <a:cubicBezTo>
                    <a:pt x="78" y="48"/>
                    <a:pt x="78" y="50"/>
                    <a:pt x="77" y="51"/>
                  </a:cubicBezTo>
                  <a:cubicBezTo>
                    <a:pt x="77" y="52"/>
                    <a:pt x="76" y="51"/>
                    <a:pt x="76" y="50"/>
                  </a:cubicBezTo>
                  <a:cubicBezTo>
                    <a:pt x="76" y="50"/>
                    <a:pt x="74" y="50"/>
                    <a:pt x="74" y="51"/>
                  </a:cubicBezTo>
                  <a:cubicBezTo>
                    <a:pt x="74" y="51"/>
                    <a:pt x="75" y="53"/>
                    <a:pt x="76" y="53"/>
                  </a:cubicBezTo>
                  <a:cubicBezTo>
                    <a:pt x="77" y="53"/>
                    <a:pt x="76" y="54"/>
                    <a:pt x="77" y="55"/>
                  </a:cubicBezTo>
                  <a:cubicBezTo>
                    <a:pt x="77" y="55"/>
                    <a:pt x="77" y="56"/>
                    <a:pt x="78" y="56"/>
                  </a:cubicBezTo>
                  <a:cubicBezTo>
                    <a:pt x="78" y="56"/>
                    <a:pt x="78" y="54"/>
                    <a:pt x="78" y="53"/>
                  </a:cubicBezTo>
                  <a:cubicBezTo>
                    <a:pt x="77" y="53"/>
                    <a:pt x="77" y="52"/>
                    <a:pt x="78" y="52"/>
                  </a:cubicBezTo>
                  <a:cubicBezTo>
                    <a:pt x="79" y="52"/>
                    <a:pt x="78" y="53"/>
                    <a:pt x="78" y="53"/>
                  </a:cubicBezTo>
                  <a:cubicBezTo>
                    <a:pt x="79" y="54"/>
                    <a:pt x="79" y="53"/>
                    <a:pt x="80" y="53"/>
                  </a:cubicBezTo>
                  <a:cubicBezTo>
                    <a:pt x="80" y="52"/>
                    <a:pt x="79" y="51"/>
                    <a:pt x="80" y="50"/>
                  </a:cubicBezTo>
                  <a:cubicBezTo>
                    <a:pt x="80" y="50"/>
                    <a:pt x="81" y="51"/>
                    <a:pt x="81" y="52"/>
                  </a:cubicBezTo>
                  <a:cubicBezTo>
                    <a:pt x="81" y="53"/>
                    <a:pt x="80" y="53"/>
                    <a:pt x="80" y="54"/>
                  </a:cubicBezTo>
                  <a:cubicBezTo>
                    <a:pt x="80" y="54"/>
                    <a:pt x="79" y="54"/>
                    <a:pt x="79" y="54"/>
                  </a:cubicBezTo>
                  <a:cubicBezTo>
                    <a:pt x="79" y="55"/>
                    <a:pt x="79" y="57"/>
                    <a:pt x="79" y="57"/>
                  </a:cubicBezTo>
                  <a:cubicBezTo>
                    <a:pt x="80" y="57"/>
                    <a:pt x="80" y="55"/>
                    <a:pt x="80" y="56"/>
                  </a:cubicBezTo>
                  <a:cubicBezTo>
                    <a:pt x="80" y="57"/>
                    <a:pt x="81" y="55"/>
                    <a:pt x="82" y="56"/>
                  </a:cubicBezTo>
                  <a:cubicBezTo>
                    <a:pt x="82" y="56"/>
                    <a:pt x="83" y="57"/>
                    <a:pt x="84" y="57"/>
                  </a:cubicBezTo>
                  <a:cubicBezTo>
                    <a:pt x="84" y="57"/>
                    <a:pt x="83" y="56"/>
                    <a:pt x="83" y="56"/>
                  </a:cubicBezTo>
                  <a:cubicBezTo>
                    <a:pt x="82" y="56"/>
                    <a:pt x="82" y="55"/>
                    <a:pt x="83" y="55"/>
                  </a:cubicBezTo>
                  <a:cubicBezTo>
                    <a:pt x="83" y="55"/>
                    <a:pt x="85" y="56"/>
                    <a:pt x="85" y="57"/>
                  </a:cubicBezTo>
                  <a:cubicBezTo>
                    <a:pt x="85" y="58"/>
                    <a:pt x="84" y="58"/>
                    <a:pt x="83" y="58"/>
                  </a:cubicBezTo>
                  <a:cubicBezTo>
                    <a:pt x="83" y="59"/>
                    <a:pt x="82" y="57"/>
                    <a:pt x="81" y="57"/>
                  </a:cubicBezTo>
                  <a:cubicBezTo>
                    <a:pt x="81" y="57"/>
                    <a:pt x="81" y="58"/>
                    <a:pt x="82" y="59"/>
                  </a:cubicBezTo>
                  <a:cubicBezTo>
                    <a:pt x="82" y="60"/>
                    <a:pt x="81" y="61"/>
                    <a:pt x="82" y="61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3" y="60"/>
                    <a:pt x="83" y="61"/>
                    <a:pt x="84" y="61"/>
                  </a:cubicBezTo>
                  <a:cubicBezTo>
                    <a:pt x="84" y="61"/>
                    <a:pt x="84" y="60"/>
                    <a:pt x="84" y="60"/>
                  </a:cubicBezTo>
                  <a:cubicBezTo>
                    <a:pt x="84" y="59"/>
                    <a:pt x="85" y="59"/>
                    <a:pt x="85" y="60"/>
                  </a:cubicBezTo>
                  <a:cubicBezTo>
                    <a:pt x="86" y="61"/>
                    <a:pt x="86" y="59"/>
                    <a:pt x="87" y="60"/>
                  </a:cubicBezTo>
                  <a:cubicBezTo>
                    <a:pt x="87" y="60"/>
                    <a:pt x="87" y="61"/>
                    <a:pt x="87" y="61"/>
                  </a:cubicBezTo>
                  <a:cubicBezTo>
                    <a:pt x="87" y="62"/>
                    <a:pt x="88" y="61"/>
                    <a:pt x="88" y="61"/>
                  </a:cubicBezTo>
                  <a:cubicBezTo>
                    <a:pt x="88" y="61"/>
                    <a:pt x="88" y="61"/>
                    <a:pt x="88" y="62"/>
                  </a:cubicBezTo>
                  <a:cubicBezTo>
                    <a:pt x="88" y="61"/>
                    <a:pt x="89" y="61"/>
                    <a:pt x="89" y="60"/>
                  </a:cubicBezTo>
                  <a:cubicBezTo>
                    <a:pt x="90" y="60"/>
                    <a:pt x="89" y="59"/>
                    <a:pt x="89" y="58"/>
                  </a:cubicBezTo>
                  <a:close/>
                  <a:moveTo>
                    <a:pt x="2" y="66"/>
                  </a:moveTo>
                  <a:cubicBezTo>
                    <a:pt x="3" y="65"/>
                    <a:pt x="4" y="65"/>
                    <a:pt x="3" y="64"/>
                  </a:cubicBezTo>
                  <a:cubicBezTo>
                    <a:pt x="3" y="63"/>
                    <a:pt x="1" y="66"/>
                    <a:pt x="2" y="66"/>
                  </a:cubicBezTo>
                  <a:close/>
                  <a:moveTo>
                    <a:pt x="11" y="61"/>
                  </a:moveTo>
                  <a:cubicBezTo>
                    <a:pt x="10" y="61"/>
                    <a:pt x="7" y="62"/>
                    <a:pt x="8" y="63"/>
                  </a:cubicBezTo>
                  <a:cubicBezTo>
                    <a:pt x="8" y="63"/>
                    <a:pt x="9" y="62"/>
                    <a:pt x="9" y="62"/>
                  </a:cubicBezTo>
                  <a:cubicBezTo>
                    <a:pt x="10" y="62"/>
                    <a:pt x="12" y="61"/>
                    <a:pt x="11" y="61"/>
                  </a:cubicBezTo>
                  <a:close/>
                  <a:moveTo>
                    <a:pt x="37" y="49"/>
                  </a:moveTo>
                  <a:cubicBezTo>
                    <a:pt x="37" y="48"/>
                    <a:pt x="36" y="48"/>
                    <a:pt x="35" y="50"/>
                  </a:cubicBezTo>
                  <a:cubicBezTo>
                    <a:pt x="34" y="51"/>
                    <a:pt x="33" y="51"/>
                    <a:pt x="33" y="52"/>
                  </a:cubicBezTo>
                  <a:cubicBezTo>
                    <a:pt x="33" y="53"/>
                    <a:pt x="32" y="52"/>
                    <a:pt x="31" y="53"/>
                  </a:cubicBezTo>
                  <a:cubicBezTo>
                    <a:pt x="31" y="53"/>
                    <a:pt x="31" y="55"/>
                    <a:pt x="32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4" y="54"/>
                    <a:pt x="36" y="53"/>
                    <a:pt x="36" y="52"/>
                  </a:cubicBezTo>
                  <a:cubicBezTo>
                    <a:pt x="37" y="51"/>
                    <a:pt x="36" y="51"/>
                    <a:pt x="36" y="51"/>
                  </a:cubicBezTo>
                  <a:cubicBezTo>
                    <a:pt x="36" y="50"/>
                    <a:pt x="37" y="50"/>
                    <a:pt x="37" y="50"/>
                  </a:cubicBezTo>
                  <a:cubicBezTo>
                    <a:pt x="38" y="50"/>
                    <a:pt x="37" y="49"/>
                    <a:pt x="37" y="49"/>
                  </a:cubicBezTo>
                  <a:close/>
                  <a:moveTo>
                    <a:pt x="4" y="43"/>
                  </a:moveTo>
                  <a:cubicBezTo>
                    <a:pt x="4" y="42"/>
                    <a:pt x="2" y="43"/>
                    <a:pt x="2" y="44"/>
                  </a:cubicBezTo>
                  <a:cubicBezTo>
                    <a:pt x="2" y="44"/>
                    <a:pt x="4" y="45"/>
                    <a:pt x="5" y="45"/>
                  </a:cubicBezTo>
                  <a:cubicBezTo>
                    <a:pt x="6" y="44"/>
                    <a:pt x="6" y="43"/>
                    <a:pt x="6" y="43"/>
                  </a:cubicBezTo>
                  <a:cubicBezTo>
                    <a:pt x="5" y="42"/>
                    <a:pt x="4" y="44"/>
                    <a:pt x="4" y="43"/>
                  </a:cubicBezTo>
                  <a:close/>
                  <a:moveTo>
                    <a:pt x="29" y="157"/>
                  </a:moveTo>
                  <a:cubicBezTo>
                    <a:pt x="28" y="157"/>
                    <a:pt x="28" y="160"/>
                    <a:pt x="29" y="159"/>
                  </a:cubicBezTo>
                  <a:cubicBezTo>
                    <a:pt x="30" y="159"/>
                    <a:pt x="31" y="159"/>
                    <a:pt x="31" y="159"/>
                  </a:cubicBezTo>
                  <a:cubicBezTo>
                    <a:pt x="31" y="158"/>
                    <a:pt x="30" y="156"/>
                    <a:pt x="29" y="157"/>
                  </a:cubicBezTo>
                  <a:close/>
                  <a:moveTo>
                    <a:pt x="27" y="155"/>
                  </a:moveTo>
                  <a:cubicBezTo>
                    <a:pt x="27" y="155"/>
                    <a:pt x="27" y="156"/>
                    <a:pt x="28" y="156"/>
                  </a:cubicBezTo>
                  <a:cubicBezTo>
                    <a:pt x="28" y="155"/>
                    <a:pt x="28" y="155"/>
                    <a:pt x="27" y="155"/>
                  </a:cubicBezTo>
                  <a:close/>
                  <a:moveTo>
                    <a:pt x="19" y="152"/>
                  </a:moveTo>
                  <a:cubicBezTo>
                    <a:pt x="20" y="153"/>
                    <a:pt x="20" y="153"/>
                    <a:pt x="21" y="152"/>
                  </a:cubicBezTo>
                  <a:cubicBezTo>
                    <a:pt x="21" y="151"/>
                    <a:pt x="19" y="151"/>
                    <a:pt x="19" y="152"/>
                  </a:cubicBezTo>
                  <a:close/>
                  <a:moveTo>
                    <a:pt x="23" y="154"/>
                  </a:moveTo>
                  <a:cubicBezTo>
                    <a:pt x="23" y="154"/>
                    <a:pt x="24" y="154"/>
                    <a:pt x="24" y="154"/>
                  </a:cubicBezTo>
                  <a:cubicBezTo>
                    <a:pt x="25" y="153"/>
                    <a:pt x="22" y="153"/>
                    <a:pt x="23" y="154"/>
                  </a:cubicBezTo>
                  <a:close/>
                  <a:moveTo>
                    <a:pt x="234" y="85"/>
                  </a:moveTo>
                  <a:cubicBezTo>
                    <a:pt x="234" y="84"/>
                    <a:pt x="232" y="84"/>
                    <a:pt x="231" y="84"/>
                  </a:cubicBezTo>
                  <a:cubicBezTo>
                    <a:pt x="230" y="83"/>
                    <a:pt x="229" y="86"/>
                    <a:pt x="228" y="88"/>
                  </a:cubicBezTo>
                  <a:cubicBezTo>
                    <a:pt x="228" y="89"/>
                    <a:pt x="226" y="91"/>
                    <a:pt x="226" y="91"/>
                  </a:cubicBezTo>
                  <a:cubicBezTo>
                    <a:pt x="226" y="91"/>
                    <a:pt x="218" y="91"/>
                    <a:pt x="218" y="91"/>
                  </a:cubicBezTo>
                  <a:cubicBezTo>
                    <a:pt x="217" y="91"/>
                    <a:pt x="215" y="92"/>
                    <a:pt x="214" y="93"/>
                  </a:cubicBezTo>
                  <a:cubicBezTo>
                    <a:pt x="214" y="93"/>
                    <a:pt x="214" y="93"/>
                    <a:pt x="215" y="93"/>
                  </a:cubicBezTo>
                  <a:cubicBezTo>
                    <a:pt x="215" y="95"/>
                    <a:pt x="213" y="96"/>
                    <a:pt x="210" y="96"/>
                  </a:cubicBezTo>
                  <a:cubicBezTo>
                    <a:pt x="209" y="96"/>
                    <a:pt x="209" y="96"/>
                    <a:pt x="208" y="96"/>
                  </a:cubicBezTo>
                  <a:cubicBezTo>
                    <a:pt x="208" y="96"/>
                    <a:pt x="208" y="96"/>
                    <a:pt x="208" y="97"/>
                  </a:cubicBezTo>
                  <a:cubicBezTo>
                    <a:pt x="208" y="97"/>
                    <a:pt x="208" y="97"/>
                    <a:pt x="208" y="97"/>
                  </a:cubicBezTo>
                  <a:cubicBezTo>
                    <a:pt x="207" y="98"/>
                    <a:pt x="204" y="100"/>
                    <a:pt x="202" y="101"/>
                  </a:cubicBezTo>
                  <a:cubicBezTo>
                    <a:pt x="200" y="102"/>
                    <a:pt x="198" y="101"/>
                    <a:pt x="198" y="100"/>
                  </a:cubicBezTo>
                  <a:cubicBezTo>
                    <a:pt x="198" y="98"/>
                    <a:pt x="199" y="98"/>
                    <a:pt x="199" y="99"/>
                  </a:cubicBezTo>
                  <a:cubicBezTo>
                    <a:pt x="199" y="99"/>
                    <a:pt x="200" y="99"/>
                    <a:pt x="200" y="99"/>
                  </a:cubicBezTo>
                  <a:cubicBezTo>
                    <a:pt x="200" y="98"/>
                    <a:pt x="200" y="98"/>
                    <a:pt x="200" y="97"/>
                  </a:cubicBezTo>
                  <a:cubicBezTo>
                    <a:pt x="199" y="97"/>
                    <a:pt x="200" y="94"/>
                    <a:pt x="199" y="94"/>
                  </a:cubicBezTo>
                  <a:cubicBezTo>
                    <a:pt x="198" y="94"/>
                    <a:pt x="196" y="96"/>
                    <a:pt x="197" y="94"/>
                  </a:cubicBezTo>
                  <a:cubicBezTo>
                    <a:pt x="197" y="93"/>
                    <a:pt x="199" y="92"/>
                    <a:pt x="198" y="90"/>
                  </a:cubicBezTo>
                  <a:cubicBezTo>
                    <a:pt x="196" y="88"/>
                    <a:pt x="194" y="88"/>
                    <a:pt x="194" y="90"/>
                  </a:cubicBezTo>
                  <a:cubicBezTo>
                    <a:pt x="193" y="91"/>
                    <a:pt x="192" y="90"/>
                    <a:pt x="192" y="92"/>
                  </a:cubicBezTo>
                  <a:cubicBezTo>
                    <a:pt x="191" y="93"/>
                    <a:pt x="191" y="95"/>
                    <a:pt x="191" y="96"/>
                  </a:cubicBezTo>
                  <a:cubicBezTo>
                    <a:pt x="191" y="98"/>
                    <a:pt x="191" y="99"/>
                    <a:pt x="189" y="100"/>
                  </a:cubicBezTo>
                  <a:cubicBezTo>
                    <a:pt x="188" y="101"/>
                    <a:pt x="187" y="98"/>
                    <a:pt x="188" y="95"/>
                  </a:cubicBezTo>
                  <a:cubicBezTo>
                    <a:pt x="188" y="93"/>
                    <a:pt x="189" y="91"/>
                    <a:pt x="188" y="91"/>
                  </a:cubicBezTo>
                  <a:cubicBezTo>
                    <a:pt x="187" y="91"/>
                    <a:pt x="189" y="89"/>
                    <a:pt x="192" y="88"/>
                  </a:cubicBezTo>
                  <a:cubicBezTo>
                    <a:pt x="194" y="88"/>
                    <a:pt x="196" y="88"/>
                    <a:pt x="196" y="87"/>
                  </a:cubicBezTo>
                  <a:cubicBezTo>
                    <a:pt x="196" y="87"/>
                    <a:pt x="196" y="87"/>
                    <a:pt x="197" y="87"/>
                  </a:cubicBezTo>
                  <a:cubicBezTo>
                    <a:pt x="196" y="87"/>
                    <a:pt x="196" y="87"/>
                    <a:pt x="195" y="86"/>
                  </a:cubicBezTo>
                  <a:cubicBezTo>
                    <a:pt x="195" y="86"/>
                    <a:pt x="195" y="87"/>
                    <a:pt x="195" y="87"/>
                  </a:cubicBezTo>
                  <a:cubicBezTo>
                    <a:pt x="194" y="87"/>
                    <a:pt x="194" y="86"/>
                    <a:pt x="193" y="86"/>
                  </a:cubicBezTo>
                  <a:cubicBezTo>
                    <a:pt x="191" y="86"/>
                    <a:pt x="190" y="87"/>
                    <a:pt x="189" y="87"/>
                  </a:cubicBezTo>
                  <a:cubicBezTo>
                    <a:pt x="187" y="86"/>
                    <a:pt x="188" y="85"/>
                    <a:pt x="187" y="85"/>
                  </a:cubicBezTo>
                  <a:cubicBezTo>
                    <a:pt x="186" y="85"/>
                    <a:pt x="188" y="83"/>
                    <a:pt x="186" y="84"/>
                  </a:cubicBezTo>
                  <a:cubicBezTo>
                    <a:pt x="184" y="85"/>
                    <a:pt x="182" y="87"/>
                    <a:pt x="181" y="86"/>
                  </a:cubicBezTo>
                  <a:cubicBezTo>
                    <a:pt x="180" y="85"/>
                    <a:pt x="179" y="86"/>
                    <a:pt x="178" y="86"/>
                  </a:cubicBezTo>
                  <a:cubicBezTo>
                    <a:pt x="177" y="85"/>
                    <a:pt x="181" y="82"/>
                    <a:pt x="182" y="83"/>
                  </a:cubicBezTo>
                  <a:cubicBezTo>
                    <a:pt x="183" y="83"/>
                    <a:pt x="183" y="82"/>
                    <a:pt x="184" y="82"/>
                  </a:cubicBezTo>
                  <a:cubicBezTo>
                    <a:pt x="183" y="82"/>
                    <a:pt x="181" y="81"/>
                    <a:pt x="180" y="82"/>
                  </a:cubicBezTo>
                  <a:cubicBezTo>
                    <a:pt x="180" y="82"/>
                    <a:pt x="179" y="82"/>
                    <a:pt x="178" y="81"/>
                  </a:cubicBezTo>
                  <a:cubicBezTo>
                    <a:pt x="178" y="81"/>
                    <a:pt x="177" y="81"/>
                    <a:pt x="176" y="81"/>
                  </a:cubicBezTo>
                  <a:cubicBezTo>
                    <a:pt x="175" y="80"/>
                    <a:pt x="175" y="80"/>
                    <a:pt x="174" y="80"/>
                  </a:cubicBezTo>
                  <a:cubicBezTo>
                    <a:pt x="174" y="81"/>
                    <a:pt x="173" y="80"/>
                    <a:pt x="172" y="80"/>
                  </a:cubicBezTo>
                  <a:cubicBezTo>
                    <a:pt x="171" y="79"/>
                    <a:pt x="172" y="79"/>
                    <a:pt x="171" y="78"/>
                  </a:cubicBezTo>
                  <a:cubicBezTo>
                    <a:pt x="170" y="77"/>
                    <a:pt x="170" y="79"/>
                    <a:pt x="170" y="79"/>
                  </a:cubicBezTo>
                  <a:cubicBezTo>
                    <a:pt x="106" y="79"/>
                    <a:pt x="106" y="79"/>
                    <a:pt x="106" y="79"/>
                  </a:cubicBezTo>
                  <a:cubicBezTo>
                    <a:pt x="106" y="79"/>
                    <a:pt x="107" y="80"/>
                    <a:pt x="107" y="80"/>
                  </a:cubicBezTo>
                  <a:cubicBezTo>
                    <a:pt x="107" y="80"/>
                    <a:pt x="107" y="81"/>
                    <a:pt x="107" y="82"/>
                  </a:cubicBezTo>
                  <a:cubicBezTo>
                    <a:pt x="107" y="83"/>
                    <a:pt x="107" y="84"/>
                    <a:pt x="106" y="84"/>
                  </a:cubicBezTo>
                  <a:cubicBezTo>
                    <a:pt x="106" y="84"/>
                    <a:pt x="105" y="84"/>
                    <a:pt x="106" y="83"/>
                  </a:cubicBezTo>
                  <a:cubicBezTo>
                    <a:pt x="107" y="83"/>
                    <a:pt x="106" y="82"/>
                    <a:pt x="106" y="82"/>
                  </a:cubicBezTo>
                  <a:cubicBezTo>
                    <a:pt x="105" y="82"/>
                    <a:pt x="105" y="81"/>
                    <a:pt x="105" y="81"/>
                  </a:cubicBezTo>
                  <a:cubicBezTo>
                    <a:pt x="104" y="81"/>
                    <a:pt x="103" y="81"/>
                    <a:pt x="102" y="81"/>
                  </a:cubicBezTo>
                  <a:cubicBezTo>
                    <a:pt x="102" y="81"/>
                    <a:pt x="102" y="81"/>
                    <a:pt x="102" y="81"/>
                  </a:cubicBezTo>
                  <a:cubicBezTo>
                    <a:pt x="102" y="82"/>
                    <a:pt x="102" y="83"/>
                    <a:pt x="103" y="84"/>
                  </a:cubicBezTo>
                  <a:cubicBezTo>
                    <a:pt x="104" y="85"/>
                    <a:pt x="103" y="86"/>
                    <a:pt x="104" y="86"/>
                  </a:cubicBezTo>
                  <a:cubicBezTo>
                    <a:pt x="105" y="87"/>
                    <a:pt x="105" y="87"/>
                    <a:pt x="104" y="87"/>
                  </a:cubicBezTo>
                  <a:cubicBezTo>
                    <a:pt x="103" y="87"/>
                    <a:pt x="104" y="88"/>
                    <a:pt x="103" y="89"/>
                  </a:cubicBezTo>
                  <a:cubicBezTo>
                    <a:pt x="103" y="91"/>
                    <a:pt x="103" y="94"/>
                    <a:pt x="103" y="95"/>
                  </a:cubicBezTo>
                  <a:cubicBezTo>
                    <a:pt x="103" y="96"/>
                    <a:pt x="102" y="98"/>
                    <a:pt x="102" y="99"/>
                  </a:cubicBezTo>
                  <a:cubicBezTo>
                    <a:pt x="103" y="100"/>
                    <a:pt x="104" y="101"/>
                    <a:pt x="103" y="102"/>
                  </a:cubicBezTo>
                  <a:cubicBezTo>
                    <a:pt x="103" y="104"/>
                    <a:pt x="103" y="104"/>
                    <a:pt x="103" y="105"/>
                  </a:cubicBezTo>
                  <a:cubicBezTo>
                    <a:pt x="104" y="106"/>
                    <a:pt x="104" y="108"/>
                    <a:pt x="104" y="108"/>
                  </a:cubicBezTo>
                  <a:cubicBezTo>
                    <a:pt x="105" y="109"/>
                    <a:pt x="105" y="110"/>
                    <a:pt x="106" y="110"/>
                  </a:cubicBezTo>
                  <a:cubicBezTo>
                    <a:pt x="106" y="111"/>
                    <a:pt x="107" y="111"/>
                    <a:pt x="107" y="112"/>
                  </a:cubicBezTo>
                  <a:cubicBezTo>
                    <a:pt x="107" y="113"/>
                    <a:pt x="107" y="113"/>
                    <a:pt x="108" y="113"/>
                  </a:cubicBezTo>
                  <a:cubicBezTo>
                    <a:pt x="109" y="114"/>
                    <a:pt x="108" y="115"/>
                    <a:pt x="108" y="115"/>
                  </a:cubicBezTo>
                  <a:cubicBezTo>
                    <a:pt x="108" y="116"/>
                    <a:pt x="109" y="116"/>
                    <a:pt x="111" y="118"/>
                  </a:cubicBezTo>
                  <a:cubicBezTo>
                    <a:pt x="112" y="119"/>
                    <a:pt x="111" y="120"/>
                    <a:pt x="112" y="120"/>
                  </a:cubicBezTo>
                  <a:cubicBezTo>
                    <a:pt x="113" y="120"/>
                    <a:pt x="114" y="120"/>
                    <a:pt x="115" y="121"/>
                  </a:cubicBezTo>
                  <a:cubicBezTo>
                    <a:pt x="116" y="122"/>
                    <a:pt x="116" y="121"/>
                    <a:pt x="117" y="121"/>
                  </a:cubicBezTo>
                  <a:cubicBezTo>
                    <a:pt x="117" y="122"/>
                    <a:pt x="119" y="123"/>
                    <a:pt x="119" y="124"/>
                  </a:cubicBezTo>
                  <a:cubicBezTo>
                    <a:pt x="119" y="124"/>
                    <a:pt x="119" y="125"/>
                    <a:pt x="119" y="125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6" y="126"/>
                    <a:pt x="127" y="126"/>
                  </a:cubicBezTo>
                  <a:cubicBezTo>
                    <a:pt x="128" y="126"/>
                    <a:pt x="133" y="128"/>
                    <a:pt x="133" y="128"/>
                  </a:cubicBezTo>
                  <a:cubicBezTo>
                    <a:pt x="140" y="128"/>
                    <a:pt x="140" y="128"/>
                    <a:pt x="140" y="128"/>
                  </a:cubicBezTo>
                  <a:cubicBezTo>
                    <a:pt x="141" y="127"/>
                    <a:pt x="141" y="127"/>
                    <a:pt x="141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4" y="127"/>
                    <a:pt x="147" y="129"/>
                    <a:pt x="147" y="130"/>
                  </a:cubicBezTo>
                  <a:cubicBezTo>
                    <a:pt x="147" y="130"/>
                    <a:pt x="149" y="131"/>
                    <a:pt x="149" y="131"/>
                  </a:cubicBezTo>
                  <a:cubicBezTo>
                    <a:pt x="149" y="132"/>
                    <a:pt x="149" y="133"/>
                    <a:pt x="149" y="133"/>
                  </a:cubicBezTo>
                  <a:cubicBezTo>
                    <a:pt x="150" y="133"/>
                    <a:pt x="152" y="134"/>
                    <a:pt x="152" y="134"/>
                  </a:cubicBezTo>
                  <a:cubicBezTo>
                    <a:pt x="152" y="134"/>
                    <a:pt x="153" y="132"/>
                    <a:pt x="154" y="132"/>
                  </a:cubicBezTo>
                  <a:cubicBezTo>
                    <a:pt x="155" y="132"/>
                    <a:pt x="158" y="133"/>
                    <a:pt x="158" y="134"/>
                  </a:cubicBezTo>
                  <a:cubicBezTo>
                    <a:pt x="158" y="136"/>
                    <a:pt x="160" y="137"/>
                    <a:pt x="160" y="138"/>
                  </a:cubicBezTo>
                  <a:cubicBezTo>
                    <a:pt x="161" y="138"/>
                    <a:pt x="160" y="139"/>
                    <a:pt x="161" y="139"/>
                  </a:cubicBezTo>
                  <a:cubicBezTo>
                    <a:pt x="161" y="140"/>
                    <a:pt x="161" y="141"/>
                    <a:pt x="161" y="141"/>
                  </a:cubicBezTo>
                  <a:cubicBezTo>
                    <a:pt x="162" y="141"/>
                    <a:pt x="164" y="142"/>
                    <a:pt x="165" y="142"/>
                  </a:cubicBezTo>
                  <a:cubicBezTo>
                    <a:pt x="165" y="142"/>
                    <a:pt x="165" y="142"/>
                    <a:pt x="166" y="142"/>
                  </a:cubicBezTo>
                  <a:cubicBezTo>
                    <a:pt x="166" y="140"/>
                    <a:pt x="164" y="140"/>
                    <a:pt x="165" y="139"/>
                  </a:cubicBezTo>
                  <a:cubicBezTo>
                    <a:pt x="166" y="138"/>
                    <a:pt x="165" y="137"/>
                    <a:pt x="166" y="137"/>
                  </a:cubicBezTo>
                  <a:cubicBezTo>
                    <a:pt x="166" y="137"/>
                    <a:pt x="167" y="136"/>
                    <a:pt x="167" y="136"/>
                  </a:cubicBezTo>
                  <a:cubicBezTo>
                    <a:pt x="167" y="135"/>
                    <a:pt x="168" y="135"/>
                    <a:pt x="169" y="135"/>
                  </a:cubicBezTo>
                  <a:cubicBezTo>
                    <a:pt x="169" y="135"/>
                    <a:pt x="171" y="134"/>
                    <a:pt x="171" y="133"/>
                  </a:cubicBezTo>
                  <a:cubicBezTo>
                    <a:pt x="171" y="133"/>
                    <a:pt x="171" y="133"/>
                    <a:pt x="172" y="133"/>
                  </a:cubicBezTo>
                  <a:cubicBezTo>
                    <a:pt x="173" y="133"/>
                    <a:pt x="173" y="132"/>
                    <a:pt x="173" y="132"/>
                  </a:cubicBezTo>
                  <a:cubicBezTo>
                    <a:pt x="174" y="132"/>
                    <a:pt x="175" y="132"/>
                    <a:pt x="175" y="132"/>
                  </a:cubicBezTo>
                  <a:cubicBezTo>
                    <a:pt x="175" y="131"/>
                    <a:pt x="175" y="132"/>
                    <a:pt x="176" y="132"/>
                  </a:cubicBezTo>
                  <a:cubicBezTo>
                    <a:pt x="176" y="133"/>
                    <a:pt x="178" y="133"/>
                    <a:pt x="178" y="132"/>
                  </a:cubicBezTo>
                  <a:cubicBezTo>
                    <a:pt x="178" y="132"/>
                    <a:pt x="179" y="132"/>
                    <a:pt x="179" y="133"/>
                  </a:cubicBezTo>
                  <a:cubicBezTo>
                    <a:pt x="180" y="134"/>
                    <a:pt x="180" y="133"/>
                    <a:pt x="181" y="134"/>
                  </a:cubicBezTo>
                  <a:cubicBezTo>
                    <a:pt x="182" y="134"/>
                    <a:pt x="182" y="133"/>
                    <a:pt x="182" y="133"/>
                  </a:cubicBezTo>
                  <a:cubicBezTo>
                    <a:pt x="182" y="132"/>
                    <a:pt x="183" y="134"/>
                    <a:pt x="184" y="134"/>
                  </a:cubicBezTo>
                  <a:cubicBezTo>
                    <a:pt x="185" y="134"/>
                    <a:pt x="184" y="134"/>
                    <a:pt x="184" y="133"/>
                  </a:cubicBezTo>
                  <a:cubicBezTo>
                    <a:pt x="183" y="132"/>
                    <a:pt x="184" y="132"/>
                    <a:pt x="183" y="132"/>
                  </a:cubicBezTo>
                  <a:cubicBezTo>
                    <a:pt x="183" y="131"/>
                    <a:pt x="184" y="131"/>
                    <a:pt x="185" y="131"/>
                  </a:cubicBezTo>
                  <a:cubicBezTo>
                    <a:pt x="187" y="131"/>
                    <a:pt x="186" y="131"/>
                    <a:pt x="187" y="130"/>
                  </a:cubicBezTo>
                  <a:cubicBezTo>
                    <a:pt x="187" y="130"/>
                    <a:pt x="188" y="130"/>
                    <a:pt x="188" y="131"/>
                  </a:cubicBezTo>
                  <a:cubicBezTo>
                    <a:pt x="188" y="132"/>
                    <a:pt x="190" y="131"/>
                    <a:pt x="191" y="131"/>
                  </a:cubicBezTo>
                  <a:cubicBezTo>
                    <a:pt x="192" y="131"/>
                    <a:pt x="193" y="131"/>
                    <a:pt x="193" y="132"/>
                  </a:cubicBezTo>
                  <a:cubicBezTo>
                    <a:pt x="193" y="133"/>
                    <a:pt x="194" y="133"/>
                    <a:pt x="195" y="132"/>
                  </a:cubicBezTo>
                  <a:cubicBezTo>
                    <a:pt x="196" y="132"/>
                    <a:pt x="196" y="131"/>
                    <a:pt x="197" y="132"/>
                  </a:cubicBezTo>
                  <a:cubicBezTo>
                    <a:pt x="198" y="132"/>
                    <a:pt x="198" y="133"/>
                    <a:pt x="199" y="134"/>
                  </a:cubicBezTo>
                  <a:cubicBezTo>
                    <a:pt x="200" y="135"/>
                    <a:pt x="199" y="136"/>
                    <a:pt x="199" y="137"/>
                  </a:cubicBezTo>
                  <a:cubicBezTo>
                    <a:pt x="200" y="137"/>
                    <a:pt x="199" y="138"/>
                    <a:pt x="200" y="139"/>
                  </a:cubicBezTo>
                  <a:cubicBezTo>
                    <a:pt x="201" y="140"/>
                    <a:pt x="200" y="141"/>
                    <a:pt x="201" y="142"/>
                  </a:cubicBezTo>
                  <a:cubicBezTo>
                    <a:pt x="202" y="142"/>
                    <a:pt x="203" y="143"/>
                    <a:pt x="203" y="144"/>
                  </a:cubicBezTo>
                  <a:cubicBezTo>
                    <a:pt x="203" y="144"/>
                    <a:pt x="204" y="145"/>
                    <a:pt x="205" y="144"/>
                  </a:cubicBezTo>
                  <a:cubicBezTo>
                    <a:pt x="205" y="143"/>
                    <a:pt x="205" y="142"/>
                    <a:pt x="206" y="141"/>
                  </a:cubicBezTo>
                  <a:cubicBezTo>
                    <a:pt x="206" y="140"/>
                    <a:pt x="205" y="137"/>
                    <a:pt x="204" y="136"/>
                  </a:cubicBezTo>
                  <a:cubicBezTo>
                    <a:pt x="204" y="136"/>
                    <a:pt x="204" y="135"/>
                    <a:pt x="204" y="134"/>
                  </a:cubicBezTo>
                  <a:cubicBezTo>
                    <a:pt x="203" y="133"/>
                    <a:pt x="202" y="131"/>
                    <a:pt x="202" y="130"/>
                  </a:cubicBezTo>
                  <a:cubicBezTo>
                    <a:pt x="202" y="128"/>
                    <a:pt x="204" y="126"/>
                    <a:pt x="205" y="125"/>
                  </a:cubicBezTo>
                  <a:cubicBezTo>
                    <a:pt x="206" y="124"/>
                    <a:pt x="207" y="125"/>
                    <a:pt x="207" y="124"/>
                  </a:cubicBezTo>
                  <a:cubicBezTo>
                    <a:pt x="207" y="123"/>
                    <a:pt x="208" y="122"/>
                    <a:pt x="209" y="122"/>
                  </a:cubicBezTo>
                  <a:cubicBezTo>
                    <a:pt x="210" y="122"/>
                    <a:pt x="210" y="122"/>
                    <a:pt x="210" y="121"/>
                  </a:cubicBezTo>
                  <a:cubicBezTo>
                    <a:pt x="211" y="121"/>
                    <a:pt x="212" y="120"/>
                    <a:pt x="213" y="120"/>
                  </a:cubicBezTo>
                  <a:cubicBezTo>
                    <a:pt x="214" y="119"/>
                    <a:pt x="213" y="119"/>
                    <a:pt x="213" y="118"/>
                  </a:cubicBezTo>
                  <a:cubicBezTo>
                    <a:pt x="213" y="117"/>
                    <a:pt x="213" y="117"/>
                    <a:pt x="214" y="117"/>
                  </a:cubicBezTo>
                  <a:cubicBezTo>
                    <a:pt x="214" y="118"/>
                    <a:pt x="215" y="118"/>
                    <a:pt x="215" y="117"/>
                  </a:cubicBezTo>
                  <a:cubicBezTo>
                    <a:pt x="216" y="117"/>
                    <a:pt x="217" y="116"/>
                    <a:pt x="216" y="116"/>
                  </a:cubicBezTo>
                  <a:cubicBezTo>
                    <a:pt x="215" y="116"/>
                    <a:pt x="214" y="115"/>
                    <a:pt x="215" y="115"/>
                  </a:cubicBezTo>
                  <a:cubicBezTo>
                    <a:pt x="216" y="115"/>
                    <a:pt x="215" y="114"/>
                    <a:pt x="214" y="114"/>
                  </a:cubicBezTo>
                  <a:cubicBezTo>
                    <a:pt x="213" y="113"/>
                    <a:pt x="214" y="113"/>
                    <a:pt x="214" y="112"/>
                  </a:cubicBezTo>
                  <a:cubicBezTo>
                    <a:pt x="215" y="112"/>
                    <a:pt x="213" y="111"/>
                    <a:pt x="213" y="110"/>
                  </a:cubicBezTo>
                  <a:cubicBezTo>
                    <a:pt x="212" y="110"/>
                    <a:pt x="213" y="110"/>
                    <a:pt x="214" y="110"/>
                  </a:cubicBezTo>
                  <a:cubicBezTo>
                    <a:pt x="214" y="110"/>
                    <a:pt x="214" y="107"/>
                    <a:pt x="214" y="107"/>
                  </a:cubicBezTo>
                  <a:cubicBezTo>
                    <a:pt x="214" y="106"/>
                    <a:pt x="215" y="106"/>
                    <a:pt x="215" y="107"/>
                  </a:cubicBezTo>
                  <a:cubicBezTo>
                    <a:pt x="214" y="107"/>
                    <a:pt x="214" y="108"/>
                    <a:pt x="215" y="109"/>
                  </a:cubicBezTo>
                  <a:cubicBezTo>
                    <a:pt x="215" y="110"/>
                    <a:pt x="215" y="110"/>
                    <a:pt x="215" y="112"/>
                  </a:cubicBezTo>
                  <a:cubicBezTo>
                    <a:pt x="215" y="113"/>
                    <a:pt x="215" y="113"/>
                    <a:pt x="216" y="111"/>
                  </a:cubicBezTo>
                  <a:cubicBezTo>
                    <a:pt x="217" y="109"/>
                    <a:pt x="217" y="108"/>
                    <a:pt x="217" y="108"/>
                  </a:cubicBezTo>
                  <a:cubicBezTo>
                    <a:pt x="216" y="108"/>
                    <a:pt x="216" y="106"/>
                    <a:pt x="217" y="107"/>
                  </a:cubicBezTo>
                  <a:cubicBezTo>
                    <a:pt x="217" y="108"/>
                    <a:pt x="217" y="108"/>
                    <a:pt x="218" y="107"/>
                  </a:cubicBezTo>
                  <a:cubicBezTo>
                    <a:pt x="219" y="106"/>
                    <a:pt x="220" y="104"/>
                    <a:pt x="220" y="104"/>
                  </a:cubicBezTo>
                  <a:cubicBezTo>
                    <a:pt x="219" y="104"/>
                    <a:pt x="220" y="103"/>
                    <a:pt x="221" y="103"/>
                  </a:cubicBezTo>
                  <a:cubicBezTo>
                    <a:pt x="222" y="103"/>
                    <a:pt x="224" y="103"/>
                    <a:pt x="224" y="102"/>
                  </a:cubicBezTo>
                  <a:cubicBezTo>
                    <a:pt x="225" y="101"/>
                    <a:pt x="221" y="103"/>
                    <a:pt x="221" y="102"/>
                  </a:cubicBezTo>
                  <a:cubicBezTo>
                    <a:pt x="221" y="102"/>
                    <a:pt x="223" y="101"/>
                    <a:pt x="224" y="101"/>
                  </a:cubicBezTo>
                  <a:cubicBezTo>
                    <a:pt x="226" y="101"/>
                    <a:pt x="225" y="99"/>
                    <a:pt x="226" y="100"/>
                  </a:cubicBezTo>
                  <a:cubicBezTo>
                    <a:pt x="226" y="101"/>
                    <a:pt x="227" y="101"/>
                    <a:pt x="228" y="100"/>
                  </a:cubicBezTo>
                  <a:cubicBezTo>
                    <a:pt x="228" y="100"/>
                    <a:pt x="228" y="99"/>
                    <a:pt x="227" y="98"/>
                  </a:cubicBezTo>
                  <a:cubicBezTo>
                    <a:pt x="226" y="98"/>
                    <a:pt x="228" y="98"/>
                    <a:pt x="227" y="97"/>
                  </a:cubicBezTo>
                  <a:cubicBezTo>
                    <a:pt x="227" y="97"/>
                    <a:pt x="228" y="95"/>
                    <a:pt x="229" y="95"/>
                  </a:cubicBezTo>
                  <a:cubicBezTo>
                    <a:pt x="230" y="95"/>
                    <a:pt x="229" y="94"/>
                    <a:pt x="230" y="94"/>
                  </a:cubicBezTo>
                  <a:cubicBezTo>
                    <a:pt x="231" y="94"/>
                    <a:pt x="231" y="93"/>
                    <a:pt x="232" y="92"/>
                  </a:cubicBezTo>
                  <a:cubicBezTo>
                    <a:pt x="233" y="92"/>
                    <a:pt x="234" y="93"/>
                    <a:pt x="235" y="92"/>
                  </a:cubicBezTo>
                  <a:cubicBezTo>
                    <a:pt x="235" y="92"/>
                    <a:pt x="236" y="91"/>
                    <a:pt x="236" y="91"/>
                  </a:cubicBezTo>
                  <a:cubicBezTo>
                    <a:pt x="234" y="88"/>
                    <a:pt x="235" y="85"/>
                    <a:pt x="234" y="8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7" name="Freeform 308">
              <a:extLst>
                <a:ext uri="{FF2B5EF4-FFF2-40B4-BE49-F238E27FC236}">
                  <a16:creationId xmlns:a16="http://schemas.microsoft.com/office/drawing/2014/main" id="{BBA93CBA-4CEB-4D02-978D-7A2E1B698A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603625" y="1835150"/>
              <a:ext cx="107950" cy="79375"/>
            </a:xfrm>
            <a:custGeom>
              <a:avLst/>
              <a:gdLst>
                <a:gd name="T0" fmla="*/ 30 w 30"/>
                <a:gd name="T1" fmla="*/ 4 h 22"/>
                <a:gd name="T2" fmla="*/ 28 w 30"/>
                <a:gd name="T3" fmla="*/ 4 h 22"/>
                <a:gd name="T4" fmla="*/ 25 w 30"/>
                <a:gd name="T5" fmla="*/ 3 h 22"/>
                <a:gd name="T6" fmla="*/ 24 w 30"/>
                <a:gd name="T7" fmla="*/ 3 h 22"/>
                <a:gd name="T8" fmla="*/ 22 w 30"/>
                <a:gd name="T9" fmla="*/ 3 h 22"/>
                <a:gd name="T10" fmla="*/ 20 w 30"/>
                <a:gd name="T11" fmla="*/ 2 h 22"/>
                <a:gd name="T12" fmla="*/ 18 w 30"/>
                <a:gd name="T13" fmla="*/ 2 h 22"/>
                <a:gd name="T14" fmla="*/ 14 w 30"/>
                <a:gd name="T15" fmla="*/ 1 h 22"/>
                <a:gd name="T16" fmla="*/ 7 w 30"/>
                <a:gd name="T17" fmla="*/ 1 h 22"/>
                <a:gd name="T18" fmla="*/ 4 w 30"/>
                <a:gd name="T19" fmla="*/ 0 h 22"/>
                <a:gd name="T20" fmla="*/ 2 w 30"/>
                <a:gd name="T21" fmla="*/ 2 h 22"/>
                <a:gd name="T22" fmla="*/ 1 w 30"/>
                <a:gd name="T23" fmla="*/ 3 h 22"/>
                <a:gd name="T24" fmla="*/ 2 w 30"/>
                <a:gd name="T25" fmla="*/ 6 h 22"/>
                <a:gd name="T26" fmla="*/ 3 w 30"/>
                <a:gd name="T27" fmla="*/ 5 h 22"/>
                <a:gd name="T28" fmla="*/ 3 w 30"/>
                <a:gd name="T29" fmla="*/ 5 h 22"/>
                <a:gd name="T30" fmla="*/ 5 w 30"/>
                <a:gd name="T31" fmla="*/ 6 h 22"/>
                <a:gd name="T32" fmla="*/ 6 w 30"/>
                <a:gd name="T33" fmla="*/ 6 h 22"/>
                <a:gd name="T34" fmla="*/ 7 w 30"/>
                <a:gd name="T35" fmla="*/ 6 h 22"/>
                <a:gd name="T36" fmla="*/ 8 w 30"/>
                <a:gd name="T37" fmla="*/ 7 h 22"/>
                <a:gd name="T38" fmla="*/ 6 w 30"/>
                <a:gd name="T39" fmla="*/ 8 h 22"/>
                <a:gd name="T40" fmla="*/ 6 w 30"/>
                <a:gd name="T41" fmla="*/ 10 h 22"/>
                <a:gd name="T42" fmla="*/ 6 w 30"/>
                <a:gd name="T43" fmla="*/ 12 h 22"/>
                <a:gd name="T44" fmla="*/ 5 w 30"/>
                <a:gd name="T45" fmla="*/ 13 h 22"/>
                <a:gd name="T46" fmla="*/ 6 w 30"/>
                <a:gd name="T47" fmla="*/ 14 h 22"/>
                <a:gd name="T48" fmla="*/ 5 w 30"/>
                <a:gd name="T49" fmla="*/ 15 h 22"/>
                <a:gd name="T50" fmla="*/ 6 w 30"/>
                <a:gd name="T51" fmla="*/ 17 h 22"/>
                <a:gd name="T52" fmla="*/ 5 w 30"/>
                <a:gd name="T53" fmla="*/ 18 h 22"/>
                <a:gd name="T54" fmla="*/ 5 w 30"/>
                <a:gd name="T55" fmla="*/ 19 h 22"/>
                <a:gd name="T56" fmla="*/ 7 w 30"/>
                <a:gd name="T57" fmla="*/ 19 h 22"/>
                <a:gd name="T58" fmla="*/ 9 w 30"/>
                <a:gd name="T59" fmla="*/ 22 h 22"/>
                <a:gd name="T60" fmla="*/ 10 w 30"/>
                <a:gd name="T61" fmla="*/ 21 h 22"/>
                <a:gd name="T62" fmla="*/ 11 w 30"/>
                <a:gd name="T63" fmla="*/ 21 h 22"/>
                <a:gd name="T64" fmla="*/ 13 w 30"/>
                <a:gd name="T65" fmla="*/ 20 h 22"/>
                <a:gd name="T66" fmla="*/ 16 w 30"/>
                <a:gd name="T67" fmla="*/ 20 h 22"/>
                <a:gd name="T68" fmla="*/ 18 w 30"/>
                <a:gd name="T69" fmla="*/ 19 h 22"/>
                <a:gd name="T70" fmla="*/ 20 w 30"/>
                <a:gd name="T71" fmla="*/ 18 h 22"/>
                <a:gd name="T72" fmla="*/ 21 w 30"/>
                <a:gd name="T73" fmla="*/ 16 h 22"/>
                <a:gd name="T74" fmla="*/ 22 w 30"/>
                <a:gd name="T75" fmla="*/ 14 h 22"/>
                <a:gd name="T76" fmla="*/ 22 w 30"/>
                <a:gd name="T77" fmla="*/ 11 h 22"/>
                <a:gd name="T78" fmla="*/ 24 w 30"/>
                <a:gd name="T79" fmla="*/ 9 h 22"/>
                <a:gd name="T80" fmla="*/ 27 w 30"/>
                <a:gd name="T81" fmla="*/ 8 h 22"/>
                <a:gd name="T82" fmla="*/ 29 w 30"/>
                <a:gd name="T83" fmla="*/ 6 h 22"/>
                <a:gd name="T84" fmla="*/ 30 w 30"/>
                <a:gd name="T85" fmla="*/ 4 h 22"/>
                <a:gd name="T86" fmla="*/ 30 w 30"/>
                <a:gd name="T87" fmla="*/ 12 h 22"/>
                <a:gd name="T88" fmla="*/ 28 w 30"/>
                <a:gd name="T89" fmla="*/ 12 h 22"/>
                <a:gd name="T90" fmla="*/ 30 w 30"/>
                <a:gd name="T91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" h="22">
                  <a:moveTo>
                    <a:pt x="30" y="4"/>
                  </a:moveTo>
                  <a:cubicBezTo>
                    <a:pt x="29" y="4"/>
                    <a:pt x="28" y="4"/>
                    <a:pt x="28" y="4"/>
                  </a:cubicBezTo>
                  <a:cubicBezTo>
                    <a:pt x="27" y="4"/>
                    <a:pt x="25" y="4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4"/>
                    <a:pt x="23" y="4"/>
                    <a:pt x="22" y="3"/>
                  </a:cubicBezTo>
                  <a:cubicBezTo>
                    <a:pt x="21" y="3"/>
                    <a:pt x="20" y="3"/>
                    <a:pt x="20" y="2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2"/>
                    <a:pt x="16" y="1"/>
                    <a:pt x="14" y="1"/>
                  </a:cubicBezTo>
                  <a:cubicBezTo>
                    <a:pt x="13" y="1"/>
                    <a:pt x="8" y="1"/>
                    <a:pt x="7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3" y="0"/>
                    <a:pt x="3" y="2"/>
                    <a:pt x="2" y="2"/>
                  </a:cubicBezTo>
                  <a:cubicBezTo>
                    <a:pt x="1" y="2"/>
                    <a:pt x="0" y="3"/>
                    <a:pt x="1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6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5"/>
                    <a:pt x="7" y="6"/>
                    <a:pt x="7" y="6"/>
                  </a:cubicBezTo>
                  <a:cubicBezTo>
                    <a:pt x="7" y="7"/>
                    <a:pt x="8" y="6"/>
                    <a:pt x="8" y="7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6" y="9"/>
                    <a:pt x="7" y="10"/>
                    <a:pt x="6" y="10"/>
                  </a:cubicBezTo>
                  <a:cubicBezTo>
                    <a:pt x="6" y="11"/>
                    <a:pt x="7" y="12"/>
                    <a:pt x="6" y="12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6" y="14"/>
                    <a:pt x="7" y="14"/>
                    <a:pt x="6" y="14"/>
                  </a:cubicBezTo>
                  <a:cubicBezTo>
                    <a:pt x="6" y="14"/>
                    <a:pt x="5" y="15"/>
                    <a:pt x="5" y="15"/>
                  </a:cubicBezTo>
                  <a:cubicBezTo>
                    <a:pt x="6" y="16"/>
                    <a:pt x="7" y="16"/>
                    <a:pt x="6" y="17"/>
                  </a:cubicBezTo>
                  <a:cubicBezTo>
                    <a:pt x="5" y="17"/>
                    <a:pt x="5" y="18"/>
                    <a:pt x="5" y="18"/>
                  </a:cubicBezTo>
                  <a:cubicBezTo>
                    <a:pt x="5" y="18"/>
                    <a:pt x="5" y="19"/>
                    <a:pt x="5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8" y="19"/>
                    <a:pt x="8" y="22"/>
                    <a:pt x="9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1" y="21"/>
                    <a:pt x="11" y="21"/>
                  </a:cubicBezTo>
                  <a:cubicBezTo>
                    <a:pt x="12" y="21"/>
                    <a:pt x="12" y="20"/>
                    <a:pt x="13" y="20"/>
                  </a:cubicBezTo>
                  <a:cubicBezTo>
                    <a:pt x="15" y="20"/>
                    <a:pt x="16" y="20"/>
                    <a:pt x="16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8" y="18"/>
                    <a:pt x="19" y="18"/>
                    <a:pt x="20" y="18"/>
                  </a:cubicBezTo>
                  <a:cubicBezTo>
                    <a:pt x="21" y="18"/>
                    <a:pt x="21" y="17"/>
                    <a:pt x="21" y="16"/>
                  </a:cubicBezTo>
                  <a:cubicBezTo>
                    <a:pt x="21" y="16"/>
                    <a:pt x="22" y="15"/>
                    <a:pt x="22" y="14"/>
                  </a:cubicBezTo>
                  <a:cubicBezTo>
                    <a:pt x="23" y="14"/>
                    <a:pt x="22" y="12"/>
                    <a:pt x="22" y="11"/>
                  </a:cubicBezTo>
                  <a:cubicBezTo>
                    <a:pt x="23" y="10"/>
                    <a:pt x="24" y="9"/>
                    <a:pt x="24" y="9"/>
                  </a:cubicBezTo>
                  <a:cubicBezTo>
                    <a:pt x="24" y="8"/>
                    <a:pt x="25" y="8"/>
                    <a:pt x="27" y="8"/>
                  </a:cubicBezTo>
                  <a:cubicBezTo>
                    <a:pt x="28" y="7"/>
                    <a:pt x="28" y="7"/>
                    <a:pt x="29" y="6"/>
                  </a:cubicBezTo>
                  <a:cubicBezTo>
                    <a:pt x="30" y="6"/>
                    <a:pt x="30" y="5"/>
                    <a:pt x="30" y="4"/>
                  </a:cubicBezTo>
                  <a:close/>
                  <a:moveTo>
                    <a:pt x="30" y="12"/>
                  </a:moveTo>
                  <a:cubicBezTo>
                    <a:pt x="30" y="11"/>
                    <a:pt x="28" y="12"/>
                    <a:pt x="28" y="12"/>
                  </a:cubicBezTo>
                  <a:cubicBezTo>
                    <a:pt x="29" y="13"/>
                    <a:pt x="30" y="13"/>
                    <a:pt x="30" y="1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8" name="Freeform 309">
              <a:extLst>
                <a:ext uri="{FF2B5EF4-FFF2-40B4-BE49-F238E27FC236}">
                  <a16:creationId xmlns:a16="http://schemas.microsoft.com/office/drawing/2014/main" id="{5627A99D-C77F-4A65-8273-6B79124CB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6300" y="1803400"/>
              <a:ext cx="28575" cy="17463"/>
            </a:xfrm>
            <a:custGeom>
              <a:avLst/>
              <a:gdLst>
                <a:gd name="T0" fmla="*/ 0 w 8"/>
                <a:gd name="T1" fmla="*/ 4 h 5"/>
                <a:gd name="T2" fmla="*/ 2 w 8"/>
                <a:gd name="T3" fmla="*/ 4 h 5"/>
                <a:gd name="T4" fmla="*/ 2 w 8"/>
                <a:gd name="T5" fmla="*/ 5 h 5"/>
                <a:gd name="T6" fmla="*/ 4 w 8"/>
                <a:gd name="T7" fmla="*/ 4 h 5"/>
                <a:gd name="T8" fmla="*/ 5 w 8"/>
                <a:gd name="T9" fmla="*/ 4 h 5"/>
                <a:gd name="T10" fmla="*/ 6 w 8"/>
                <a:gd name="T11" fmla="*/ 3 h 5"/>
                <a:gd name="T12" fmla="*/ 7 w 8"/>
                <a:gd name="T13" fmla="*/ 2 h 5"/>
                <a:gd name="T14" fmla="*/ 8 w 8"/>
                <a:gd name="T15" fmla="*/ 1 h 5"/>
                <a:gd name="T16" fmla="*/ 8 w 8"/>
                <a:gd name="T17" fmla="*/ 0 h 5"/>
                <a:gd name="T18" fmla="*/ 6 w 8"/>
                <a:gd name="T19" fmla="*/ 1 h 5"/>
                <a:gd name="T20" fmla="*/ 4 w 8"/>
                <a:gd name="T21" fmla="*/ 2 h 5"/>
                <a:gd name="T22" fmla="*/ 2 w 8"/>
                <a:gd name="T23" fmla="*/ 1 h 5"/>
                <a:gd name="T24" fmla="*/ 1 w 8"/>
                <a:gd name="T25" fmla="*/ 1 h 5"/>
                <a:gd name="T26" fmla="*/ 0 w 8"/>
                <a:gd name="T2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5">
                  <a:moveTo>
                    <a:pt x="0" y="4"/>
                  </a:moveTo>
                  <a:cubicBezTo>
                    <a:pt x="1" y="4"/>
                    <a:pt x="2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4"/>
                    <a:pt x="5" y="5"/>
                    <a:pt x="5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7" y="3"/>
                    <a:pt x="6" y="2"/>
                    <a:pt x="7" y="2"/>
                  </a:cubicBezTo>
                  <a:cubicBezTo>
                    <a:pt x="7" y="2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8" y="0"/>
                    <a:pt x="7" y="1"/>
                    <a:pt x="6" y="1"/>
                  </a:cubicBezTo>
                  <a:cubicBezTo>
                    <a:pt x="5" y="1"/>
                    <a:pt x="5" y="2"/>
                    <a:pt x="4" y="2"/>
                  </a:cubicBezTo>
                  <a:cubicBezTo>
                    <a:pt x="4" y="2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3"/>
                    <a:pt x="0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9" name="Freeform 310">
              <a:extLst>
                <a:ext uri="{FF2B5EF4-FFF2-40B4-BE49-F238E27FC236}">
                  <a16:creationId xmlns:a16="http://schemas.microsoft.com/office/drawing/2014/main" id="{75B10FB3-F0FF-4914-B373-A1430EA58C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54388" y="1857375"/>
              <a:ext cx="50800" cy="63500"/>
            </a:xfrm>
            <a:custGeom>
              <a:avLst/>
              <a:gdLst>
                <a:gd name="T0" fmla="*/ 14 w 14"/>
                <a:gd name="T1" fmla="*/ 0 h 18"/>
                <a:gd name="T2" fmla="*/ 13 w 14"/>
                <a:gd name="T3" fmla="*/ 1 h 18"/>
                <a:gd name="T4" fmla="*/ 12 w 14"/>
                <a:gd name="T5" fmla="*/ 1 h 18"/>
                <a:gd name="T6" fmla="*/ 10 w 14"/>
                <a:gd name="T7" fmla="*/ 1 h 18"/>
                <a:gd name="T8" fmla="*/ 6 w 14"/>
                <a:gd name="T9" fmla="*/ 1 h 18"/>
                <a:gd name="T10" fmla="*/ 6 w 14"/>
                <a:gd name="T11" fmla="*/ 1 h 18"/>
                <a:gd name="T12" fmla="*/ 4 w 14"/>
                <a:gd name="T13" fmla="*/ 2 h 18"/>
                <a:gd name="T14" fmla="*/ 3 w 14"/>
                <a:gd name="T15" fmla="*/ 2 h 18"/>
                <a:gd name="T16" fmla="*/ 2 w 14"/>
                <a:gd name="T17" fmla="*/ 3 h 18"/>
                <a:gd name="T18" fmla="*/ 1 w 14"/>
                <a:gd name="T19" fmla="*/ 4 h 18"/>
                <a:gd name="T20" fmla="*/ 0 w 14"/>
                <a:gd name="T21" fmla="*/ 5 h 18"/>
                <a:gd name="T22" fmla="*/ 0 w 14"/>
                <a:gd name="T23" fmla="*/ 6 h 18"/>
                <a:gd name="T24" fmla="*/ 0 w 14"/>
                <a:gd name="T25" fmla="*/ 6 h 18"/>
                <a:gd name="T26" fmla="*/ 1 w 14"/>
                <a:gd name="T27" fmla="*/ 8 h 18"/>
                <a:gd name="T28" fmla="*/ 3 w 14"/>
                <a:gd name="T29" fmla="*/ 9 h 18"/>
                <a:gd name="T30" fmla="*/ 5 w 14"/>
                <a:gd name="T31" fmla="*/ 9 h 18"/>
                <a:gd name="T32" fmla="*/ 2 w 14"/>
                <a:gd name="T33" fmla="*/ 10 h 18"/>
                <a:gd name="T34" fmla="*/ 3 w 14"/>
                <a:gd name="T35" fmla="*/ 12 h 18"/>
                <a:gd name="T36" fmla="*/ 4 w 14"/>
                <a:gd name="T37" fmla="*/ 13 h 18"/>
                <a:gd name="T38" fmla="*/ 6 w 14"/>
                <a:gd name="T39" fmla="*/ 14 h 18"/>
                <a:gd name="T40" fmla="*/ 6 w 14"/>
                <a:gd name="T41" fmla="*/ 12 h 18"/>
                <a:gd name="T42" fmla="*/ 7 w 14"/>
                <a:gd name="T43" fmla="*/ 12 h 18"/>
                <a:gd name="T44" fmla="*/ 6 w 14"/>
                <a:gd name="T45" fmla="*/ 11 h 18"/>
                <a:gd name="T46" fmla="*/ 7 w 14"/>
                <a:gd name="T47" fmla="*/ 10 h 18"/>
                <a:gd name="T48" fmla="*/ 9 w 14"/>
                <a:gd name="T49" fmla="*/ 10 h 18"/>
                <a:gd name="T50" fmla="*/ 8 w 14"/>
                <a:gd name="T51" fmla="*/ 8 h 18"/>
                <a:gd name="T52" fmla="*/ 6 w 14"/>
                <a:gd name="T53" fmla="*/ 8 h 18"/>
                <a:gd name="T54" fmla="*/ 7 w 14"/>
                <a:gd name="T55" fmla="*/ 7 h 18"/>
                <a:gd name="T56" fmla="*/ 5 w 14"/>
                <a:gd name="T57" fmla="*/ 5 h 18"/>
                <a:gd name="T58" fmla="*/ 6 w 14"/>
                <a:gd name="T59" fmla="*/ 4 h 18"/>
                <a:gd name="T60" fmla="*/ 8 w 14"/>
                <a:gd name="T61" fmla="*/ 4 h 18"/>
                <a:gd name="T62" fmla="*/ 8 w 14"/>
                <a:gd name="T63" fmla="*/ 2 h 18"/>
                <a:gd name="T64" fmla="*/ 10 w 14"/>
                <a:gd name="T65" fmla="*/ 3 h 18"/>
                <a:gd name="T66" fmla="*/ 11 w 14"/>
                <a:gd name="T67" fmla="*/ 2 h 18"/>
                <a:gd name="T68" fmla="*/ 13 w 14"/>
                <a:gd name="T69" fmla="*/ 3 h 18"/>
                <a:gd name="T70" fmla="*/ 14 w 14"/>
                <a:gd name="T71" fmla="*/ 2 h 18"/>
                <a:gd name="T72" fmla="*/ 14 w 14"/>
                <a:gd name="T73" fmla="*/ 1 h 18"/>
                <a:gd name="T74" fmla="*/ 14 w 14"/>
                <a:gd name="T75" fmla="*/ 0 h 18"/>
                <a:gd name="T76" fmla="*/ 12 w 14"/>
                <a:gd name="T77" fmla="*/ 17 h 18"/>
                <a:gd name="T78" fmla="*/ 8 w 14"/>
                <a:gd name="T79" fmla="*/ 17 h 18"/>
                <a:gd name="T80" fmla="*/ 7 w 14"/>
                <a:gd name="T81" fmla="*/ 17 h 18"/>
                <a:gd name="T82" fmla="*/ 10 w 14"/>
                <a:gd name="T83" fmla="*/ 18 h 18"/>
                <a:gd name="T84" fmla="*/ 14 w 14"/>
                <a:gd name="T85" fmla="*/ 17 h 18"/>
                <a:gd name="T86" fmla="*/ 12 w 14"/>
                <a:gd name="T87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" h="18">
                  <a:moveTo>
                    <a:pt x="14" y="0"/>
                  </a:moveTo>
                  <a:cubicBezTo>
                    <a:pt x="14" y="0"/>
                    <a:pt x="13" y="0"/>
                    <a:pt x="13" y="1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2" y="1"/>
                    <a:pt x="10" y="1"/>
                    <a:pt x="10" y="1"/>
                  </a:cubicBezTo>
                  <a:cubicBezTo>
                    <a:pt x="9" y="0"/>
                    <a:pt x="7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2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3"/>
                    <a:pt x="2" y="2"/>
                    <a:pt x="2" y="3"/>
                  </a:cubicBezTo>
                  <a:cubicBezTo>
                    <a:pt x="2" y="3"/>
                    <a:pt x="1" y="4"/>
                    <a:pt x="1" y="4"/>
                  </a:cubicBezTo>
                  <a:cubicBezTo>
                    <a:pt x="0" y="4"/>
                    <a:pt x="1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5" y="10"/>
                    <a:pt x="3" y="9"/>
                    <a:pt x="2" y="10"/>
                  </a:cubicBezTo>
                  <a:cubicBezTo>
                    <a:pt x="1" y="10"/>
                    <a:pt x="3" y="11"/>
                    <a:pt x="3" y="12"/>
                  </a:cubicBezTo>
                  <a:cubicBezTo>
                    <a:pt x="2" y="12"/>
                    <a:pt x="3" y="13"/>
                    <a:pt x="4" y="13"/>
                  </a:cubicBezTo>
                  <a:cubicBezTo>
                    <a:pt x="5" y="13"/>
                    <a:pt x="6" y="14"/>
                    <a:pt x="6" y="14"/>
                  </a:cubicBezTo>
                  <a:cubicBezTo>
                    <a:pt x="6" y="14"/>
                    <a:pt x="5" y="12"/>
                    <a:pt x="6" y="12"/>
                  </a:cubicBezTo>
                  <a:cubicBezTo>
                    <a:pt x="6" y="12"/>
                    <a:pt x="7" y="12"/>
                    <a:pt x="7" y="12"/>
                  </a:cubicBezTo>
                  <a:cubicBezTo>
                    <a:pt x="8" y="11"/>
                    <a:pt x="7" y="11"/>
                    <a:pt x="6" y="11"/>
                  </a:cubicBezTo>
                  <a:cubicBezTo>
                    <a:pt x="5" y="11"/>
                    <a:pt x="6" y="10"/>
                    <a:pt x="7" y="10"/>
                  </a:cubicBezTo>
                  <a:cubicBezTo>
                    <a:pt x="8" y="11"/>
                    <a:pt x="8" y="10"/>
                    <a:pt x="9" y="10"/>
                  </a:cubicBezTo>
                  <a:cubicBezTo>
                    <a:pt x="9" y="10"/>
                    <a:pt x="9" y="9"/>
                    <a:pt x="8" y="8"/>
                  </a:cubicBezTo>
                  <a:cubicBezTo>
                    <a:pt x="7" y="8"/>
                    <a:pt x="7" y="9"/>
                    <a:pt x="6" y="8"/>
                  </a:cubicBezTo>
                  <a:cubicBezTo>
                    <a:pt x="5" y="8"/>
                    <a:pt x="7" y="8"/>
                    <a:pt x="7" y="7"/>
                  </a:cubicBezTo>
                  <a:cubicBezTo>
                    <a:pt x="7" y="6"/>
                    <a:pt x="5" y="5"/>
                    <a:pt x="5" y="5"/>
                  </a:cubicBezTo>
                  <a:cubicBezTo>
                    <a:pt x="4" y="4"/>
                    <a:pt x="6" y="3"/>
                    <a:pt x="6" y="4"/>
                  </a:cubicBezTo>
                  <a:cubicBezTo>
                    <a:pt x="6" y="5"/>
                    <a:pt x="7" y="4"/>
                    <a:pt x="8" y="4"/>
                  </a:cubicBezTo>
                  <a:cubicBezTo>
                    <a:pt x="8" y="4"/>
                    <a:pt x="7" y="3"/>
                    <a:pt x="8" y="2"/>
                  </a:cubicBezTo>
                  <a:cubicBezTo>
                    <a:pt x="9" y="2"/>
                    <a:pt x="9" y="3"/>
                    <a:pt x="10" y="3"/>
                  </a:cubicBezTo>
                  <a:cubicBezTo>
                    <a:pt x="10" y="3"/>
                    <a:pt x="10" y="2"/>
                    <a:pt x="11" y="2"/>
                  </a:cubicBezTo>
                  <a:cubicBezTo>
                    <a:pt x="12" y="2"/>
                    <a:pt x="13" y="2"/>
                    <a:pt x="13" y="3"/>
                  </a:cubicBezTo>
                  <a:cubicBezTo>
                    <a:pt x="13" y="2"/>
                    <a:pt x="14" y="2"/>
                    <a:pt x="14" y="2"/>
                  </a:cubicBezTo>
                  <a:cubicBezTo>
                    <a:pt x="14" y="2"/>
                    <a:pt x="14" y="1"/>
                    <a:pt x="14" y="1"/>
                  </a:cubicBezTo>
                  <a:cubicBezTo>
                    <a:pt x="14" y="1"/>
                    <a:pt x="14" y="0"/>
                    <a:pt x="14" y="0"/>
                  </a:cubicBezTo>
                  <a:close/>
                  <a:moveTo>
                    <a:pt x="12" y="17"/>
                  </a:moveTo>
                  <a:cubicBezTo>
                    <a:pt x="12" y="17"/>
                    <a:pt x="9" y="18"/>
                    <a:pt x="8" y="17"/>
                  </a:cubicBezTo>
                  <a:cubicBezTo>
                    <a:pt x="8" y="16"/>
                    <a:pt x="6" y="17"/>
                    <a:pt x="7" y="17"/>
                  </a:cubicBezTo>
                  <a:cubicBezTo>
                    <a:pt x="8" y="18"/>
                    <a:pt x="9" y="18"/>
                    <a:pt x="10" y="18"/>
                  </a:cubicBezTo>
                  <a:cubicBezTo>
                    <a:pt x="12" y="18"/>
                    <a:pt x="14" y="18"/>
                    <a:pt x="14" y="17"/>
                  </a:cubicBezTo>
                  <a:cubicBezTo>
                    <a:pt x="14" y="17"/>
                    <a:pt x="13" y="18"/>
                    <a:pt x="12" y="1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" name="Freeform 311">
              <a:extLst>
                <a:ext uri="{FF2B5EF4-FFF2-40B4-BE49-F238E27FC236}">
                  <a16:creationId xmlns:a16="http://schemas.microsoft.com/office/drawing/2014/main" id="{F898A359-C206-4D40-925F-88CCB064DE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57550" y="1914525"/>
              <a:ext cx="22225" cy="14288"/>
            </a:xfrm>
            <a:custGeom>
              <a:avLst/>
              <a:gdLst>
                <a:gd name="T0" fmla="*/ 4 w 6"/>
                <a:gd name="T1" fmla="*/ 2 h 4"/>
                <a:gd name="T2" fmla="*/ 5 w 6"/>
                <a:gd name="T3" fmla="*/ 1 h 4"/>
                <a:gd name="T4" fmla="*/ 5 w 6"/>
                <a:gd name="T5" fmla="*/ 0 h 4"/>
                <a:gd name="T6" fmla="*/ 2 w 6"/>
                <a:gd name="T7" fmla="*/ 1 h 4"/>
                <a:gd name="T8" fmla="*/ 1 w 6"/>
                <a:gd name="T9" fmla="*/ 3 h 4"/>
                <a:gd name="T10" fmla="*/ 4 w 6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4" y="2"/>
                  </a:moveTo>
                  <a:cubicBezTo>
                    <a:pt x="4" y="2"/>
                    <a:pt x="4" y="1"/>
                    <a:pt x="5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1"/>
                    <a:pt x="3" y="1"/>
                    <a:pt x="2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4"/>
                    <a:pt x="4" y="3"/>
                    <a:pt x="4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" name="Freeform 312">
              <a:extLst>
                <a:ext uri="{FF2B5EF4-FFF2-40B4-BE49-F238E27FC236}">
                  <a16:creationId xmlns:a16="http://schemas.microsoft.com/office/drawing/2014/main" id="{5D128AA9-71D6-408E-87B2-1B2CC9450B9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27450" y="1565275"/>
              <a:ext cx="90487" cy="42863"/>
            </a:xfrm>
            <a:custGeom>
              <a:avLst/>
              <a:gdLst>
                <a:gd name="T0" fmla="*/ 21 w 25"/>
                <a:gd name="T1" fmla="*/ 9 h 12"/>
                <a:gd name="T2" fmla="*/ 23 w 25"/>
                <a:gd name="T3" fmla="*/ 7 h 12"/>
                <a:gd name="T4" fmla="*/ 25 w 25"/>
                <a:gd name="T5" fmla="*/ 6 h 12"/>
                <a:gd name="T6" fmla="*/ 23 w 25"/>
                <a:gd name="T7" fmla="*/ 4 h 12"/>
                <a:gd name="T8" fmla="*/ 22 w 25"/>
                <a:gd name="T9" fmla="*/ 3 h 12"/>
                <a:gd name="T10" fmla="*/ 22 w 25"/>
                <a:gd name="T11" fmla="*/ 1 h 12"/>
                <a:gd name="T12" fmla="*/ 20 w 25"/>
                <a:gd name="T13" fmla="*/ 1 h 12"/>
                <a:gd name="T14" fmla="*/ 18 w 25"/>
                <a:gd name="T15" fmla="*/ 0 h 12"/>
                <a:gd name="T16" fmla="*/ 18 w 25"/>
                <a:gd name="T17" fmla="*/ 2 h 12"/>
                <a:gd name="T18" fmla="*/ 16 w 25"/>
                <a:gd name="T19" fmla="*/ 2 h 12"/>
                <a:gd name="T20" fmla="*/ 15 w 25"/>
                <a:gd name="T21" fmla="*/ 2 h 12"/>
                <a:gd name="T22" fmla="*/ 14 w 25"/>
                <a:gd name="T23" fmla="*/ 2 h 12"/>
                <a:gd name="T24" fmla="*/ 13 w 25"/>
                <a:gd name="T25" fmla="*/ 2 h 12"/>
                <a:gd name="T26" fmla="*/ 11 w 25"/>
                <a:gd name="T27" fmla="*/ 3 h 12"/>
                <a:gd name="T28" fmla="*/ 10 w 25"/>
                <a:gd name="T29" fmla="*/ 2 h 12"/>
                <a:gd name="T30" fmla="*/ 9 w 25"/>
                <a:gd name="T31" fmla="*/ 3 h 12"/>
                <a:gd name="T32" fmla="*/ 9 w 25"/>
                <a:gd name="T33" fmla="*/ 4 h 12"/>
                <a:gd name="T34" fmla="*/ 7 w 25"/>
                <a:gd name="T35" fmla="*/ 5 h 12"/>
                <a:gd name="T36" fmla="*/ 7 w 25"/>
                <a:gd name="T37" fmla="*/ 3 h 12"/>
                <a:gd name="T38" fmla="*/ 3 w 25"/>
                <a:gd name="T39" fmla="*/ 0 h 12"/>
                <a:gd name="T40" fmla="*/ 4 w 25"/>
                <a:gd name="T41" fmla="*/ 2 h 12"/>
                <a:gd name="T42" fmla="*/ 3 w 25"/>
                <a:gd name="T43" fmla="*/ 2 h 12"/>
                <a:gd name="T44" fmla="*/ 1 w 25"/>
                <a:gd name="T45" fmla="*/ 2 h 12"/>
                <a:gd name="T46" fmla="*/ 0 w 25"/>
                <a:gd name="T47" fmla="*/ 4 h 12"/>
                <a:gd name="T48" fmla="*/ 2 w 25"/>
                <a:gd name="T49" fmla="*/ 4 h 12"/>
                <a:gd name="T50" fmla="*/ 5 w 25"/>
                <a:gd name="T51" fmla="*/ 4 h 12"/>
                <a:gd name="T52" fmla="*/ 5 w 25"/>
                <a:gd name="T53" fmla="*/ 5 h 12"/>
                <a:gd name="T54" fmla="*/ 3 w 25"/>
                <a:gd name="T55" fmla="*/ 6 h 12"/>
                <a:gd name="T56" fmla="*/ 1 w 25"/>
                <a:gd name="T57" fmla="*/ 7 h 12"/>
                <a:gd name="T58" fmla="*/ 4 w 25"/>
                <a:gd name="T59" fmla="*/ 7 h 12"/>
                <a:gd name="T60" fmla="*/ 5 w 25"/>
                <a:gd name="T61" fmla="*/ 8 h 12"/>
                <a:gd name="T62" fmla="*/ 6 w 25"/>
                <a:gd name="T63" fmla="*/ 9 h 12"/>
                <a:gd name="T64" fmla="*/ 5 w 25"/>
                <a:gd name="T65" fmla="*/ 10 h 12"/>
                <a:gd name="T66" fmla="*/ 4 w 25"/>
                <a:gd name="T67" fmla="*/ 10 h 12"/>
                <a:gd name="T68" fmla="*/ 7 w 25"/>
                <a:gd name="T69" fmla="*/ 10 h 12"/>
                <a:gd name="T70" fmla="*/ 11 w 25"/>
                <a:gd name="T71" fmla="*/ 12 h 12"/>
                <a:gd name="T72" fmla="*/ 15 w 25"/>
                <a:gd name="T73" fmla="*/ 11 h 12"/>
                <a:gd name="T74" fmla="*/ 18 w 25"/>
                <a:gd name="T75" fmla="*/ 10 h 12"/>
                <a:gd name="T76" fmla="*/ 21 w 25"/>
                <a:gd name="T7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" h="12">
                  <a:moveTo>
                    <a:pt x="21" y="9"/>
                  </a:moveTo>
                  <a:cubicBezTo>
                    <a:pt x="22" y="9"/>
                    <a:pt x="22" y="7"/>
                    <a:pt x="23" y="7"/>
                  </a:cubicBezTo>
                  <a:cubicBezTo>
                    <a:pt x="23" y="7"/>
                    <a:pt x="24" y="6"/>
                    <a:pt x="25" y="6"/>
                  </a:cubicBezTo>
                  <a:cubicBezTo>
                    <a:pt x="25" y="5"/>
                    <a:pt x="24" y="4"/>
                    <a:pt x="23" y="4"/>
                  </a:cubicBezTo>
                  <a:cubicBezTo>
                    <a:pt x="23" y="4"/>
                    <a:pt x="22" y="3"/>
                    <a:pt x="22" y="3"/>
                  </a:cubicBezTo>
                  <a:cubicBezTo>
                    <a:pt x="22" y="2"/>
                    <a:pt x="22" y="1"/>
                    <a:pt x="22" y="1"/>
                  </a:cubicBezTo>
                  <a:cubicBezTo>
                    <a:pt x="22" y="1"/>
                    <a:pt x="21" y="1"/>
                    <a:pt x="20" y="1"/>
                  </a:cubicBezTo>
                  <a:cubicBezTo>
                    <a:pt x="20" y="1"/>
                    <a:pt x="18" y="0"/>
                    <a:pt x="18" y="0"/>
                  </a:cubicBezTo>
                  <a:cubicBezTo>
                    <a:pt x="17" y="0"/>
                    <a:pt x="18" y="1"/>
                    <a:pt x="18" y="2"/>
                  </a:cubicBezTo>
                  <a:cubicBezTo>
                    <a:pt x="17" y="2"/>
                    <a:pt x="16" y="1"/>
                    <a:pt x="16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1"/>
                    <a:pt x="14" y="2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2" y="1"/>
                    <a:pt x="11" y="2"/>
                    <a:pt x="11" y="3"/>
                  </a:cubicBezTo>
                  <a:cubicBezTo>
                    <a:pt x="11" y="3"/>
                    <a:pt x="11" y="3"/>
                    <a:pt x="10" y="2"/>
                  </a:cubicBezTo>
                  <a:cubicBezTo>
                    <a:pt x="10" y="1"/>
                    <a:pt x="9" y="2"/>
                    <a:pt x="9" y="3"/>
                  </a:cubicBezTo>
                  <a:cubicBezTo>
                    <a:pt x="10" y="3"/>
                    <a:pt x="9" y="4"/>
                    <a:pt x="9" y="4"/>
                  </a:cubicBezTo>
                  <a:cubicBezTo>
                    <a:pt x="8" y="4"/>
                    <a:pt x="8" y="4"/>
                    <a:pt x="7" y="5"/>
                  </a:cubicBezTo>
                  <a:cubicBezTo>
                    <a:pt x="7" y="5"/>
                    <a:pt x="6" y="3"/>
                    <a:pt x="7" y="3"/>
                  </a:cubicBezTo>
                  <a:cubicBezTo>
                    <a:pt x="8" y="2"/>
                    <a:pt x="4" y="0"/>
                    <a:pt x="3" y="0"/>
                  </a:cubicBezTo>
                  <a:cubicBezTo>
                    <a:pt x="2" y="0"/>
                    <a:pt x="3" y="1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0" y="4"/>
                    <a:pt x="1" y="5"/>
                    <a:pt x="2" y="4"/>
                  </a:cubicBezTo>
                  <a:cubicBezTo>
                    <a:pt x="3" y="4"/>
                    <a:pt x="5" y="4"/>
                    <a:pt x="5" y="4"/>
                  </a:cubicBezTo>
                  <a:cubicBezTo>
                    <a:pt x="6" y="5"/>
                    <a:pt x="4" y="5"/>
                    <a:pt x="5" y="5"/>
                  </a:cubicBezTo>
                  <a:cubicBezTo>
                    <a:pt x="5" y="6"/>
                    <a:pt x="5" y="6"/>
                    <a:pt x="3" y="6"/>
                  </a:cubicBezTo>
                  <a:cubicBezTo>
                    <a:pt x="2" y="6"/>
                    <a:pt x="1" y="6"/>
                    <a:pt x="1" y="7"/>
                  </a:cubicBezTo>
                  <a:cubicBezTo>
                    <a:pt x="1" y="7"/>
                    <a:pt x="4" y="6"/>
                    <a:pt x="4" y="7"/>
                  </a:cubicBezTo>
                  <a:cubicBezTo>
                    <a:pt x="4" y="7"/>
                    <a:pt x="4" y="8"/>
                    <a:pt x="5" y="8"/>
                  </a:cubicBezTo>
                  <a:cubicBezTo>
                    <a:pt x="6" y="7"/>
                    <a:pt x="5" y="8"/>
                    <a:pt x="6" y="9"/>
                  </a:cubicBezTo>
                  <a:cubicBezTo>
                    <a:pt x="6" y="9"/>
                    <a:pt x="6" y="10"/>
                    <a:pt x="5" y="10"/>
                  </a:cubicBezTo>
                  <a:cubicBezTo>
                    <a:pt x="4" y="10"/>
                    <a:pt x="3" y="10"/>
                    <a:pt x="4" y="10"/>
                  </a:cubicBezTo>
                  <a:cubicBezTo>
                    <a:pt x="4" y="11"/>
                    <a:pt x="6" y="11"/>
                    <a:pt x="7" y="10"/>
                  </a:cubicBezTo>
                  <a:cubicBezTo>
                    <a:pt x="8" y="10"/>
                    <a:pt x="10" y="11"/>
                    <a:pt x="11" y="12"/>
                  </a:cubicBezTo>
                  <a:cubicBezTo>
                    <a:pt x="12" y="12"/>
                    <a:pt x="15" y="12"/>
                    <a:pt x="15" y="11"/>
                  </a:cubicBezTo>
                  <a:cubicBezTo>
                    <a:pt x="15" y="10"/>
                    <a:pt x="17" y="11"/>
                    <a:pt x="18" y="10"/>
                  </a:cubicBezTo>
                  <a:cubicBezTo>
                    <a:pt x="19" y="10"/>
                    <a:pt x="20" y="9"/>
                    <a:pt x="21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" name="Freeform 313">
              <a:extLst>
                <a:ext uri="{FF2B5EF4-FFF2-40B4-BE49-F238E27FC236}">
                  <a16:creationId xmlns:a16="http://schemas.microsoft.com/office/drawing/2014/main" id="{7D31839F-E45B-4AB7-AB5E-15D9E162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11563" y="1712913"/>
              <a:ext cx="39687" cy="39688"/>
            </a:xfrm>
            <a:custGeom>
              <a:avLst/>
              <a:gdLst>
                <a:gd name="T0" fmla="*/ 9 w 11"/>
                <a:gd name="T1" fmla="*/ 3 h 11"/>
                <a:gd name="T2" fmla="*/ 9 w 11"/>
                <a:gd name="T3" fmla="*/ 3 h 11"/>
                <a:gd name="T4" fmla="*/ 7 w 11"/>
                <a:gd name="T5" fmla="*/ 3 h 11"/>
                <a:gd name="T6" fmla="*/ 6 w 11"/>
                <a:gd name="T7" fmla="*/ 3 h 11"/>
                <a:gd name="T8" fmla="*/ 6 w 11"/>
                <a:gd name="T9" fmla="*/ 1 h 11"/>
                <a:gd name="T10" fmla="*/ 7 w 11"/>
                <a:gd name="T11" fmla="*/ 0 h 11"/>
                <a:gd name="T12" fmla="*/ 7 w 11"/>
                <a:gd name="T13" fmla="*/ 0 h 11"/>
                <a:gd name="T14" fmla="*/ 4 w 11"/>
                <a:gd name="T15" fmla="*/ 0 h 11"/>
                <a:gd name="T16" fmla="*/ 5 w 11"/>
                <a:gd name="T17" fmla="*/ 2 h 11"/>
                <a:gd name="T18" fmla="*/ 4 w 11"/>
                <a:gd name="T19" fmla="*/ 2 h 11"/>
                <a:gd name="T20" fmla="*/ 1 w 11"/>
                <a:gd name="T21" fmla="*/ 3 h 11"/>
                <a:gd name="T22" fmla="*/ 1 w 11"/>
                <a:gd name="T23" fmla="*/ 4 h 11"/>
                <a:gd name="T24" fmla="*/ 2 w 11"/>
                <a:gd name="T25" fmla="*/ 6 h 11"/>
                <a:gd name="T26" fmla="*/ 2 w 11"/>
                <a:gd name="T27" fmla="*/ 8 h 11"/>
                <a:gd name="T28" fmla="*/ 0 w 11"/>
                <a:gd name="T29" fmla="*/ 9 h 11"/>
                <a:gd name="T30" fmla="*/ 3 w 11"/>
                <a:gd name="T31" fmla="*/ 11 h 11"/>
                <a:gd name="T32" fmla="*/ 7 w 11"/>
                <a:gd name="T33" fmla="*/ 10 h 11"/>
                <a:gd name="T34" fmla="*/ 9 w 11"/>
                <a:gd name="T35" fmla="*/ 9 h 11"/>
                <a:gd name="T36" fmla="*/ 9 w 11"/>
                <a:gd name="T37" fmla="*/ 4 h 11"/>
                <a:gd name="T38" fmla="*/ 9 w 11"/>
                <a:gd name="T3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1">
                  <a:moveTo>
                    <a:pt x="9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8" y="2"/>
                    <a:pt x="7" y="2"/>
                    <a:pt x="7" y="3"/>
                  </a:cubicBezTo>
                  <a:cubicBezTo>
                    <a:pt x="7" y="4"/>
                    <a:pt x="6" y="3"/>
                    <a:pt x="6" y="3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4" y="0"/>
                    <a:pt x="4" y="0"/>
                  </a:cubicBezTo>
                  <a:cubicBezTo>
                    <a:pt x="4" y="1"/>
                    <a:pt x="5" y="1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3"/>
                    <a:pt x="2" y="2"/>
                    <a:pt x="1" y="3"/>
                  </a:cubicBezTo>
                  <a:cubicBezTo>
                    <a:pt x="0" y="3"/>
                    <a:pt x="2" y="3"/>
                    <a:pt x="1" y="4"/>
                  </a:cubicBezTo>
                  <a:cubicBezTo>
                    <a:pt x="1" y="5"/>
                    <a:pt x="1" y="5"/>
                    <a:pt x="2" y="6"/>
                  </a:cubicBezTo>
                  <a:cubicBezTo>
                    <a:pt x="3" y="7"/>
                    <a:pt x="2" y="7"/>
                    <a:pt x="2" y="8"/>
                  </a:cubicBezTo>
                  <a:cubicBezTo>
                    <a:pt x="2" y="9"/>
                    <a:pt x="1" y="9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5" y="11"/>
                    <a:pt x="7" y="10"/>
                  </a:cubicBezTo>
                  <a:cubicBezTo>
                    <a:pt x="8" y="8"/>
                    <a:pt x="8" y="10"/>
                    <a:pt x="9" y="9"/>
                  </a:cubicBezTo>
                  <a:cubicBezTo>
                    <a:pt x="11" y="8"/>
                    <a:pt x="10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" name="Freeform 314">
              <a:extLst>
                <a:ext uri="{FF2B5EF4-FFF2-40B4-BE49-F238E27FC236}">
                  <a16:creationId xmlns:a16="http://schemas.microsoft.com/office/drawing/2014/main" id="{84A15678-9363-4EC3-853A-3E25476A6B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592513" y="1644650"/>
              <a:ext cx="85725" cy="125413"/>
            </a:xfrm>
            <a:custGeom>
              <a:avLst/>
              <a:gdLst>
                <a:gd name="T0" fmla="*/ 2 w 24"/>
                <a:gd name="T1" fmla="*/ 19 h 35"/>
                <a:gd name="T2" fmla="*/ 1 w 24"/>
                <a:gd name="T3" fmla="*/ 22 h 35"/>
                <a:gd name="T4" fmla="*/ 4 w 24"/>
                <a:gd name="T5" fmla="*/ 22 h 35"/>
                <a:gd name="T6" fmla="*/ 6 w 24"/>
                <a:gd name="T7" fmla="*/ 21 h 35"/>
                <a:gd name="T8" fmla="*/ 24 w 24"/>
                <a:gd name="T9" fmla="*/ 27 h 35"/>
                <a:gd name="T10" fmla="*/ 20 w 24"/>
                <a:gd name="T11" fmla="*/ 26 h 35"/>
                <a:gd name="T12" fmla="*/ 19 w 24"/>
                <a:gd name="T13" fmla="*/ 23 h 35"/>
                <a:gd name="T14" fmla="*/ 16 w 24"/>
                <a:gd name="T15" fmla="*/ 18 h 35"/>
                <a:gd name="T16" fmla="*/ 12 w 24"/>
                <a:gd name="T17" fmla="*/ 16 h 35"/>
                <a:gd name="T18" fmla="*/ 15 w 24"/>
                <a:gd name="T19" fmla="*/ 10 h 35"/>
                <a:gd name="T20" fmla="*/ 10 w 24"/>
                <a:gd name="T21" fmla="*/ 9 h 35"/>
                <a:gd name="T22" fmla="*/ 12 w 24"/>
                <a:gd name="T23" fmla="*/ 6 h 35"/>
                <a:gd name="T24" fmla="*/ 8 w 24"/>
                <a:gd name="T25" fmla="*/ 7 h 35"/>
                <a:gd name="T26" fmla="*/ 6 w 24"/>
                <a:gd name="T27" fmla="*/ 11 h 35"/>
                <a:gd name="T28" fmla="*/ 4 w 24"/>
                <a:gd name="T29" fmla="*/ 11 h 35"/>
                <a:gd name="T30" fmla="*/ 5 w 24"/>
                <a:gd name="T31" fmla="*/ 14 h 35"/>
                <a:gd name="T32" fmla="*/ 4 w 24"/>
                <a:gd name="T33" fmla="*/ 17 h 35"/>
                <a:gd name="T34" fmla="*/ 7 w 24"/>
                <a:gd name="T35" fmla="*/ 17 h 35"/>
                <a:gd name="T36" fmla="*/ 8 w 24"/>
                <a:gd name="T37" fmla="*/ 17 h 35"/>
                <a:gd name="T38" fmla="*/ 11 w 24"/>
                <a:gd name="T39" fmla="*/ 19 h 35"/>
                <a:gd name="T40" fmla="*/ 12 w 24"/>
                <a:gd name="T41" fmla="*/ 21 h 35"/>
                <a:gd name="T42" fmla="*/ 12 w 24"/>
                <a:gd name="T43" fmla="*/ 24 h 35"/>
                <a:gd name="T44" fmla="*/ 9 w 24"/>
                <a:gd name="T45" fmla="*/ 25 h 35"/>
                <a:gd name="T46" fmla="*/ 10 w 24"/>
                <a:gd name="T47" fmla="*/ 27 h 35"/>
                <a:gd name="T48" fmla="*/ 8 w 24"/>
                <a:gd name="T49" fmla="*/ 30 h 35"/>
                <a:gd name="T50" fmla="*/ 12 w 24"/>
                <a:gd name="T51" fmla="*/ 30 h 35"/>
                <a:gd name="T52" fmla="*/ 10 w 24"/>
                <a:gd name="T53" fmla="*/ 31 h 35"/>
                <a:gd name="T54" fmla="*/ 9 w 24"/>
                <a:gd name="T55" fmla="*/ 34 h 35"/>
                <a:gd name="T56" fmla="*/ 11 w 24"/>
                <a:gd name="T57" fmla="*/ 33 h 35"/>
                <a:gd name="T58" fmla="*/ 15 w 24"/>
                <a:gd name="T59" fmla="*/ 33 h 35"/>
                <a:gd name="T60" fmla="*/ 19 w 24"/>
                <a:gd name="T61" fmla="*/ 32 h 35"/>
                <a:gd name="T62" fmla="*/ 22 w 24"/>
                <a:gd name="T63" fmla="*/ 31 h 35"/>
                <a:gd name="T64" fmla="*/ 24 w 24"/>
                <a:gd name="T65" fmla="*/ 27 h 35"/>
                <a:gd name="T66" fmla="*/ 5 w 24"/>
                <a:gd name="T67" fmla="*/ 8 h 35"/>
                <a:gd name="T68" fmla="*/ 16 w 24"/>
                <a:gd name="T69" fmla="*/ 2 h 35"/>
                <a:gd name="T70" fmla="*/ 16 w 24"/>
                <a:gd name="T71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" h="35">
                  <a:moveTo>
                    <a:pt x="5" y="19"/>
                  </a:moveTo>
                  <a:cubicBezTo>
                    <a:pt x="4" y="18"/>
                    <a:pt x="3" y="19"/>
                    <a:pt x="2" y="19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1" y="21"/>
                    <a:pt x="0" y="22"/>
                    <a:pt x="1" y="22"/>
                  </a:cubicBezTo>
                  <a:cubicBezTo>
                    <a:pt x="1" y="22"/>
                    <a:pt x="2" y="23"/>
                    <a:pt x="2" y="22"/>
                  </a:cubicBezTo>
                  <a:cubicBezTo>
                    <a:pt x="2" y="21"/>
                    <a:pt x="3" y="21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6" y="22"/>
                    <a:pt x="6" y="21"/>
                  </a:cubicBezTo>
                  <a:cubicBezTo>
                    <a:pt x="7" y="20"/>
                    <a:pt x="6" y="19"/>
                    <a:pt x="5" y="19"/>
                  </a:cubicBezTo>
                  <a:close/>
                  <a:moveTo>
                    <a:pt x="24" y="27"/>
                  </a:moveTo>
                  <a:cubicBezTo>
                    <a:pt x="24" y="26"/>
                    <a:pt x="21" y="25"/>
                    <a:pt x="21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20" y="25"/>
                    <a:pt x="20" y="25"/>
                    <a:pt x="20" y="24"/>
                  </a:cubicBezTo>
                  <a:cubicBezTo>
                    <a:pt x="20" y="24"/>
                    <a:pt x="19" y="24"/>
                    <a:pt x="19" y="23"/>
                  </a:cubicBezTo>
                  <a:cubicBezTo>
                    <a:pt x="19" y="23"/>
                    <a:pt x="19" y="21"/>
                    <a:pt x="18" y="20"/>
                  </a:cubicBezTo>
                  <a:cubicBezTo>
                    <a:pt x="16" y="20"/>
                    <a:pt x="16" y="18"/>
                    <a:pt x="16" y="18"/>
                  </a:cubicBezTo>
                  <a:cubicBezTo>
                    <a:pt x="16" y="17"/>
                    <a:pt x="15" y="17"/>
                    <a:pt x="14" y="16"/>
                  </a:cubicBezTo>
                  <a:cubicBezTo>
                    <a:pt x="14" y="16"/>
                    <a:pt x="13" y="16"/>
                    <a:pt x="12" y="16"/>
                  </a:cubicBezTo>
                  <a:cubicBezTo>
                    <a:pt x="12" y="16"/>
                    <a:pt x="12" y="15"/>
                    <a:pt x="13" y="15"/>
                  </a:cubicBezTo>
                  <a:cubicBezTo>
                    <a:pt x="14" y="14"/>
                    <a:pt x="15" y="11"/>
                    <a:pt x="15" y="10"/>
                  </a:cubicBezTo>
                  <a:cubicBezTo>
                    <a:pt x="15" y="10"/>
                    <a:pt x="11" y="10"/>
                    <a:pt x="11" y="10"/>
                  </a:cubicBezTo>
                  <a:cubicBezTo>
                    <a:pt x="10" y="11"/>
                    <a:pt x="9" y="10"/>
                    <a:pt x="10" y="9"/>
                  </a:cubicBezTo>
                  <a:cubicBezTo>
                    <a:pt x="10" y="9"/>
                    <a:pt x="12" y="8"/>
                    <a:pt x="12" y="8"/>
                  </a:cubicBezTo>
                  <a:cubicBezTo>
                    <a:pt x="12" y="7"/>
                    <a:pt x="13" y="7"/>
                    <a:pt x="12" y="6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7"/>
                    <a:pt x="10" y="7"/>
                    <a:pt x="8" y="7"/>
                  </a:cubicBezTo>
                  <a:cubicBezTo>
                    <a:pt x="7" y="7"/>
                    <a:pt x="7" y="8"/>
                    <a:pt x="7" y="9"/>
                  </a:cubicBezTo>
                  <a:cubicBezTo>
                    <a:pt x="7" y="10"/>
                    <a:pt x="6" y="10"/>
                    <a:pt x="6" y="11"/>
                  </a:cubicBezTo>
                  <a:cubicBezTo>
                    <a:pt x="6" y="11"/>
                    <a:pt x="6" y="12"/>
                    <a:pt x="5" y="11"/>
                  </a:cubicBezTo>
                  <a:cubicBezTo>
                    <a:pt x="5" y="11"/>
                    <a:pt x="5" y="10"/>
                    <a:pt x="4" y="11"/>
                  </a:cubicBezTo>
                  <a:cubicBezTo>
                    <a:pt x="3" y="11"/>
                    <a:pt x="5" y="12"/>
                    <a:pt x="6" y="12"/>
                  </a:cubicBezTo>
                  <a:cubicBezTo>
                    <a:pt x="7" y="12"/>
                    <a:pt x="5" y="13"/>
                    <a:pt x="5" y="14"/>
                  </a:cubicBezTo>
                  <a:cubicBezTo>
                    <a:pt x="5" y="15"/>
                    <a:pt x="6" y="14"/>
                    <a:pt x="6" y="15"/>
                  </a:cubicBezTo>
                  <a:cubicBezTo>
                    <a:pt x="6" y="16"/>
                    <a:pt x="4" y="16"/>
                    <a:pt x="4" y="17"/>
                  </a:cubicBezTo>
                  <a:cubicBezTo>
                    <a:pt x="4" y="17"/>
                    <a:pt x="5" y="16"/>
                    <a:pt x="6" y="16"/>
                  </a:cubicBezTo>
                  <a:cubicBezTo>
                    <a:pt x="6" y="16"/>
                    <a:pt x="6" y="18"/>
                    <a:pt x="7" y="17"/>
                  </a:cubicBezTo>
                  <a:cubicBezTo>
                    <a:pt x="8" y="17"/>
                    <a:pt x="8" y="16"/>
                    <a:pt x="8" y="16"/>
                  </a:cubicBezTo>
                  <a:cubicBezTo>
                    <a:pt x="9" y="16"/>
                    <a:pt x="8" y="17"/>
                    <a:pt x="8" y="17"/>
                  </a:cubicBezTo>
                  <a:cubicBezTo>
                    <a:pt x="9" y="18"/>
                    <a:pt x="7" y="19"/>
                    <a:pt x="7" y="20"/>
                  </a:cubicBezTo>
                  <a:cubicBezTo>
                    <a:pt x="8" y="20"/>
                    <a:pt x="10" y="20"/>
                    <a:pt x="11" y="19"/>
                  </a:cubicBezTo>
                  <a:cubicBezTo>
                    <a:pt x="12" y="18"/>
                    <a:pt x="12" y="19"/>
                    <a:pt x="11" y="20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3" y="22"/>
                    <a:pt x="12" y="22"/>
                  </a:cubicBezTo>
                  <a:cubicBezTo>
                    <a:pt x="12" y="23"/>
                    <a:pt x="12" y="24"/>
                    <a:pt x="12" y="24"/>
                  </a:cubicBezTo>
                  <a:cubicBezTo>
                    <a:pt x="12" y="25"/>
                    <a:pt x="10" y="25"/>
                    <a:pt x="10" y="24"/>
                  </a:cubicBezTo>
                  <a:cubicBezTo>
                    <a:pt x="10" y="24"/>
                    <a:pt x="9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27"/>
                    <a:pt x="10" y="27"/>
                    <a:pt x="10" y="27"/>
                  </a:cubicBezTo>
                  <a:cubicBezTo>
                    <a:pt x="10" y="28"/>
                    <a:pt x="9" y="28"/>
                    <a:pt x="8" y="29"/>
                  </a:cubicBezTo>
                  <a:cubicBezTo>
                    <a:pt x="6" y="29"/>
                    <a:pt x="8" y="30"/>
                    <a:pt x="8" y="30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1" y="30"/>
                    <a:pt x="11" y="31"/>
                    <a:pt x="12" y="30"/>
                  </a:cubicBezTo>
                  <a:cubicBezTo>
                    <a:pt x="13" y="30"/>
                    <a:pt x="13" y="30"/>
                    <a:pt x="12" y="31"/>
                  </a:cubicBezTo>
                  <a:cubicBezTo>
                    <a:pt x="12" y="32"/>
                    <a:pt x="11" y="31"/>
                    <a:pt x="10" y="31"/>
                  </a:cubicBezTo>
                  <a:cubicBezTo>
                    <a:pt x="9" y="32"/>
                    <a:pt x="6" y="34"/>
                    <a:pt x="7" y="35"/>
                  </a:cubicBezTo>
                  <a:cubicBezTo>
                    <a:pt x="7" y="35"/>
                    <a:pt x="8" y="34"/>
                    <a:pt x="9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2" y="33"/>
                    <a:pt x="12" y="33"/>
                    <a:pt x="13" y="33"/>
                  </a:cubicBezTo>
                  <a:cubicBezTo>
                    <a:pt x="14" y="33"/>
                    <a:pt x="14" y="33"/>
                    <a:pt x="15" y="33"/>
                  </a:cubicBezTo>
                  <a:cubicBezTo>
                    <a:pt x="15" y="32"/>
                    <a:pt x="16" y="33"/>
                    <a:pt x="17" y="33"/>
                  </a:cubicBezTo>
                  <a:cubicBezTo>
                    <a:pt x="17" y="33"/>
                    <a:pt x="19" y="32"/>
                    <a:pt x="19" y="32"/>
                  </a:cubicBezTo>
                  <a:cubicBezTo>
                    <a:pt x="20" y="33"/>
                    <a:pt x="22" y="32"/>
                    <a:pt x="23" y="31"/>
                  </a:cubicBezTo>
                  <a:cubicBezTo>
                    <a:pt x="23" y="31"/>
                    <a:pt x="22" y="31"/>
                    <a:pt x="22" y="31"/>
                  </a:cubicBezTo>
                  <a:cubicBezTo>
                    <a:pt x="21" y="31"/>
                    <a:pt x="21" y="30"/>
                    <a:pt x="22" y="29"/>
                  </a:cubicBezTo>
                  <a:cubicBezTo>
                    <a:pt x="22" y="29"/>
                    <a:pt x="24" y="28"/>
                    <a:pt x="24" y="27"/>
                  </a:cubicBezTo>
                  <a:close/>
                  <a:moveTo>
                    <a:pt x="3" y="10"/>
                  </a:moveTo>
                  <a:cubicBezTo>
                    <a:pt x="4" y="10"/>
                    <a:pt x="5" y="8"/>
                    <a:pt x="5" y="8"/>
                  </a:cubicBezTo>
                  <a:cubicBezTo>
                    <a:pt x="4" y="7"/>
                    <a:pt x="2" y="10"/>
                    <a:pt x="3" y="10"/>
                  </a:cubicBezTo>
                  <a:close/>
                  <a:moveTo>
                    <a:pt x="16" y="2"/>
                  </a:moveTo>
                  <a:cubicBezTo>
                    <a:pt x="17" y="2"/>
                    <a:pt x="18" y="0"/>
                    <a:pt x="17" y="0"/>
                  </a:cubicBezTo>
                  <a:cubicBezTo>
                    <a:pt x="16" y="0"/>
                    <a:pt x="16" y="3"/>
                    <a:pt x="16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" name="Freeform 315">
              <a:extLst>
                <a:ext uri="{FF2B5EF4-FFF2-40B4-BE49-F238E27FC236}">
                  <a16:creationId xmlns:a16="http://schemas.microsoft.com/office/drawing/2014/main" id="{E6486DA7-6872-415B-B98F-17D4D78DFC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592513" y="1644650"/>
              <a:ext cx="85725" cy="125413"/>
            </a:xfrm>
            <a:custGeom>
              <a:avLst/>
              <a:gdLst>
                <a:gd name="T0" fmla="*/ 2 w 24"/>
                <a:gd name="T1" fmla="*/ 19 h 35"/>
                <a:gd name="T2" fmla="*/ 1 w 24"/>
                <a:gd name="T3" fmla="*/ 22 h 35"/>
                <a:gd name="T4" fmla="*/ 4 w 24"/>
                <a:gd name="T5" fmla="*/ 22 h 35"/>
                <a:gd name="T6" fmla="*/ 6 w 24"/>
                <a:gd name="T7" fmla="*/ 21 h 35"/>
                <a:gd name="T8" fmla="*/ 24 w 24"/>
                <a:gd name="T9" fmla="*/ 27 h 35"/>
                <a:gd name="T10" fmla="*/ 20 w 24"/>
                <a:gd name="T11" fmla="*/ 26 h 35"/>
                <a:gd name="T12" fmla="*/ 19 w 24"/>
                <a:gd name="T13" fmla="*/ 23 h 35"/>
                <a:gd name="T14" fmla="*/ 16 w 24"/>
                <a:gd name="T15" fmla="*/ 18 h 35"/>
                <a:gd name="T16" fmla="*/ 12 w 24"/>
                <a:gd name="T17" fmla="*/ 16 h 35"/>
                <a:gd name="T18" fmla="*/ 15 w 24"/>
                <a:gd name="T19" fmla="*/ 10 h 35"/>
                <a:gd name="T20" fmla="*/ 10 w 24"/>
                <a:gd name="T21" fmla="*/ 9 h 35"/>
                <a:gd name="T22" fmla="*/ 12 w 24"/>
                <a:gd name="T23" fmla="*/ 6 h 35"/>
                <a:gd name="T24" fmla="*/ 8 w 24"/>
                <a:gd name="T25" fmla="*/ 7 h 35"/>
                <a:gd name="T26" fmla="*/ 6 w 24"/>
                <a:gd name="T27" fmla="*/ 11 h 35"/>
                <a:gd name="T28" fmla="*/ 4 w 24"/>
                <a:gd name="T29" fmla="*/ 11 h 35"/>
                <a:gd name="T30" fmla="*/ 5 w 24"/>
                <a:gd name="T31" fmla="*/ 14 h 35"/>
                <a:gd name="T32" fmla="*/ 4 w 24"/>
                <a:gd name="T33" fmla="*/ 17 h 35"/>
                <a:gd name="T34" fmla="*/ 7 w 24"/>
                <a:gd name="T35" fmla="*/ 17 h 35"/>
                <a:gd name="T36" fmla="*/ 8 w 24"/>
                <a:gd name="T37" fmla="*/ 17 h 35"/>
                <a:gd name="T38" fmla="*/ 11 w 24"/>
                <a:gd name="T39" fmla="*/ 19 h 35"/>
                <a:gd name="T40" fmla="*/ 12 w 24"/>
                <a:gd name="T41" fmla="*/ 21 h 35"/>
                <a:gd name="T42" fmla="*/ 12 w 24"/>
                <a:gd name="T43" fmla="*/ 24 h 35"/>
                <a:gd name="T44" fmla="*/ 9 w 24"/>
                <a:gd name="T45" fmla="*/ 25 h 35"/>
                <a:gd name="T46" fmla="*/ 10 w 24"/>
                <a:gd name="T47" fmla="*/ 27 h 35"/>
                <a:gd name="T48" fmla="*/ 8 w 24"/>
                <a:gd name="T49" fmla="*/ 30 h 35"/>
                <a:gd name="T50" fmla="*/ 12 w 24"/>
                <a:gd name="T51" fmla="*/ 30 h 35"/>
                <a:gd name="T52" fmla="*/ 10 w 24"/>
                <a:gd name="T53" fmla="*/ 31 h 35"/>
                <a:gd name="T54" fmla="*/ 9 w 24"/>
                <a:gd name="T55" fmla="*/ 34 h 35"/>
                <a:gd name="T56" fmla="*/ 11 w 24"/>
                <a:gd name="T57" fmla="*/ 33 h 35"/>
                <a:gd name="T58" fmla="*/ 15 w 24"/>
                <a:gd name="T59" fmla="*/ 33 h 35"/>
                <a:gd name="T60" fmla="*/ 19 w 24"/>
                <a:gd name="T61" fmla="*/ 32 h 35"/>
                <a:gd name="T62" fmla="*/ 22 w 24"/>
                <a:gd name="T63" fmla="*/ 31 h 35"/>
                <a:gd name="T64" fmla="*/ 24 w 24"/>
                <a:gd name="T65" fmla="*/ 27 h 35"/>
                <a:gd name="T66" fmla="*/ 5 w 24"/>
                <a:gd name="T67" fmla="*/ 8 h 35"/>
                <a:gd name="T68" fmla="*/ 16 w 24"/>
                <a:gd name="T69" fmla="*/ 2 h 35"/>
                <a:gd name="T70" fmla="*/ 16 w 24"/>
                <a:gd name="T71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" h="35">
                  <a:moveTo>
                    <a:pt x="5" y="19"/>
                  </a:moveTo>
                  <a:cubicBezTo>
                    <a:pt x="4" y="18"/>
                    <a:pt x="3" y="19"/>
                    <a:pt x="2" y="19"/>
                  </a:cubicBezTo>
                  <a:cubicBezTo>
                    <a:pt x="2" y="20"/>
                    <a:pt x="2" y="20"/>
                    <a:pt x="1" y="20"/>
                  </a:cubicBezTo>
                  <a:cubicBezTo>
                    <a:pt x="1" y="21"/>
                    <a:pt x="0" y="22"/>
                    <a:pt x="1" y="22"/>
                  </a:cubicBezTo>
                  <a:cubicBezTo>
                    <a:pt x="1" y="22"/>
                    <a:pt x="2" y="23"/>
                    <a:pt x="2" y="22"/>
                  </a:cubicBezTo>
                  <a:cubicBezTo>
                    <a:pt x="2" y="21"/>
                    <a:pt x="3" y="21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6" y="22"/>
                    <a:pt x="6" y="21"/>
                  </a:cubicBezTo>
                  <a:cubicBezTo>
                    <a:pt x="7" y="20"/>
                    <a:pt x="6" y="19"/>
                    <a:pt x="5" y="19"/>
                  </a:cubicBezTo>
                  <a:close/>
                  <a:moveTo>
                    <a:pt x="24" y="27"/>
                  </a:moveTo>
                  <a:cubicBezTo>
                    <a:pt x="24" y="26"/>
                    <a:pt x="21" y="25"/>
                    <a:pt x="21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20" y="25"/>
                    <a:pt x="20" y="25"/>
                    <a:pt x="20" y="24"/>
                  </a:cubicBezTo>
                  <a:cubicBezTo>
                    <a:pt x="20" y="24"/>
                    <a:pt x="19" y="24"/>
                    <a:pt x="19" y="23"/>
                  </a:cubicBezTo>
                  <a:cubicBezTo>
                    <a:pt x="19" y="23"/>
                    <a:pt x="19" y="21"/>
                    <a:pt x="18" y="20"/>
                  </a:cubicBezTo>
                  <a:cubicBezTo>
                    <a:pt x="16" y="20"/>
                    <a:pt x="16" y="18"/>
                    <a:pt x="16" y="18"/>
                  </a:cubicBezTo>
                  <a:cubicBezTo>
                    <a:pt x="16" y="17"/>
                    <a:pt x="15" y="17"/>
                    <a:pt x="14" y="16"/>
                  </a:cubicBezTo>
                  <a:cubicBezTo>
                    <a:pt x="14" y="16"/>
                    <a:pt x="13" y="16"/>
                    <a:pt x="12" y="16"/>
                  </a:cubicBezTo>
                  <a:cubicBezTo>
                    <a:pt x="12" y="16"/>
                    <a:pt x="12" y="15"/>
                    <a:pt x="13" y="15"/>
                  </a:cubicBezTo>
                  <a:cubicBezTo>
                    <a:pt x="14" y="14"/>
                    <a:pt x="15" y="11"/>
                    <a:pt x="15" y="10"/>
                  </a:cubicBezTo>
                  <a:cubicBezTo>
                    <a:pt x="15" y="10"/>
                    <a:pt x="11" y="10"/>
                    <a:pt x="11" y="10"/>
                  </a:cubicBezTo>
                  <a:cubicBezTo>
                    <a:pt x="10" y="11"/>
                    <a:pt x="9" y="10"/>
                    <a:pt x="10" y="9"/>
                  </a:cubicBezTo>
                  <a:cubicBezTo>
                    <a:pt x="10" y="9"/>
                    <a:pt x="12" y="8"/>
                    <a:pt x="12" y="8"/>
                  </a:cubicBezTo>
                  <a:cubicBezTo>
                    <a:pt x="12" y="7"/>
                    <a:pt x="13" y="7"/>
                    <a:pt x="12" y="6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7"/>
                    <a:pt x="10" y="7"/>
                    <a:pt x="8" y="7"/>
                  </a:cubicBezTo>
                  <a:cubicBezTo>
                    <a:pt x="7" y="7"/>
                    <a:pt x="7" y="8"/>
                    <a:pt x="7" y="9"/>
                  </a:cubicBezTo>
                  <a:cubicBezTo>
                    <a:pt x="7" y="10"/>
                    <a:pt x="6" y="10"/>
                    <a:pt x="6" y="11"/>
                  </a:cubicBezTo>
                  <a:cubicBezTo>
                    <a:pt x="6" y="11"/>
                    <a:pt x="6" y="12"/>
                    <a:pt x="5" y="11"/>
                  </a:cubicBezTo>
                  <a:cubicBezTo>
                    <a:pt x="5" y="11"/>
                    <a:pt x="5" y="10"/>
                    <a:pt x="4" y="11"/>
                  </a:cubicBezTo>
                  <a:cubicBezTo>
                    <a:pt x="3" y="11"/>
                    <a:pt x="5" y="12"/>
                    <a:pt x="6" y="12"/>
                  </a:cubicBezTo>
                  <a:cubicBezTo>
                    <a:pt x="7" y="12"/>
                    <a:pt x="5" y="13"/>
                    <a:pt x="5" y="14"/>
                  </a:cubicBezTo>
                  <a:cubicBezTo>
                    <a:pt x="5" y="15"/>
                    <a:pt x="6" y="14"/>
                    <a:pt x="6" y="15"/>
                  </a:cubicBezTo>
                  <a:cubicBezTo>
                    <a:pt x="6" y="16"/>
                    <a:pt x="4" y="16"/>
                    <a:pt x="4" y="17"/>
                  </a:cubicBezTo>
                  <a:cubicBezTo>
                    <a:pt x="4" y="17"/>
                    <a:pt x="5" y="16"/>
                    <a:pt x="6" y="16"/>
                  </a:cubicBezTo>
                  <a:cubicBezTo>
                    <a:pt x="6" y="16"/>
                    <a:pt x="6" y="18"/>
                    <a:pt x="7" y="17"/>
                  </a:cubicBezTo>
                  <a:cubicBezTo>
                    <a:pt x="8" y="17"/>
                    <a:pt x="8" y="16"/>
                    <a:pt x="8" y="16"/>
                  </a:cubicBezTo>
                  <a:cubicBezTo>
                    <a:pt x="9" y="16"/>
                    <a:pt x="8" y="17"/>
                    <a:pt x="8" y="17"/>
                  </a:cubicBezTo>
                  <a:cubicBezTo>
                    <a:pt x="9" y="18"/>
                    <a:pt x="7" y="19"/>
                    <a:pt x="7" y="20"/>
                  </a:cubicBezTo>
                  <a:cubicBezTo>
                    <a:pt x="8" y="20"/>
                    <a:pt x="10" y="20"/>
                    <a:pt x="11" y="19"/>
                  </a:cubicBezTo>
                  <a:cubicBezTo>
                    <a:pt x="12" y="18"/>
                    <a:pt x="12" y="19"/>
                    <a:pt x="11" y="20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2"/>
                    <a:pt x="13" y="22"/>
                    <a:pt x="12" y="22"/>
                  </a:cubicBezTo>
                  <a:cubicBezTo>
                    <a:pt x="12" y="23"/>
                    <a:pt x="12" y="24"/>
                    <a:pt x="12" y="24"/>
                  </a:cubicBezTo>
                  <a:cubicBezTo>
                    <a:pt x="12" y="25"/>
                    <a:pt x="10" y="25"/>
                    <a:pt x="10" y="24"/>
                  </a:cubicBezTo>
                  <a:cubicBezTo>
                    <a:pt x="10" y="24"/>
                    <a:pt x="9" y="24"/>
                    <a:pt x="9" y="25"/>
                  </a:cubicBezTo>
                  <a:cubicBezTo>
                    <a:pt x="9" y="25"/>
                    <a:pt x="8" y="26"/>
                    <a:pt x="8" y="26"/>
                  </a:cubicBezTo>
                  <a:cubicBezTo>
                    <a:pt x="8" y="27"/>
                    <a:pt x="10" y="27"/>
                    <a:pt x="10" y="27"/>
                  </a:cubicBezTo>
                  <a:cubicBezTo>
                    <a:pt x="10" y="28"/>
                    <a:pt x="9" y="28"/>
                    <a:pt x="8" y="29"/>
                  </a:cubicBezTo>
                  <a:cubicBezTo>
                    <a:pt x="6" y="29"/>
                    <a:pt x="8" y="30"/>
                    <a:pt x="8" y="30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1" y="30"/>
                    <a:pt x="11" y="31"/>
                    <a:pt x="12" y="30"/>
                  </a:cubicBezTo>
                  <a:cubicBezTo>
                    <a:pt x="13" y="30"/>
                    <a:pt x="13" y="30"/>
                    <a:pt x="12" y="31"/>
                  </a:cubicBezTo>
                  <a:cubicBezTo>
                    <a:pt x="12" y="32"/>
                    <a:pt x="11" y="31"/>
                    <a:pt x="10" y="31"/>
                  </a:cubicBezTo>
                  <a:cubicBezTo>
                    <a:pt x="9" y="32"/>
                    <a:pt x="6" y="34"/>
                    <a:pt x="7" y="35"/>
                  </a:cubicBezTo>
                  <a:cubicBezTo>
                    <a:pt x="7" y="35"/>
                    <a:pt x="8" y="34"/>
                    <a:pt x="9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2" y="33"/>
                    <a:pt x="12" y="33"/>
                    <a:pt x="13" y="33"/>
                  </a:cubicBezTo>
                  <a:cubicBezTo>
                    <a:pt x="14" y="33"/>
                    <a:pt x="14" y="33"/>
                    <a:pt x="15" y="33"/>
                  </a:cubicBezTo>
                  <a:cubicBezTo>
                    <a:pt x="15" y="32"/>
                    <a:pt x="16" y="33"/>
                    <a:pt x="17" y="33"/>
                  </a:cubicBezTo>
                  <a:cubicBezTo>
                    <a:pt x="17" y="33"/>
                    <a:pt x="19" y="32"/>
                    <a:pt x="19" y="32"/>
                  </a:cubicBezTo>
                  <a:cubicBezTo>
                    <a:pt x="20" y="33"/>
                    <a:pt x="22" y="32"/>
                    <a:pt x="23" y="31"/>
                  </a:cubicBezTo>
                  <a:cubicBezTo>
                    <a:pt x="23" y="31"/>
                    <a:pt x="22" y="31"/>
                    <a:pt x="22" y="31"/>
                  </a:cubicBezTo>
                  <a:cubicBezTo>
                    <a:pt x="21" y="31"/>
                    <a:pt x="21" y="30"/>
                    <a:pt x="22" y="29"/>
                  </a:cubicBezTo>
                  <a:cubicBezTo>
                    <a:pt x="22" y="29"/>
                    <a:pt x="24" y="28"/>
                    <a:pt x="24" y="27"/>
                  </a:cubicBezTo>
                  <a:close/>
                  <a:moveTo>
                    <a:pt x="3" y="10"/>
                  </a:moveTo>
                  <a:cubicBezTo>
                    <a:pt x="4" y="10"/>
                    <a:pt x="5" y="8"/>
                    <a:pt x="5" y="8"/>
                  </a:cubicBezTo>
                  <a:cubicBezTo>
                    <a:pt x="4" y="7"/>
                    <a:pt x="2" y="10"/>
                    <a:pt x="3" y="10"/>
                  </a:cubicBezTo>
                  <a:close/>
                  <a:moveTo>
                    <a:pt x="16" y="2"/>
                  </a:moveTo>
                  <a:cubicBezTo>
                    <a:pt x="17" y="2"/>
                    <a:pt x="18" y="0"/>
                    <a:pt x="17" y="0"/>
                  </a:cubicBezTo>
                  <a:cubicBezTo>
                    <a:pt x="16" y="0"/>
                    <a:pt x="16" y="3"/>
                    <a:pt x="16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" name="Freeform 316">
              <a:extLst>
                <a:ext uri="{FF2B5EF4-FFF2-40B4-BE49-F238E27FC236}">
                  <a16:creationId xmlns:a16="http://schemas.microsoft.com/office/drawing/2014/main" id="{B82E4112-F1C6-4196-BE20-153268E9E1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55988" y="1679575"/>
              <a:ext cx="39687" cy="36513"/>
            </a:xfrm>
            <a:custGeom>
              <a:avLst/>
              <a:gdLst>
                <a:gd name="T0" fmla="*/ 6 w 11"/>
                <a:gd name="T1" fmla="*/ 4 h 10"/>
                <a:gd name="T2" fmla="*/ 6 w 11"/>
                <a:gd name="T3" fmla="*/ 2 h 10"/>
                <a:gd name="T4" fmla="*/ 6 w 11"/>
                <a:gd name="T5" fmla="*/ 0 h 10"/>
                <a:gd name="T6" fmla="*/ 4 w 11"/>
                <a:gd name="T7" fmla="*/ 1 h 10"/>
                <a:gd name="T8" fmla="*/ 3 w 11"/>
                <a:gd name="T9" fmla="*/ 2 h 10"/>
                <a:gd name="T10" fmla="*/ 3 w 11"/>
                <a:gd name="T11" fmla="*/ 3 h 10"/>
                <a:gd name="T12" fmla="*/ 2 w 11"/>
                <a:gd name="T13" fmla="*/ 2 h 10"/>
                <a:gd name="T14" fmla="*/ 0 w 11"/>
                <a:gd name="T15" fmla="*/ 4 h 10"/>
                <a:gd name="T16" fmla="*/ 0 w 11"/>
                <a:gd name="T17" fmla="*/ 7 h 10"/>
                <a:gd name="T18" fmla="*/ 1 w 11"/>
                <a:gd name="T19" fmla="*/ 9 h 10"/>
                <a:gd name="T20" fmla="*/ 2 w 11"/>
                <a:gd name="T21" fmla="*/ 10 h 10"/>
                <a:gd name="T22" fmla="*/ 4 w 11"/>
                <a:gd name="T23" fmla="*/ 10 h 10"/>
                <a:gd name="T24" fmla="*/ 5 w 11"/>
                <a:gd name="T25" fmla="*/ 10 h 10"/>
                <a:gd name="T26" fmla="*/ 4 w 11"/>
                <a:gd name="T27" fmla="*/ 9 h 10"/>
                <a:gd name="T28" fmla="*/ 5 w 11"/>
                <a:gd name="T29" fmla="*/ 9 h 10"/>
                <a:gd name="T30" fmla="*/ 7 w 11"/>
                <a:gd name="T31" fmla="*/ 9 h 10"/>
                <a:gd name="T32" fmla="*/ 6 w 11"/>
                <a:gd name="T33" fmla="*/ 7 h 10"/>
                <a:gd name="T34" fmla="*/ 5 w 11"/>
                <a:gd name="T35" fmla="*/ 7 h 10"/>
                <a:gd name="T36" fmla="*/ 5 w 11"/>
                <a:gd name="T37" fmla="*/ 6 h 10"/>
                <a:gd name="T38" fmla="*/ 7 w 11"/>
                <a:gd name="T39" fmla="*/ 5 h 10"/>
                <a:gd name="T40" fmla="*/ 6 w 11"/>
                <a:gd name="T41" fmla="*/ 4 h 10"/>
                <a:gd name="T42" fmla="*/ 11 w 11"/>
                <a:gd name="T43" fmla="*/ 6 h 10"/>
                <a:gd name="T44" fmla="*/ 10 w 11"/>
                <a:gd name="T45" fmla="*/ 6 h 10"/>
                <a:gd name="T46" fmla="*/ 9 w 11"/>
                <a:gd name="T47" fmla="*/ 6 h 10"/>
                <a:gd name="T48" fmla="*/ 8 w 11"/>
                <a:gd name="T49" fmla="*/ 7 h 10"/>
                <a:gd name="T50" fmla="*/ 9 w 11"/>
                <a:gd name="T51" fmla="*/ 9 h 10"/>
                <a:gd name="T52" fmla="*/ 8 w 11"/>
                <a:gd name="T53" fmla="*/ 9 h 10"/>
                <a:gd name="T54" fmla="*/ 9 w 11"/>
                <a:gd name="T55" fmla="*/ 10 h 10"/>
                <a:gd name="T56" fmla="*/ 10 w 11"/>
                <a:gd name="T57" fmla="*/ 8 h 10"/>
                <a:gd name="T58" fmla="*/ 11 w 11"/>
                <a:gd name="T5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" h="10">
                  <a:moveTo>
                    <a:pt x="6" y="4"/>
                  </a:moveTo>
                  <a:cubicBezTo>
                    <a:pt x="5" y="4"/>
                    <a:pt x="5" y="3"/>
                    <a:pt x="6" y="2"/>
                  </a:cubicBezTo>
                  <a:cubicBezTo>
                    <a:pt x="6" y="2"/>
                    <a:pt x="6" y="1"/>
                    <a:pt x="6" y="0"/>
                  </a:cubicBezTo>
                  <a:cubicBezTo>
                    <a:pt x="6" y="0"/>
                    <a:pt x="4" y="0"/>
                    <a:pt x="4" y="1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2" y="2"/>
                    <a:pt x="2" y="2"/>
                  </a:cubicBezTo>
                  <a:cubicBezTo>
                    <a:pt x="1" y="2"/>
                    <a:pt x="1" y="3"/>
                    <a:pt x="0" y="4"/>
                  </a:cubicBezTo>
                  <a:cubicBezTo>
                    <a:pt x="0" y="4"/>
                    <a:pt x="0" y="6"/>
                    <a:pt x="0" y="7"/>
                  </a:cubicBezTo>
                  <a:cubicBezTo>
                    <a:pt x="1" y="7"/>
                    <a:pt x="2" y="8"/>
                    <a:pt x="1" y="9"/>
                  </a:cubicBezTo>
                  <a:cubicBezTo>
                    <a:pt x="1" y="9"/>
                    <a:pt x="2" y="9"/>
                    <a:pt x="2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5" y="8"/>
                    <a:pt x="5" y="9"/>
                  </a:cubicBezTo>
                  <a:cubicBezTo>
                    <a:pt x="5" y="9"/>
                    <a:pt x="7" y="9"/>
                    <a:pt x="7" y="9"/>
                  </a:cubicBezTo>
                  <a:cubicBezTo>
                    <a:pt x="7" y="8"/>
                    <a:pt x="6" y="7"/>
                    <a:pt x="6" y="7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4"/>
                    <a:pt x="6" y="4"/>
                    <a:pt x="6" y="4"/>
                  </a:cubicBezTo>
                  <a:close/>
                  <a:moveTo>
                    <a:pt x="11" y="6"/>
                  </a:moveTo>
                  <a:cubicBezTo>
                    <a:pt x="11" y="6"/>
                    <a:pt x="10" y="6"/>
                    <a:pt x="10" y="6"/>
                  </a:cubicBezTo>
                  <a:cubicBezTo>
                    <a:pt x="10" y="7"/>
                    <a:pt x="10" y="5"/>
                    <a:pt x="9" y="6"/>
                  </a:cubicBezTo>
                  <a:cubicBezTo>
                    <a:pt x="9" y="7"/>
                    <a:pt x="9" y="6"/>
                    <a:pt x="8" y="7"/>
                  </a:cubicBezTo>
                  <a:cubicBezTo>
                    <a:pt x="7" y="8"/>
                    <a:pt x="8" y="8"/>
                    <a:pt x="9" y="9"/>
                  </a:cubicBezTo>
                  <a:cubicBezTo>
                    <a:pt x="9" y="9"/>
                    <a:pt x="9" y="9"/>
                    <a:pt x="8" y="9"/>
                  </a:cubicBezTo>
                  <a:cubicBezTo>
                    <a:pt x="8" y="9"/>
                    <a:pt x="8" y="10"/>
                    <a:pt x="9" y="10"/>
                  </a:cubicBezTo>
                  <a:cubicBezTo>
                    <a:pt x="10" y="10"/>
                    <a:pt x="11" y="9"/>
                    <a:pt x="10" y="8"/>
                  </a:cubicBezTo>
                  <a:cubicBezTo>
                    <a:pt x="10" y="8"/>
                    <a:pt x="11" y="6"/>
                    <a:pt x="11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" name="Freeform 317">
              <a:extLst>
                <a:ext uri="{FF2B5EF4-FFF2-40B4-BE49-F238E27FC236}">
                  <a16:creationId xmlns:a16="http://schemas.microsoft.com/office/drawing/2014/main" id="{C5EE59A5-18B4-4319-8A0B-3EEA47EEEF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27413" y="1525588"/>
              <a:ext cx="104775" cy="184150"/>
            </a:xfrm>
            <a:custGeom>
              <a:avLst/>
              <a:gdLst>
                <a:gd name="T0" fmla="*/ 28 w 29"/>
                <a:gd name="T1" fmla="*/ 11 h 51"/>
                <a:gd name="T2" fmla="*/ 28 w 29"/>
                <a:gd name="T3" fmla="*/ 7 h 51"/>
                <a:gd name="T4" fmla="*/ 24 w 29"/>
                <a:gd name="T5" fmla="*/ 3 h 51"/>
                <a:gd name="T6" fmla="*/ 20 w 29"/>
                <a:gd name="T7" fmla="*/ 3 h 51"/>
                <a:gd name="T8" fmla="*/ 16 w 29"/>
                <a:gd name="T9" fmla="*/ 3 h 51"/>
                <a:gd name="T10" fmla="*/ 14 w 29"/>
                <a:gd name="T11" fmla="*/ 5 h 51"/>
                <a:gd name="T12" fmla="*/ 11 w 29"/>
                <a:gd name="T13" fmla="*/ 8 h 51"/>
                <a:gd name="T14" fmla="*/ 10 w 29"/>
                <a:gd name="T15" fmla="*/ 11 h 51"/>
                <a:gd name="T16" fmla="*/ 7 w 29"/>
                <a:gd name="T17" fmla="*/ 13 h 51"/>
                <a:gd name="T18" fmla="*/ 6 w 29"/>
                <a:gd name="T19" fmla="*/ 18 h 51"/>
                <a:gd name="T20" fmla="*/ 6 w 29"/>
                <a:gd name="T21" fmla="*/ 20 h 51"/>
                <a:gd name="T22" fmla="*/ 2 w 29"/>
                <a:gd name="T23" fmla="*/ 22 h 51"/>
                <a:gd name="T24" fmla="*/ 2 w 29"/>
                <a:gd name="T25" fmla="*/ 27 h 51"/>
                <a:gd name="T26" fmla="*/ 4 w 29"/>
                <a:gd name="T27" fmla="*/ 30 h 51"/>
                <a:gd name="T28" fmla="*/ 3 w 29"/>
                <a:gd name="T29" fmla="*/ 33 h 51"/>
                <a:gd name="T30" fmla="*/ 1 w 29"/>
                <a:gd name="T31" fmla="*/ 36 h 51"/>
                <a:gd name="T32" fmla="*/ 0 w 29"/>
                <a:gd name="T33" fmla="*/ 39 h 51"/>
                <a:gd name="T34" fmla="*/ 0 w 29"/>
                <a:gd name="T35" fmla="*/ 39 h 51"/>
                <a:gd name="T36" fmla="*/ 2 w 29"/>
                <a:gd name="T37" fmla="*/ 44 h 51"/>
                <a:gd name="T38" fmla="*/ 3 w 29"/>
                <a:gd name="T39" fmla="*/ 48 h 51"/>
                <a:gd name="T40" fmla="*/ 4 w 29"/>
                <a:gd name="T41" fmla="*/ 51 h 51"/>
                <a:gd name="T42" fmla="*/ 7 w 29"/>
                <a:gd name="T43" fmla="*/ 49 h 51"/>
                <a:gd name="T44" fmla="*/ 9 w 29"/>
                <a:gd name="T45" fmla="*/ 48 h 51"/>
                <a:gd name="T46" fmla="*/ 11 w 29"/>
                <a:gd name="T47" fmla="*/ 48 h 51"/>
                <a:gd name="T48" fmla="*/ 12 w 29"/>
                <a:gd name="T49" fmla="*/ 46 h 51"/>
                <a:gd name="T50" fmla="*/ 12 w 29"/>
                <a:gd name="T51" fmla="*/ 41 h 51"/>
                <a:gd name="T52" fmla="*/ 16 w 29"/>
                <a:gd name="T53" fmla="*/ 37 h 51"/>
                <a:gd name="T54" fmla="*/ 15 w 29"/>
                <a:gd name="T55" fmla="*/ 33 h 51"/>
                <a:gd name="T56" fmla="*/ 13 w 29"/>
                <a:gd name="T57" fmla="*/ 30 h 51"/>
                <a:gd name="T58" fmla="*/ 14 w 29"/>
                <a:gd name="T59" fmla="*/ 26 h 51"/>
                <a:gd name="T60" fmla="*/ 17 w 29"/>
                <a:gd name="T61" fmla="*/ 23 h 51"/>
                <a:gd name="T62" fmla="*/ 23 w 29"/>
                <a:gd name="T63" fmla="*/ 19 h 51"/>
                <a:gd name="T64" fmla="*/ 24 w 29"/>
                <a:gd name="T65" fmla="*/ 15 h 51"/>
                <a:gd name="T66" fmla="*/ 27 w 29"/>
                <a:gd name="T67" fmla="*/ 13 h 51"/>
                <a:gd name="T68" fmla="*/ 28 w 29"/>
                <a:gd name="T69" fmla="*/ 12 h 51"/>
                <a:gd name="T70" fmla="*/ 15 w 29"/>
                <a:gd name="T71" fmla="*/ 4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" h="51">
                  <a:moveTo>
                    <a:pt x="28" y="12"/>
                  </a:moveTo>
                  <a:cubicBezTo>
                    <a:pt x="28" y="12"/>
                    <a:pt x="27" y="11"/>
                    <a:pt x="28" y="11"/>
                  </a:cubicBezTo>
                  <a:cubicBezTo>
                    <a:pt x="29" y="11"/>
                    <a:pt x="29" y="10"/>
                    <a:pt x="28" y="9"/>
                  </a:cubicBezTo>
                  <a:cubicBezTo>
                    <a:pt x="27" y="9"/>
                    <a:pt x="28" y="7"/>
                    <a:pt x="28" y="7"/>
                  </a:cubicBezTo>
                  <a:cubicBezTo>
                    <a:pt x="27" y="7"/>
                    <a:pt x="27" y="6"/>
                    <a:pt x="27" y="5"/>
                  </a:cubicBezTo>
                  <a:cubicBezTo>
                    <a:pt x="28" y="4"/>
                    <a:pt x="25" y="3"/>
                    <a:pt x="24" y="3"/>
                  </a:cubicBezTo>
                  <a:cubicBezTo>
                    <a:pt x="23" y="2"/>
                    <a:pt x="22" y="1"/>
                    <a:pt x="21" y="1"/>
                  </a:cubicBezTo>
                  <a:cubicBezTo>
                    <a:pt x="20" y="0"/>
                    <a:pt x="20" y="2"/>
                    <a:pt x="20" y="3"/>
                  </a:cubicBezTo>
                  <a:cubicBezTo>
                    <a:pt x="20" y="4"/>
                    <a:pt x="19" y="4"/>
                    <a:pt x="18" y="3"/>
                  </a:cubicBezTo>
                  <a:cubicBezTo>
                    <a:pt x="18" y="3"/>
                    <a:pt x="17" y="3"/>
                    <a:pt x="16" y="3"/>
                  </a:cubicBezTo>
                  <a:cubicBezTo>
                    <a:pt x="15" y="2"/>
                    <a:pt x="15" y="4"/>
                    <a:pt x="15" y="4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3" y="5"/>
                    <a:pt x="12" y="6"/>
                    <a:pt x="12" y="6"/>
                  </a:cubicBezTo>
                  <a:cubicBezTo>
                    <a:pt x="12" y="7"/>
                    <a:pt x="11" y="8"/>
                    <a:pt x="11" y="8"/>
                  </a:cubicBezTo>
                  <a:cubicBezTo>
                    <a:pt x="12" y="8"/>
                    <a:pt x="11" y="9"/>
                    <a:pt x="11" y="9"/>
                  </a:cubicBezTo>
                  <a:cubicBezTo>
                    <a:pt x="10" y="10"/>
                    <a:pt x="10" y="11"/>
                    <a:pt x="10" y="11"/>
                  </a:cubicBezTo>
                  <a:cubicBezTo>
                    <a:pt x="9" y="11"/>
                    <a:pt x="10" y="12"/>
                    <a:pt x="9" y="12"/>
                  </a:cubicBezTo>
                  <a:cubicBezTo>
                    <a:pt x="8" y="13"/>
                    <a:pt x="8" y="12"/>
                    <a:pt x="7" y="13"/>
                  </a:cubicBezTo>
                  <a:cubicBezTo>
                    <a:pt x="7" y="13"/>
                    <a:pt x="7" y="14"/>
                    <a:pt x="7" y="15"/>
                  </a:cubicBezTo>
                  <a:cubicBezTo>
                    <a:pt x="7" y="16"/>
                    <a:pt x="6" y="17"/>
                    <a:pt x="6" y="18"/>
                  </a:cubicBezTo>
                  <a:cubicBezTo>
                    <a:pt x="5" y="19"/>
                    <a:pt x="6" y="19"/>
                    <a:pt x="6" y="19"/>
                  </a:cubicBezTo>
                  <a:cubicBezTo>
                    <a:pt x="7" y="19"/>
                    <a:pt x="7" y="20"/>
                    <a:pt x="6" y="20"/>
                  </a:cubicBezTo>
                  <a:cubicBezTo>
                    <a:pt x="6" y="21"/>
                    <a:pt x="5" y="21"/>
                    <a:pt x="5" y="20"/>
                  </a:cubicBezTo>
                  <a:cubicBezTo>
                    <a:pt x="4" y="20"/>
                    <a:pt x="3" y="21"/>
                    <a:pt x="2" y="22"/>
                  </a:cubicBezTo>
                  <a:cubicBezTo>
                    <a:pt x="2" y="23"/>
                    <a:pt x="2" y="24"/>
                    <a:pt x="2" y="24"/>
                  </a:cubicBezTo>
                  <a:cubicBezTo>
                    <a:pt x="2" y="25"/>
                    <a:pt x="2" y="26"/>
                    <a:pt x="2" y="27"/>
                  </a:cubicBezTo>
                  <a:cubicBezTo>
                    <a:pt x="3" y="28"/>
                    <a:pt x="2" y="28"/>
                    <a:pt x="2" y="29"/>
                  </a:cubicBezTo>
                  <a:cubicBezTo>
                    <a:pt x="2" y="30"/>
                    <a:pt x="3" y="30"/>
                    <a:pt x="4" y="30"/>
                  </a:cubicBezTo>
                  <a:cubicBezTo>
                    <a:pt x="4" y="31"/>
                    <a:pt x="3" y="32"/>
                    <a:pt x="3" y="32"/>
                  </a:cubicBezTo>
                  <a:cubicBezTo>
                    <a:pt x="2" y="32"/>
                    <a:pt x="2" y="33"/>
                    <a:pt x="3" y="33"/>
                  </a:cubicBezTo>
                  <a:cubicBezTo>
                    <a:pt x="3" y="33"/>
                    <a:pt x="3" y="35"/>
                    <a:pt x="3" y="35"/>
                  </a:cubicBezTo>
                  <a:cubicBezTo>
                    <a:pt x="3" y="35"/>
                    <a:pt x="1" y="35"/>
                    <a:pt x="1" y="36"/>
                  </a:cubicBezTo>
                  <a:cubicBezTo>
                    <a:pt x="1" y="36"/>
                    <a:pt x="1" y="37"/>
                    <a:pt x="1" y="37"/>
                  </a:cubicBezTo>
                  <a:cubicBezTo>
                    <a:pt x="1" y="38"/>
                    <a:pt x="1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0" y="41"/>
                    <a:pt x="1" y="41"/>
                  </a:cubicBezTo>
                  <a:cubicBezTo>
                    <a:pt x="2" y="42"/>
                    <a:pt x="1" y="43"/>
                    <a:pt x="2" y="44"/>
                  </a:cubicBezTo>
                  <a:cubicBezTo>
                    <a:pt x="2" y="45"/>
                    <a:pt x="2" y="45"/>
                    <a:pt x="3" y="46"/>
                  </a:cubicBezTo>
                  <a:cubicBezTo>
                    <a:pt x="3" y="47"/>
                    <a:pt x="4" y="47"/>
                    <a:pt x="3" y="48"/>
                  </a:cubicBezTo>
                  <a:cubicBezTo>
                    <a:pt x="3" y="48"/>
                    <a:pt x="4" y="48"/>
                    <a:pt x="4" y="49"/>
                  </a:cubicBezTo>
                  <a:cubicBezTo>
                    <a:pt x="4" y="49"/>
                    <a:pt x="4" y="50"/>
                    <a:pt x="4" y="51"/>
                  </a:cubicBezTo>
                  <a:cubicBezTo>
                    <a:pt x="4" y="51"/>
                    <a:pt x="5" y="51"/>
                    <a:pt x="6" y="51"/>
                  </a:cubicBezTo>
                  <a:cubicBezTo>
                    <a:pt x="7" y="51"/>
                    <a:pt x="7" y="50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8"/>
                    <a:pt x="8" y="48"/>
                    <a:pt x="9" y="48"/>
                  </a:cubicBezTo>
                  <a:cubicBezTo>
                    <a:pt x="10" y="49"/>
                    <a:pt x="10" y="48"/>
                    <a:pt x="11" y="47"/>
                  </a:cubicBezTo>
                  <a:cubicBezTo>
                    <a:pt x="11" y="46"/>
                    <a:pt x="11" y="47"/>
                    <a:pt x="11" y="48"/>
                  </a:cubicBezTo>
                  <a:cubicBezTo>
                    <a:pt x="12" y="48"/>
                    <a:pt x="12" y="46"/>
                    <a:pt x="13" y="45"/>
                  </a:cubicBezTo>
                  <a:cubicBezTo>
                    <a:pt x="13" y="45"/>
                    <a:pt x="13" y="45"/>
                    <a:pt x="12" y="46"/>
                  </a:cubicBezTo>
                  <a:cubicBezTo>
                    <a:pt x="11" y="46"/>
                    <a:pt x="12" y="45"/>
                    <a:pt x="12" y="44"/>
                  </a:cubicBezTo>
                  <a:cubicBezTo>
                    <a:pt x="12" y="43"/>
                    <a:pt x="12" y="41"/>
                    <a:pt x="12" y="41"/>
                  </a:cubicBezTo>
                  <a:cubicBezTo>
                    <a:pt x="12" y="40"/>
                    <a:pt x="13" y="39"/>
                    <a:pt x="14" y="39"/>
                  </a:cubicBezTo>
                  <a:cubicBezTo>
                    <a:pt x="15" y="39"/>
                    <a:pt x="16" y="38"/>
                    <a:pt x="16" y="37"/>
                  </a:cubicBezTo>
                  <a:cubicBezTo>
                    <a:pt x="15" y="37"/>
                    <a:pt x="17" y="36"/>
                    <a:pt x="17" y="35"/>
                  </a:cubicBezTo>
                  <a:cubicBezTo>
                    <a:pt x="17" y="35"/>
                    <a:pt x="15" y="33"/>
                    <a:pt x="15" y="33"/>
                  </a:cubicBezTo>
                  <a:cubicBezTo>
                    <a:pt x="14" y="33"/>
                    <a:pt x="13" y="33"/>
                    <a:pt x="13" y="33"/>
                  </a:cubicBezTo>
                  <a:cubicBezTo>
                    <a:pt x="13" y="32"/>
                    <a:pt x="13" y="31"/>
                    <a:pt x="13" y="30"/>
                  </a:cubicBezTo>
                  <a:cubicBezTo>
                    <a:pt x="13" y="29"/>
                    <a:pt x="14" y="28"/>
                    <a:pt x="14" y="28"/>
                  </a:cubicBezTo>
                  <a:cubicBezTo>
                    <a:pt x="14" y="27"/>
                    <a:pt x="14" y="26"/>
                    <a:pt x="14" y="26"/>
                  </a:cubicBezTo>
                  <a:cubicBezTo>
                    <a:pt x="15" y="26"/>
                    <a:pt x="15" y="25"/>
                    <a:pt x="15" y="25"/>
                  </a:cubicBezTo>
                  <a:cubicBezTo>
                    <a:pt x="16" y="25"/>
                    <a:pt x="16" y="23"/>
                    <a:pt x="17" y="23"/>
                  </a:cubicBezTo>
                  <a:cubicBezTo>
                    <a:pt x="18" y="23"/>
                    <a:pt x="18" y="22"/>
                    <a:pt x="19" y="22"/>
                  </a:cubicBezTo>
                  <a:cubicBezTo>
                    <a:pt x="20" y="21"/>
                    <a:pt x="23" y="20"/>
                    <a:pt x="23" y="19"/>
                  </a:cubicBezTo>
                  <a:cubicBezTo>
                    <a:pt x="23" y="18"/>
                    <a:pt x="22" y="18"/>
                    <a:pt x="23" y="17"/>
                  </a:cubicBezTo>
                  <a:cubicBezTo>
                    <a:pt x="24" y="16"/>
                    <a:pt x="23" y="15"/>
                    <a:pt x="24" y="15"/>
                  </a:cubicBezTo>
                  <a:cubicBezTo>
                    <a:pt x="24" y="15"/>
                    <a:pt x="25" y="14"/>
                    <a:pt x="25" y="14"/>
                  </a:cubicBezTo>
                  <a:cubicBezTo>
                    <a:pt x="26" y="13"/>
                    <a:pt x="26" y="14"/>
                    <a:pt x="27" y="13"/>
                  </a:cubicBezTo>
                  <a:cubicBezTo>
                    <a:pt x="28" y="13"/>
                    <a:pt x="28" y="13"/>
                    <a:pt x="29" y="14"/>
                  </a:cubicBezTo>
                  <a:cubicBezTo>
                    <a:pt x="29" y="13"/>
                    <a:pt x="29" y="13"/>
                    <a:pt x="28" y="12"/>
                  </a:cubicBezTo>
                  <a:close/>
                  <a:moveTo>
                    <a:pt x="17" y="43"/>
                  </a:moveTo>
                  <a:cubicBezTo>
                    <a:pt x="15" y="43"/>
                    <a:pt x="15" y="45"/>
                    <a:pt x="15" y="46"/>
                  </a:cubicBezTo>
                  <a:cubicBezTo>
                    <a:pt x="15" y="46"/>
                    <a:pt x="18" y="43"/>
                    <a:pt x="17" y="4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7" name="Freeform 318">
              <a:extLst>
                <a:ext uri="{FF2B5EF4-FFF2-40B4-BE49-F238E27FC236}">
                  <a16:creationId xmlns:a16="http://schemas.microsoft.com/office/drawing/2014/main" id="{DEF8DA27-4BDA-4B18-BE2B-33748A5829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40100" y="1654175"/>
              <a:ext cx="50800" cy="25400"/>
            </a:xfrm>
            <a:custGeom>
              <a:avLst/>
              <a:gdLst>
                <a:gd name="T0" fmla="*/ 13 w 14"/>
                <a:gd name="T1" fmla="*/ 2 h 7"/>
                <a:gd name="T2" fmla="*/ 14 w 14"/>
                <a:gd name="T3" fmla="*/ 1 h 7"/>
                <a:gd name="T4" fmla="*/ 13 w 14"/>
                <a:gd name="T5" fmla="*/ 1 h 7"/>
                <a:gd name="T6" fmla="*/ 9 w 14"/>
                <a:gd name="T7" fmla="*/ 0 h 7"/>
                <a:gd name="T8" fmla="*/ 4 w 14"/>
                <a:gd name="T9" fmla="*/ 1 h 7"/>
                <a:gd name="T10" fmla="*/ 3 w 14"/>
                <a:gd name="T11" fmla="*/ 3 h 7"/>
                <a:gd name="T12" fmla="*/ 3 w 14"/>
                <a:gd name="T13" fmla="*/ 4 h 7"/>
                <a:gd name="T14" fmla="*/ 5 w 14"/>
                <a:gd name="T15" fmla="*/ 5 h 7"/>
                <a:gd name="T16" fmla="*/ 5 w 14"/>
                <a:gd name="T17" fmla="*/ 6 h 7"/>
                <a:gd name="T18" fmla="*/ 5 w 14"/>
                <a:gd name="T19" fmla="*/ 6 h 7"/>
                <a:gd name="T20" fmla="*/ 8 w 14"/>
                <a:gd name="T21" fmla="*/ 6 h 7"/>
                <a:gd name="T22" fmla="*/ 10 w 14"/>
                <a:gd name="T23" fmla="*/ 7 h 7"/>
                <a:gd name="T24" fmla="*/ 12 w 14"/>
                <a:gd name="T25" fmla="*/ 7 h 7"/>
                <a:gd name="T26" fmla="*/ 12 w 14"/>
                <a:gd name="T27" fmla="*/ 7 h 7"/>
                <a:gd name="T28" fmla="*/ 13 w 14"/>
                <a:gd name="T29" fmla="*/ 6 h 7"/>
                <a:gd name="T30" fmla="*/ 13 w 14"/>
                <a:gd name="T31" fmla="*/ 5 h 7"/>
                <a:gd name="T32" fmla="*/ 12 w 14"/>
                <a:gd name="T33" fmla="*/ 3 h 7"/>
                <a:gd name="T34" fmla="*/ 13 w 14"/>
                <a:gd name="T35" fmla="*/ 2 h 7"/>
                <a:gd name="T36" fmla="*/ 1 w 14"/>
                <a:gd name="T37" fmla="*/ 4 h 7"/>
                <a:gd name="T38" fmla="*/ 0 w 14"/>
                <a:gd name="T39" fmla="*/ 6 h 7"/>
                <a:gd name="T40" fmla="*/ 2 w 14"/>
                <a:gd name="T41" fmla="*/ 4 h 7"/>
                <a:gd name="T42" fmla="*/ 1 w 14"/>
                <a:gd name="T43" fmla="*/ 4 h 7"/>
                <a:gd name="T44" fmla="*/ 2 w 14"/>
                <a:gd name="T45" fmla="*/ 3 h 7"/>
                <a:gd name="T46" fmla="*/ 1 w 14"/>
                <a:gd name="T47" fmla="*/ 3 h 7"/>
                <a:gd name="T48" fmla="*/ 2 w 14"/>
                <a:gd name="T4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" h="7">
                  <a:moveTo>
                    <a:pt x="13" y="2"/>
                  </a:moveTo>
                  <a:cubicBezTo>
                    <a:pt x="13" y="2"/>
                    <a:pt x="14" y="1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7" y="1"/>
                    <a:pt x="5" y="1"/>
                    <a:pt x="4" y="1"/>
                  </a:cubicBezTo>
                  <a:cubicBezTo>
                    <a:pt x="4" y="2"/>
                    <a:pt x="2" y="2"/>
                    <a:pt x="3" y="3"/>
                  </a:cubicBezTo>
                  <a:cubicBezTo>
                    <a:pt x="4" y="3"/>
                    <a:pt x="3" y="4"/>
                    <a:pt x="3" y="4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6" y="5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8" y="6"/>
                    <a:pt x="8" y="6"/>
                  </a:cubicBezTo>
                  <a:cubicBezTo>
                    <a:pt x="8" y="6"/>
                    <a:pt x="10" y="7"/>
                    <a:pt x="10" y="7"/>
                  </a:cubicBezTo>
                  <a:cubicBezTo>
                    <a:pt x="10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2" y="3"/>
                    <a:pt x="13" y="3"/>
                    <a:pt x="13" y="2"/>
                  </a:cubicBezTo>
                  <a:close/>
                  <a:moveTo>
                    <a:pt x="1" y="4"/>
                  </a:moveTo>
                  <a:cubicBezTo>
                    <a:pt x="0" y="4"/>
                    <a:pt x="0" y="6"/>
                    <a:pt x="0" y="6"/>
                  </a:cubicBezTo>
                  <a:cubicBezTo>
                    <a:pt x="1" y="6"/>
                    <a:pt x="2" y="5"/>
                    <a:pt x="2" y="4"/>
                  </a:cubicBezTo>
                  <a:cubicBezTo>
                    <a:pt x="3" y="4"/>
                    <a:pt x="2" y="4"/>
                    <a:pt x="1" y="4"/>
                  </a:cubicBezTo>
                  <a:close/>
                  <a:moveTo>
                    <a:pt x="2" y="3"/>
                  </a:moveTo>
                  <a:cubicBezTo>
                    <a:pt x="2" y="2"/>
                    <a:pt x="0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8" name="Freeform 319">
              <a:extLst>
                <a:ext uri="{FF2B5EF4-FFF2-40B4-BE49-F238E27FC236}">
                  <a16:creationId xmlns:a16="http://schemas.microsoft.com/office/drawing/2014/main" id="{180CF5BD-231D-4C32-98CB-0C6F6FF3D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46438" y="2187575"/>
              <a:ext cx="68262" cy="84138"/>
            </a:xfrm>
            <a:custGeom>
              <a:avLst/>
              <a:gdLst>
                <a:gd name="T0" fmla="*/ 17 w 19"/>
                <a:gd name="T1" fmla="*/ 6 h 23"/>
                <a:gd name="T2" fmla="*/ 18 w 19"/>
                <a:gd name="T3" fmla="*/ 4 h 23"/>
                <a:gd name="T4" fmla="*/ 19 w 19"/>
                <a:gd name="T5" fmla="*/ 2 h 23"/>
                <a:gd name="T6" fmla="*/ 18 w 19"/>
                <a:gd name="T7" fmla="*/ 3 h 23"/>
                <a:gd name="T8" fmla="*/ 17 w 19"/>
                <a:gd name="T9" fmla="*/ 2 h 23"/>
                <a:gd name="T10" fmla="*/ 15 w 19"/>
                <a:gd name="T11" fmla="*/ 3 h 23"/>
                <a:gd name="T12" fmla="*/ 13 w 19"/>
                <a:gd name="T13" fmla="*/ 4 h 23"/>
                <a:gd name="T14" fmla="*/ 11 w 19"/>
                <a:gd name="T15" fmla="*/ 3 h 23"/>
                <a:gd name="T16" fmla="*/ 8 w 19"/>
                <a:gd name="T17" fmla="*/ 2 h 23"/>
                <a:gd name="T18" fmla="*/ 6 w 19"/>
                <a:gd name="T19" fmla="*/ 1 h 23"/>
                <a:gd name="T20" fmla="*/ 4 w 19"/>
                <a:gd name="T21" fmla="*/ 1 h 23"/>
                <a:gd name="T22" fmla="*/ 3 w 19"/>
                <a:gd name="T23" fmla="*/ 0 h 23"/>
                <a:gd name="T24" fmla="*/ 1 w 19"/>
                <a:gd name="T25" fmla="*/ 2 h 23"/>
                <a:gd name="T26" fmla="*/ 1 w 19"/>
                <a:gd name="T27" fmla="*/ 2 h 23"/>
                <a:gd name="T28" fmla="*/ 2 w 19"/>
                <a:gd name="T29" fmla="*/ 3 h 23"/>
                <a:gd name="T30" fmla="*/ 2 w 19"/>
                <a:gd name="T31" fmla="*/ 5 h 23"/>
                <a:gd name="T32" fmla="*/ 3 w 19"/>
                <a:gd name="T33" fmla="*/ 6 h 23"/>
                <a:gd name="T34" fmla="*/ 3 w 19"/>
                <a:gd name="T35" fmla="*/ 7 h 23"/>
                <a:gd name="T36" fmla="*/ 1 w 19"/>
                <a:gd name="T37" fmla="*/ 10 h 23"/>
                <a:gd name="T38" fmla="*/ 1 w 19"/>
                <a:gd name="T39" fmla="*/ 12 h 23"/>
                <a:gd name="T40" fmla="*/ 2 w 19"/>
                <a:gd name="T41" fmla="*/ 12 h 23"/>
                <a:gd name="T42" fmla="*/ 1 w 19"/>
                <a:gd name="T43" fmla="*/ 14 h 23"/>
                <a:gd name="T44" fmla="*/ 0 w 19"/>
                <a:gd name="T45" fmla="*/ 14 h 23"/>
                <a:gd name="T46" fmla="*/ 9 w 19"/>
                <a:gd name="T47" fmla="*/ 19 h 23"/>
                <a:gd name="T48" fmla="*/ 9 w 19"/>
                <a:gd name="T49" fmla="*/ 20 h 23"/>
                <a:gd name="T50" fmla="*/ 13 w 19"/>
                <a:gd name="T51" fmla="*/ 23 h 23"/>
                <a:gd name="T52" fmla="*/ 15 w 19"/>
                <a:gd name="T53" fmla="*/ 18 h 23"/>
                <a:gd name="T54" fmla="*/ 17 w 19"/>
                <a:gd name="T55" fmla="*/ 17 h 23"/>
                <a:gd name="T56" fmla="*/ 18 w 19"/>
                <a:gd name="T57" fmla="*/ 16 h 23"/>
                <a:gd name="T58" fmla="*/ 18 w 19"/>
                <a:gd name="T59" fmla="*/ 16 h 23"/>
                <a:gd name="T60" fmla="*/ 17 w 19"/>
                <a:gd name="T61" fmla="*/ 14 h 23"/>
                <a:gd name="T62" fmla="*/ 17 w 19"/>
                <a:gd name="T63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" h="23">
                  <a:moveTo>
                    <a:pt x="17" y="6"/>
                  </a:moveTo>
                  <a:cubicBezTo>
                    <a:pt x="18" y="4"/>
                    <a:pt x="18" y="4"/>
                    <a:pt x="18" y="4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8" y="3"/>
                    <a:pt x="18" y="3"/>
                  </a:cubicBezTo>
                  <a:cubicBezTo>
                    <a:pt x="18" y="3"/>
                    <a:pt x="17" y="2"/>
                    <a:pt x="17" y="2"/>
                  </a:cubicBezTo>
                  <a:cubicBezTo>
                    <a:pt x="17" y="2"/>
                    <a:pt x="16" y="2"/>
                    <a:pt x="15" y="3"/>
                  </a:cubicBezTo>
                  <a:cubicBezTo>
                    <a:pt x="14" y="3"/>
                    <a:pt x="14" y="4"/>
                    <a:pt x="13" y="4"/>
                  </a:cubicBezTo>
                  <a:cubicBezTo>
                    <a:pt x="13" y="4"/>
                    <a:pt x="11" y="3"/>
                    <a:pt x="11" y="3"/>
                  </a:cubicBezTo>
                  <a:cubicBezTo>
                    <a:pt x="10" y="3"/>
                    <a:pt x="8" y="2"/>
                    <a:pt x="8" y="2"/>
                  </a:cubicBezTo>
                  <a:cubicBezTo>
                    <a:pt x="7" y="1"/>
                    <a:pt x="6" y="2"/>
                    <a:pt x="6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8"/>
                    <a:pt x="2" y="10"/>
                    <a:pt x="1" y="10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1" y="13"/>
                    <a:pt x="1" y="14"/>
                  </a:cubicBezTo>
                  <a:cubicBezTo>
                    <a:pt x="1" y="14"/>
                    <a:pt x="1" y="14"/>
                    <a:pt x="0" y="14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11" y="22"/>
                    <a:pt x="13" y="23"/>
                  </a:cubicBezTo>
                  <a:cubicBezTo>
                    <a:pt x="14" y="21"/>
                    <a:pt x="15" y="18"/>
                    <a:pt x="15" y="18"/>
                  </a:cubicBezTo>
                  <a:cubicBezTo>
                    <a:pt x="16" y="17"/>
                    <a:pt x="16" y="17"/>
                    <a:pt x="17" y="17"/>
                  </a:cubicBezTo>
                  <a:cubicBezTo>
                    <a:pt x="17" y="16"/>
                    <a:pt x="17" y="17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4"/>
                    <a:pt x="17" y="14"/>
                    <a:pt x="17" y="14"/>
                  </a:cubicBezTo>
                  <a:lnTo>
                    <a:pt x="17" y="6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9" name="Freeform 320">
              <a:extLst>
                <a:ext uri="{FF2B5EF4-FFF2-40B4-BE49-F238E27FC236}">
                  <a16:creationId xmlns:a16="http://schemas.microsoft.com/office/drawing/2014/main" id="{F75D4080-89A3-4AD0-957C-A3CE17A90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82950" y="2195513"/>
              <a:ext cx="47625" cy="46038"/>
            </a:xfrm>
            <a:custGeom>
              <a:avLst/>
              <a:gdLst>
                <a:gd name="T0" fmla="*/ 12 w 13"/>
                <a:gd name="T1" fmla="*/ 3 h 13"/>
                <a:gd name="T2" fmla="*/ 12 w 13"/>
                <a:gd name="T3" fmla="*/ 1 h 13"/>
                <a:gd name="T4" fmla="*/ 11 w 13"/>
                <a:gd name="T5" fmla="*/ 0 h 13"/>
                <a:gd name="T6" fmla="*/ 10 w 13"/>
                <a:gd name="T7" fmla="*/ 1 h 13"/>
                <a:gd name="T8" fmla="*/ 8 w 13"/>
                <a:gd name="T9" fmla="*/ 1 h 13"/>
                <a:gd name="T10" fmla="*/ 7 w 13"/>
                <a:gd name="T11" fmla="*/ 2 h 13"/>
                <a:gd name="T12" fmla="*/ 5 w 13"/>
                <a:gd name="T13" fmla="*/ 1 h 13"/>
                <a:gd name="T14" fmla="*/ 4 w 13"/>
                <a:gd name="T15" fmla="*/ 2 h 13"/>
                <a:gd name="T16" fmla="*/ 3 w 13"/>
                <a:gd name="T17" fmla="*/ 4 h 13"/>
                <a:gd name="T18" fmla="*/ 4 w 13"/>
                <a:gd name="T19" fmla="*/ 5 h 13"/>
                <a:gd name="T20" fmla="*/ 3 w 13"/>
                <a:gd name="T21" fmla="*/ 6 h 13"/>
                <a:gd name="T22" fmla="*/ 3 w 13"/>
                <a:gd name="T23" fmla="*/ 7 h 13"/>
                <a:gd name="T24" fmla="*/ 2 w 13"/>
                <a:gd name="T25" fmla="*/ 8 h 13"/>
                <a:gd name="T26" fmla="*/ 1 w 13"/>
                <a:gd name="T27" fmla="*/ 9 h 13"/>
                <a:gd name="T28" fmla="*/ 1 w 13"/>
                <a:gd name="T29" fmla="*/ 11 h 13"/>
                <a:gd name="T30" fmla="*/ 0 w 13"/>
                <a:gd name="T31" fmla="*/ 13 h 13"/>
                <a:gd name="T32" fmla="*/ 1 w 13"/>
                <a:gd name="T33" fmla="*/ 13 h 13"/>
                <a:gd name="T34" fmla="*/ 4 w 13"/>
                <a:gd name="T35" fmla="*/ 12 h 13"/>
                <a:gd name="T36" fmla="*/ 6 w 13"/>
                <a:gd name="T37" fmla="*/ 12 h 13"/>
                <a:gd name="T38" fmla="*/ 8 w 13"/>
                <a:gd name="T39" fmla="*/ 10 h 13"/>
                <a:gd name="T40" fmla="*/ 11 w 13"/>
                <a:gd name="T41" fmla="*/ 10 h 13"/>
                <a:gd name="T42" fmla="*/ 11 w 13"/>
                <a:gd name="T43" fmla="*/ 8 h 13"/>
                <a:gd name="T44" fmla="*/ 13 w 13"/>
                <a:gd name="T45" fmla="*/ 5 h 13"/>
                <a:gd name="T46" fmla="*/ 13 w 13"/>
                <a:gd name="T47" fmla="*/ 4 h 13"/>
                <a:gd name="T48" fmla="*/ 12 w 13"/>
                <a:gd name="T4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13">
                  <a:moveTo>
                    <a:pt x="12" y="3"/>
                  </a:move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8" y="1"/>
                    <a:pt x="7" y="1"/>
                    <a:pt x="7" y="2"/>
                  </a:cubicBezTo>
                  <a:cubicBezTo>
                    <a:pt x="7" y="2"/>
                    <a:pt x="6" y="1"/>
                    <a:pt x="5" y="1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2"/>
                    <a:pt x="1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3"/>
                    <a:pt x="4" y="12"/>
                    <a:pt x="4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7" y="10"/>
                    <a:pt x="8" y="10"/>
                  </a:cubicBezTo>
                  <a:cubicBezTo>
                    <a:pt x="8" y="9"/>
                    <a:pt x="10" y="9"/>
                    <a:pt x="11" y="10"/>
                  </a:cubicBezTo>
                  <a:cubicBezTo>
                    <a:pt x="11" y="9"/>
                    <a:pt x="11" y="8"/>
                    <a:pt x="11" y="8"/>
                  </a:cubicBezTo>
                  <a:cubicBezTo>
                    <a:pt x="12" y="8"/>
                    <a:pt x="13" y="6"/>
                    <a:pt x="13" y="5"/>
                  </a:cubicBezTo>
                  <a:cubicBezTo>
                    <a:pt x="13" y="5"/>
                    <a:pt x="13" y="4"/>
                    <a:pt x="13" y="4"/>
                  </a:cubicBezTo>
                  <a:lnTo>
                    <a:pt x="12" y="3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" name="Freeform 321">
              <a:extLst>
                <a:ext uri="{FF2B5EF4-FFF2-40B4-BE49-F238E27FC236}">
                  <a16:creationId xmlns:a16="http://schemas.microsoft.com/office/drawing/2014/main" id="{B62D30E2-950B-49CD-8602-3F5120742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54350" y="1817688"/>
              <a:ext cx="147637" cy="85725"/>
            </a:xfrm>
            <a:custGeom>
              <a:avLst/>
              <a:gdLst>
                <a:gd name="T0" fmla="*/ 40 w 41"/>
                <a:gd name="T1" fmla="*/ 14 h 24"/>
                <a:gd name="T2" fmla="*/ 37 w 41"/>
                <a:gd name="T3" fmla="*/ 12 h 24"/>
                <a:gd name="T4" fmla="*/ 35 w 41"/>
                <a:gd name="T5" fmla="*/ 12 h 24"/>
                <a:gd name="T6" fmla="*/ 33 w 41"/>
                <a:gd name="T7" fmla="*/ 12 h 24"/>
                <a:gd name="T8" fmla="*/ 30 w 41"/>
                <a:gd name="T9" fmla="*/ 14 h 24"/>
                <a:gd name="T10" fmla="*/ 29 w 41"/>
                <a:gd name="T11" fmla="*/ 14 h 24"/>
                <a:gd name="T12" fmla="*/ 27 w 41"/>
                <a:gd name="T13" fmla="*/ 13 h 24"/>
                <a:gd name="T14" fmla="*/ 25 w 41"/>
                <a:gd name="T15" fmla="*/ 12 h 24"/>
                <a:gd name="T16" fmla="*/ 24 w 41"/>
                <a:gd name="T17" fmla="*/ 10 h 24"/>
                <a:gd name="T18" fmla="*/ 23 w 41"/>
                <a:gd name="T19" fmla="*/ 8 h 24"/>
                <a:gd name="T20" fmla="*/ 22 w 41"/>
                <a:gd name="T21" fmla="*/ 6 h 24"/>
                <a:gd name="T22" fmla="*/ 17 w 41"/>
                <a:gd name="T23" fmla="*/ 6 h 24"/>
                <a:gd name="T24" fmla="*/ 14 w 41"/>
                <a:gd name="T25" fmla="*/ 6 h 24"/>
                <a:gd name="T26" fmla="*/ 11 w 41"/>
                <a:gd name="T27" fmla="*/ 3 h 24"/>
                <a:gd name="T28" fmla="*/ 10 w 41"/>
                <a:gd name="T29" fmla="*/ 4 h 24"/>
                <a:gd name="T30" fmla="*/ 8 w 41"/>
                <a:gd name="T31" fmla="*/ 4 h 24"/>
                <a:gd name="T32" fmla="*/ 7 w 41"/>
                <a:gd name="T33" fmla="*/ 1 h 24"/>
                <a:gd name="T34" fmla="*/ 6 w 41"/>
                <a:gd name="T35" fmla="*/ 4 h 24"/>
                <a:gd name="T36" fmla="*/ 6 w 41"/>
                <a:gd name="T37" fmla="*/ 0 h 24"/>
                <a:gd name="T38" fmla="*/ 0 w 41"/>
                <a:gd name="T39" fmla="*/ 2 h 24"/>
                <a:gd name="T40" fmla="*/ 0 w 41"/>
                <a:gd name="T41" fmla="*/ 12 h 24"/>
                <a:gd name="T42" fmla="*/ 0 w 41"/>
                <a:gd name="T43" fmla="*/ 12 h 24"/>
                <a:gd name="T44" fmla="*/ 2 w 41"/>
                <a:gd name="T45" fmla="*/ 13 h 24"/>
                <a:gd name="T46" fmla="*/ 2 w 41"/>
                <a:gd name="T47" fmla="*/ 11 h 24"/>
                <a:gd name="T48" fmla="*/ 4 w 41"/>
                <a:gd name="T49" fmla="*/ 10 h 24"/>
                <a:gd name="T50" fmla="*/ 5 w 41"/>
                <a:gd name="T51" fmla="*/ 9 h 24"/>
                <a:gd name="T52" fmla="*/ 6 w 41"/>
                <a:gd name="T53" fmla="*/ 9 h 24"/>
                <a:gd name="T54" fmla="*/ 7 w 41"/>
                <a:gd name="T55" fmla="*/ 9 h 24"/>
                <a:gd name="T56" fmla="*/ 9 w 41"/>
                <a:gd name="T57" fmla="*/ 10 h 24"/>
                <a:gd name="T58" fmla="*/ 10 w 41"/>
                <a:gd name="T59" fmla="*/ 12 h 24"/>
                <a:gd name="T60" fmla="*/ 13 w 41"/>
                <a:gd name="T61" fmla="*/ 13 h 24"/>
                <a:gd name="T62" fmla="*/ 14 w 41"/>
                <a:gd name="T63" fmla="*/ 14 h 24"/>
                <a:gd name="T64" fmla="*/ 15 w 41"/>
                <a:gd name="T65" fmla="*/ 16 h 24"/>
                <a:gd name="T66" fmla="*/ 18 w 41"/>
                <a:gd name="T67" fmla="*/ 18 h 24"/>
                <a:gd name="T68" fmla="*/ 20 w 41"/>
                <a:gd name="T69" fmla="*/ 19 h 24"/>
                <a:gd name="T70" fmla="*/ 23 w 41"/>
                <a:gd name="T71" fmla="*/ 21 h 24"/>
                <a:gd name="T72" fmla="*/ 25 w 41"/>
                <a:gd name="T73" fmla="*/ 22 h 24"/>
                <a:gd name="T74" fmla="*/ 25 w 41"/>
                <a:gd name="T75" fmla="*/ 23 h 24"/>
                <a:gd name="T76" fmla="*/ 25 w 41"/>
                <a:gd name="T77" fmla="*/ 23 h 24"/>
                <a:gd name="T78" fmla="*/ 27 w 41"/>
                <a:gd name="T79" fmla="*/ 24 h 24"/>
                <a:gd name="T80" fmla="*/ 28 w 41"/>
                <a:gd name="T81" fmla="*/ 24 h 24"/>
                <a:gd name="T82" fmla="*/ 29 w 41"/>
                <a:gd name="T83" fmla="*/ 22 h 24"/>
                <a:gd name="T84" fmla="*/ 29 w 41"/>
                <a:gd name="T85" fmla="*/ 20 h 24"/>
                <a:gd name="T86" fmla="*/ 27 w 41"/>
                <a:gd name="T87" fmla="*/ 18 h 24"/>
                <a:gd name="T88" fmla="*/ 30 w 41"/>
                <a:gd name="T89" fmla="*/ 17 h 24"/>
                <a:gd name="T90" fmla="*/ 30 w 41"/>
                <a:gd name="T91" fmla="*/ 16 h 24"/>
                <a:gd name="T92" fmla="*/ 31 w 41"/>
                <a:gd name="T93" fmla="*/ 15 h 24"/>
                <a:gd name="T94" fmla="*/ 33 w 41"/>
                <a:gd name="T95" fmla="*/ 14 h 24"/>
                <a:gd name="T96" fmla="*/ 35 w 41"/>
                <a:gd name="T97" fmla="*/ 14 h 24"/>
                <a:gd name="T98" fmla="*/ 34 w 41"/>
                <a:gd name="T99" fmla="*/ 16 h 24"/>
                <a:gd name="T100" fmla="*/ 37 w 41"/>
                <a:gd name="T101" fmla="*/ 15 h 24"/>
                <a:gd name="T102" fmla="*/ 39 w 41"/>
                <a:gd name="T103" fmla="*/ 15 h 24"/>
                <a:gd name="T104" fmla="*/ 40 w 41"/>
                <a:gd name="T105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1" h="24">
                  <a:moveTo>
                    <a:pt x="40" y="14"/>
                  </a:moveTo>
                  <a:cubicBezTo>
                    <a:pt x="39" y="13"/>
                    <a:pt x="37" y="12"/>
                    <a:pt x="37" y="12"/>
                  </a:cubicBezTo>
                  <a:cubicBezTo>
                    <a:pt x="37" y="13"/>
                    <a:pt x="35" y="13"/>
                    <a:pt x="35" y="12"/>
                  </a:cubicBezTo>
                  <a:cubicBezTo>
                    <a:pt x="34" y="12"/>
                    <a:pt x="34" y="11"/>
                    <a:pt x="33" y="12"/>
                  </a:cubicBezTo>
                  <a:cubicBezTo>
                    <a:pt x="31" y="12"/>
                    <a:pt x="30" y="13"/>
                    <a:pt x="30" y="14"/>
                  </a:cubicBezTo>
                  <a:cubicBezTo>
                    <a:pt x="30" y="14"/>
                    <a:pt x="29" y="15"/>
                    <a:pt x="29" y="14"/>
                  </a:cubicBezTo>
                  <a:cubicBezTo>
                    <a:pt x="29" y="13"/>
                    <a:pt x="28" y="13"/>
                    <a:pt x="27" y="13"/>
                  </a:cubicBezTo>
                  <a:cubicBezTo>
                    <a:pt x="27" y="13"/>
                    <a:pt x="25" y="13"/>
                    <a:pt x="25" y="12"/>
                  </a:cubicBezTo>
                  <a:cubicBezTo>
                    <a:pt x="25" y="11"/>
                    <a:pt x="24" y="11"/>
                    <a:pt x="24" y="10"/>
                  </a:cubicBezTo>
                  <a:cubicBezTo>
                    <a:pt x="24" y="9"/>
                    <a:pt x="24" y="8"/>
                    <a:pt x="23" y="8"/>
                  </a:cubicBezTo>
                  <a:cubicBezTo>
                    <a:pt x="23" y="7"/>
                    <a:pt x="22" y="6"/>
                    <a:pt x="22" y="6"/>
                  </a:cubicBezTo>
                  <a:cubicBezTo>
                    <a:pt x="21" y="6"/>
                    <a:pt x="17" y="6"/>
                    <a:pt x="17" y="6"/>
                  </a:cubicBezTo>
                  <a:cubicBezTo>
                    <a:pt x="16" y="6"/>
                    <a:pt x="14" y="7"/>
                    <a:pt x="14" y="6"/>
                  </a:cubicBezTo>
                  <a:cubicBezTo>
                    <a:pt x="14" y="6"/>
                    <a:pt x="12" y="4"/>
                    <a:pt x="11" y="3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6"/>
                    <a:pt x="7" y="5"/>
                    <a:pt x="8" y="4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6" y="1"/>
                    <a:pt x="7" y="4"/>
                    <a:pt x="6" y="4"/>
                  </a:cubicBezTo>
                  <a:cubicBezTo>
                    <a:pt x="6" y="4"/>
                    <a:pt x="6" y="2"/>
                    <a:pt x="6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2" y="13"/>
                    <a:pt x="2" y="12"/>
                    <a:pt x="2" y="11"/>
                  </a:cubicBezTo>
                  <a:cubicBezTo>
                    <a:pt x="2" y="11"/>
                    <a:pt x="3" y="10"/>
                    <a:pt x="4" y="10"/>
                  </a:cubicBezTo>
                  <a:cubicBezTo>
                    <a:pt x="5" y="10"/>
                    <a:pt x="5" y="9"/>
                    <a:pt x="5" y="9"/>
                  </a:cubicBezTo>
                  <a:cubicBezTo>
                    <a:pt x="5" y="9"/>
                    <a:pt x="6" y="9"/>
                    <a:pt x="6" y="9"/>
                  </a:cubicBezTo>
                  <a:cubicBezTo>
                    <a:pt x="6" y="8"/>
                    <a:pt x="7" y="9"/>
                    <a:pt x="7" y="9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10" y="10"/>
                    <a:pt x="10" y="12"/>
                    <a:pt x="10" y="12"/>
                  </a:cubicBezTo>
                  <a:cubicBezTo>
                    <a:pt x="10" y="13"/>
                    <a:pt x="13" y="13"/>
                    <a:pt x="13" y="13"/>
                  </a:cubicBezTo>
                  <a:cubicBezTo>
                    <a:pt x="14" y="13"/>
                    <a:pt x="14" y="14"/>
                    <a:pt x="14" y="14"/>
                  </a:cubicBezTo>
                  <a:cubicBezTo>
                    <a:pt x="15" y="15"/>
                    <a:pt x="15" y="16"/>
                    <a:pt x="15" y="16"/>
                  </a:cubicBezTo>
                  <a:cubicBezTo>
                    <a:pt x="16" y="17"/>
                    <a:pt x="17" y="17"/>
                    <a:pt x="18" y="18"/>
                  </a:cubicBezTo>
                  <a:cubicBezTo>
                    <a:pt x="18" y="19"/>
                    <a:pt x="20" y="19"/>
                    <a:pt x="20" y="19"/>
                  </a:cubicBezTo>
                  <a:cubicBezTo>
                    <a:pt x="21" y="20"/>
                    <a:pt x="22" y="21"/>
                    <a:pt x="23" y="21"/>
                  </a:cubicBezTo>
                  <a:cubicBezTo>
                    <a:pt x="23" y="21"/>
                    <a:pt x="25" y="22"/>
                    <a:pt x="25" y="22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6" y="23"/>
                    <a:pt x="27" y="24"/>
                    <a:pt x="27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3"/>
                    <a:pt x="29" y="22"/>
                    <a:pt x="29" y="22"/>
                  </a:cubicBezTo>
                  <a:cubicBezTo>
                    <a:pt x="30" y="21"/>
                    <a:pt x="29" y="21"/>
                    <a:pt x="29" y="20"/>
                  </a:cubicBezTo>
                  <a:cubicBezTo>
                    <a:pt x="29" y="19"/>
                    <a:pt x="27" y="19"/>
                    <a:pt x="27" y="18"/>
                  </a:cubicBezTo>
                  <a:cubicBezTo>
                    <a:pt x="28" y="17"/>
                    <a:pt x="29" y="17"/>
                    <a:pt x="30" y="17"/>
                  </a:cubicBezTo>
                  <a:cubicBezTo>
                    <a:pt x="30" y="17"/>
                    <a:pt x="30" y="16"/>
                    <a:pt x="30" y="16"/>
                  </a:cubicBezTo>
                  <a:cubicBezTo>
                    <a:pt x="31" y="16"/>
                    <a:pt x="31" y="15"/>
                    <a:pt x="31" y="15"/>
                  </a:cubicBezTo>
                  <a:cubicBezTo>
                    <a:pt x="32" y="14"/>
                    <a:pt x="33" y="15"/>
                    <a:pt x="33" y="14"/>
                  </a:cubicBezTo>
                  <a:cubicBezTo>
                    <a:pt x="34" y="14"/>
                    <a:pt x="35" y="14"/>
                    <a:pt x="35" y="14"/>
                  </a:cubicBezTo>
                  <a:cubicBezTo>
                    <a:pt x="35" y="14"/>
                    <a:pt x="34" y="15"/>
                    <a:pt x="34" y="16"/>
                  </a:cubicBezTo>
                  <a:cubicBezTo>
                    <a:pt x="35" y="16"/>
                    <a:pt x="36" y="16"/>
                    <a:pt x="37" y="15"/>
                  </a:cubicBezTo>
                  <a:cubicBezTo>
                    <a:pt x="37" y="15"/>
                    <a:pt x="38" y="16"/>
                    <a:pt x="39" y="15"/>
                  </a:cubicBezTo>
                  <a:cubicBezTo>
                    <a:pt x="39" y="14"/>
                    <a:pt x="41" y="15"/>
                    <a:pt x="40" y="1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1" name="Freeform 322">
              <a:extLst>
                <a:ext uri="{FF2B5EF4-FFF2-40B4-BE49-F238E27FC236}">
                  <a16:creationId xmlns:a16="http://schemas.microsoft.com/office/drawing/2014/main" id="{288217F7-2313-43E6-9CE0-4385F73AA3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81388" y="1333500"/>
              <a:ext cx="217487" cy="342900"/>
            </a:xfrm>
            <a:custGeom>
              <a:avLst/>
              <a:gdLst>
                <a:gd name="T0" fmla="*/ 57 w 60"/>
                <a:gd name="T1" fmla="*/ 50 h 95"/>
                <a:gd name="T2" fmla="*/ 57 w 60"/>
                <a:gd name="T3" fmla="*/ 47 h 95"/>
                <a:gd name="T4" fmla="*/ 54 w 60"/>
                <a:gd name="T5" fmla="*/ 46 h 95"/>
                <a:gd name="T6" fmla="*/ 50 w 60"/>
                <a:gd name="T7" fmla="*/ 46 h 95"/>
                <a:gd name="T8" fmla="*/ 48 w 60"/>
                <a:gd name="T9" fmla="*/ 46 h 95"/>
                <a:gd name="T10" fmla="*/ 45 w 60"/>
                <a:gd name="T11" fmla="*/ 47 h 95"/>
                <a:gd name="T12" fmla="*/ 42 w 60"/>
                <a:gd name="T13" fmla="*/ 50 h 95"/>
                <a:gd name="T14" fmla="*/ 42 w 60"/>
                <a:gd name="T15" fmla="*/ 46 h 95"/>
                <a:gd name="T16" fmla="*/ 37 w 60"/>
                <a:gd name="T17" fmla="*/ 49 h 95"/>
                <a:gd name="T18" fmla="*/ 36 w 60"/>
                <a:gd name="T19" fmla="*/ 50 h 95"/>
                <a:gd name="T20" fmla="*/ 34 w 60"/>
                <a:gd name="T21" fmla="*/ 49 h 95"/>
                <a:gd name="T22" fmla="*/ 31 w 60"/>
                <a:gd name="T23" fmla="*/ 52 h 95"/>
                <a:gd name="T24" fmla="*/ 29 w 60"/>
                <a:gd name="T25" fmla="*/ 53 h 95"/>
                <a:gd name="T26" fmla="*/ 26 w 60"/>
                <a:gd name="T27" fmla="*/ 54 h 95"/>
                <a:gd name="T28" fmla="*/ 23 w 60"/>
                <a:gd name="T29" fmla="*/ 55 h 95"/>
                <a:gd name="T30" fmla="*/ 22 w 60"/>
                <a:gd name="T31" fmla="*/ 57 h 95"/>
                <a:gd name="T32" fmla="*/ 26 w 60"/>
                <a:gd name="T33" fmla="*/ 57 h 95"/>
                <a:gd name="T34" fmla="*/ 23 w 60"/>
                <a:gd name="T35" fmla="*/ 60 h 95"/>
                <a:gd name="T36" fmla="*/ 18 w 60"/>
                <a:gd name="T37" fmla="*/ 66 h 95"/>
                <a:gd name="T38" fmla="*/ 14 w 60"/>
                <a:gd name="T39" fmla="*/ 70 h 95"/>
                <a:gd name="T40" fmla="*/ 11 w 60"/>
                <a:gd name="T41" fmla="*/ 74 h 95"/>
                <a:gd name="T42" fmla="*/ 7 w 60"/>
                <a:gd name="T43" fmla="*/ 77 h 95"/>
                <a:gd name="T44" fmla="*/ 3 w 60"/>
                <a:gd name="T45" fmla="*/ 80 h 95"/>
                <a:gd name="T46" fmla="*/ 1 w 60"/>
                <a:gd name="T47" fmla="*/ 83 h 95"/>
                <a:gd name="T48" fmla="*/ 0 w 60"/>
                <a:gd name="T49" fmla="*/ 87 h 95"/>
                <a:gd name="T50" fmla="*/ 2 w 60"/>
                <a:gd name="T51" fmla="*/ 89 h 95"/>
                <a:gd name="T52" fmla="*/ 2 w 60"/>
                <a:gd name="T53" fmla="*/ 90 h 95"/>
                <a:gd name="T54" fmla="*/ 4 w 60"/>
                <a:gd name="T55" fmla="*/ 94 h 95"/>
                <a:gd name="T56" fmla="*/ 13 w 60"/>
                <a:gd name="T57" fmla="*/ 90 h 95"/>
                <a:gd name="T58" fmla="*/ 16 w 60"/>
                <a:gd name="T59" fmla="*/ 90 h 95"/>
                <a:gd name="T60" fmla="*/ 18 w 60"/>
                <a:gd name="T61" fmla="*/ 85 h 95"/>
                <a:gd name="T62" fmla="*/ 17 w 60"/>
                <a:gd name="T63" fmla="*/ 77 h 95"/>
                <a:gd name="T64" fmla="*/ 21 w 60"/>
                <a:gd name="T65" fmla="*/ 72 h 95"/>
                <a:gd name="T66" fmla="*/ 24 w 60"/>
                <a:gd name="T67" fmla="*/ 65 h 95"/>
                <a:gd name="T68" fmla="*/ 27 w 60"/>
                <a:gd name="T69" fmla="*/ 59 h 95"/>
                <a:gd name="T70" fmla="*/ 33 w 60"/>
                <a:gd name="T71" fmla="*/ 56 h 95"/>
                <a:gd name="T72" fmla="*/ 38 w 60"/>
                <a:gd name="T73" fmla="*/ 53 h 95"/>
                <a:gd name="T74" fmla="*/ 46 w 60"/>
                <a:gd name="T75" fmla="*/ 55 h 95"/>
                <a:gd name="T76" fmla="*/ 51 w 60"/>
                <a:gd name="T77" fmla="*/ 50 h 95"/>
                <a:gd name="T78" fmla="*/ 57 w 60"/>
                <a:gd name="T79" fmla="*/ 52 h 95"/>
                <a:gd name="T80" fmla="*/ 17 w 60"/>
                <a:gd name="T81" fmla="*/ 7 h 95"/>
                <a:gd name="T82" fmla="*/ 22 w 60"/>
                <a:gd name="T83" fmla="*/ 10 h 95"/>
                <a:gd name="T84" fmla="*/ 27 w 60"/>
                <a:gd name="T85" fmla="*/ 11 h 95"/>
                <a:gd name="T86" fmla="*/ 27 w 60"/>
                <a:gd name="T87" fmla="*/ 14 h 95"/>
                <a:gd name="T88" fmla="*/ 23 w 60"/>
                <a:gd name="T89" fmla="*/ 18 h 95"/>
                <a:gd name="T90" fmla="*/ 27 w 60"/>
                <a:gd name="T91" fmla="*/ 19 h 95"/>
                <a:gd name="T92" fmla="*/ 33 w 60"/>
                <a:gd name="T93" fmla="*/ 11 h 95"/>
                <a:gd name="T94" fmla="*/ 37 w 60"/>
                <a:gd name="T95" fmla="*/ 13 h 95"/>
                <a:gd name="T96" fmla="*/ 43 w 60"/>
                <a:gd name="T97" fmla="*/ 15 h 95"/>
                <a:gd name="T98" fmla="*/ 41 w 60"/>
                <a:gd name="T99" fmla="*/ 12 h 95"/>
                <a:gd name="T100" fmla="*/ 36 w 60"/>
                <a:gd name="T101" fmla="*/ 8 h 95"/>
                <a:gd name="T102" fmla="*/ 31 w 60"/>
                <a:gd name="T103" fmla="*/ 5 h 95"/>
                <a:gd name="T104" fmla="*/ 26 w 60"/>
                <a:gd name="T105" fmla="*/ 2 h 95"/>
                <a:gd name="T106" fmla="*/ 24 w 60"/>
                <a:gd name="T107" fmla="*/ 5 h 95"/>
                <a:gd name="T108" fmla="*/ 19 w 60"/>
                <a:gd name="T109" fmla="*/ 5 h 95"/>
                <a:gd name="T110" fmla="*/ 16 w 60"/>
                <a:gd name="T111" fmla="*/ 4 h 95"/>
                <a:gd name="T112" fmla="*/ 15 w 60"/>
                <a:gd name="T113" fmla="*/ 11 h 95"/>
                <a:gd name="T114" fmla="*/ 15 w 60"/>
                <a:gd name="T115" fmla="*/ 11 h 95"/>
                <a:gd name="T116" fmla="*/ 34 w 60"/>
                <a:gd name="T117" fmla="*/ 5 h 95"/>
                <a:gd name="T118" fmla="*/ 48 w 60"/>
                <a:gd name="T119" fmla="*/ 5 h 95"/>
                <a:gd name="T120" fmla="*/ 42 w 60"/>
                <a:gd name="T121" fmla="*/ 2 h 95"/>
                <a:gd name="T122" fmla="*/ 36 w 60"/>
                <a:gd name="T123" fmla="*/ 1 h 95"/>
                <a:gd name="T124" fmla="*/ 32 w 60"/>
                <a:gd name="T125" fmla="*/ 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" h="95">
                  <a:moveTo>
                    <a:pt x="58" y="51"/>
                  </a:moveTo>
                  <a:cubicBezTo>
                    <a:pt x="58" y="51"/>
                    <a:pt x="57" y="51"/>
                    <a:pt x="57" y="51"/>
                  </a:cubicBezTo>
                  <a:cubicBezTo>
                    <a:pt x="57" y="50"/>
                    <a:pt x="56" y="50"/>
                    <a:pt x="56" y="49"/>
                  </a:cubicBezTo>
                  <a:cubicBezTo>
                    <a:pt x="56" y="49"/>
                    <a:pt x="56" y="49"/>
                    <a:pt x="57" y="50"/>
                  </a:cubicBezTo>
                  <a:cubicBezTo>
                    <a:pt x="57" y="50"/>
                    <a:pt x="58" y="50"/>
                    <a:pt x="58" y="49"/>
                  </a:cubicBezTo>
                  <a:cubicBezTo>
                    <a:pt x="59" y="48"/>
                    <a:pt x="60" y="49"/>
                    <a:pt x="60" y="48"/>
                  </a:cubicBezTo>
                  <a:cubicBezTo>
                    <a:pt x="60" y="48"/>
                    <a:pt x="59" y="48"/>
                    <a:pt x="59" y="47"/>
                  </a:cubicBezTo>
                  <a:cubicBezTo>
                    <a:pt x="59" y="47"/>
                    <a:pt x="58" y="47"/>
                    <a:pt x="57" y="47"/>
                  </a:cubicBezTo>
                  <a:cubicBezTo>
                    <a:pt x="56" y="47"/>
                    <a:pt x="56" y="47"/>
                    <a:pt x="56" y="46"/>
                  </a:cubicBezTo>
                  <a:cubicBezTo>
                    <a:pt x="55" y="46"/>
                    <a:pt x="54" y="46"/>
                    <a:pt x="54" y="47"/>
                  </a:cubicBezTo>
                  <a:cubicBezTo>
                    <a:pt x="54" y="48"/>
                    <a:pt x="53" y="48"/>
                    <a:pt x="53" y="48"/>
                  </a:cubicBezTo>
                  <a:cubicBezTo>
                    <a:pt x="54" y="47"/>
                    <a:pt x="53" y="46"/>
                    <a:pt x="54" y="46"/>
                  </a:cubicBezTo>
                  <a:cubicBezTo>
                    <a:pt x="54" y="46"/>
                    <a:pt x="54" y="45"/>
                    <a:pt x="53" y="45"/>
                  </a:cubicBezTo>
                  <a:cubicBezTo>
                    <a:pt x="51" y="45"/>
                    <a:pt x="51" y="46"/>
                    <a:pt x="51" y="46"/>
                  </a:cubicBezTo>
                  <a:cubicBezTo>
                    <a:pt x="52" y="47"/>
                    <a:pt x="50" y="48"/>
                    <a:pt x="50" y="48"/>
                  </a:cubicBezTo>
                  <a:cubicBezTo>
                    <a:pt x="49" y="48"/>
                    <a:pt x="50" y="47"/>
                    <a:pt x="50" y="46"/>
                  </a:cubicBezTo>
                  <a:cubicBezTo>
                    <a:pt x="50" y="45"/>
                    <a:pt x="49" y="46"/>
                    <a:pt x="48" y="47"/>
                  </a:cubicBezTo>
                  <a:cubicBezTo>
                    <a:pt x="47" y="48"/>
                    <a:pt x="47" y="49"/>
                    <a:pt x="46" y="49"/>
                  </a:cubicBezTo>
                  <a:cubicBezTo>
                    <a:pt x="46" y="49"/>
                    <a:pt x="46" y="48"/>
                    <a:pt x="47" y="48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9" y="46"/>
                    <a:pt x="49" y="45"/>
                    <a:pt x="48" y="45"/>
                  </a:cubicBezTo>
                  <a:cubicBezTo>
                    <a:pt x="47" y="45"/>
                    <a:pt x="47" y="46"/>
                    <a:pt x="47" y="46"/>
                  </a:cubicBezTo>
                  <a:cubicBezTo>
                    <a:pt x="46" y="46"/>
                    <a:pt x="45" y="45"/>
                    <a:pt x="45" y="46"/>
                  </a:cubicBezTo>
                  <a:cubicBezTo>
                    <a:pt x="45" y="46"/>
                    <a:pt x="44" y="46"/>
                    <a:pt x="45" y="47"/>
                  </a:cubicBezTo>
                  <a:cubicBezTo>
                    <a:pt x="45" y="47"/>
                    <a:pt x="44" y="48"/>
                    <a:pt x="44" y="47"/>
                  </a:cubicBezTo>
                  <a:cubicBezTo>
                    <a:pt x="44" y="46"/>
                    <a:pt x="43" y="47"/>
                    <a:pt x="42" y="48"/>
                  </a:cubicBezTo>
                  <a:cubicBezTo>
                    <a:pt x="42" y="48"/>
                    <a:pt x="41" y="48"/>
                    <a:pt x="42" y="48"/>
                  </a:cubicBezTo>
                  <a:cubicBezTo>
                    <a:pt x="42" y="49"/>
                    <a:pt x="42" y="50"/>
                    <a:pt x="42" y="50"/>
                  </a:cubicBezTo>
                  <a:cubicBezTo>
                    <a:pt x="41" y="50"/>
                    <a:pt x="41" y="48"/>
                    <a:pt x="41" y="48"/>
                  </a:cubicBezTo>
                  <a:cubicBezTo>
                    <a:pt x="40" y="48"/>
                    <a:pt x="41" y="47"/>
                    <a:pt x="41" y="47"/>
                  </a:cubicBezTo>
                  <a:cubicBezTo>
                    <a:pt x="42" y="47"/>
                    <a:pt x="43" y="46"/>
                    <a:pt x="42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2" y="47"/>
                    <a:pt x="41" y="47"/>
                    <a:pt x="40" y="47"/>
                  </a:cubicBezTo>
                  <a:cubicBezTo>
                    <a:pt x="39" y="47"/>
                    <a:pt x="39" y="48"/>
                    <a:pt x="40" y="48"/>
                  </a:cubicBezTo>
                  <a:cubicBezTo>
                    <a:pt x="41" y="49"/>
                    <a:pt x="40" y="49"/>
                    <a:pt x="39" y="49"/>
                  </a:cubicBezTo>
                  <a:cubicBezTo>
                    <a:pt x="39" y="48"/>
                    <a:pt x="38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9" y="50"/>
                    <a:pt x="38" y="50"/>
                    <a:pt x="38" y="50"/>
                  </a:cubicBezTo>
                  <a:cubicBezTo>
                    <a:pt x="37" y="50"/>
                    <a:pt x="37" y="50"/>
                    <a:pt x="36" y="49"/>
                  </a:cubicBezTo>
                  <a:cubicBezTo>
                    <a:pt x="36" y="48"/>
                    <a:pt x="35" y="49"/>
                    <a:pt x="36" y="50"/>
                  </a:cubicBezTo>
                  <a:cubicBezTo>
                    <a:pt x="37" y="50"/>
                    <a:pt x="36" y="50"/>
                    <a:pt x="36" y="51"/>
                  </a:cubicBezTo>
                  <a:cubicBezTo>
                    <a:pt x="36" y="52"/>
                    <a:pt x="35" y="51"/>
                    <a:pt x="35" y="51"/>
                  </a:cubicBezTo>
                  <a:cubicBezTo>
                    <a:pt x="36" y="50"/>
                    <a:pt x="35" y="50"/>
                    <a:pt x="34" y="50"/>
                  </a:cubicBezTo>
                  <a:cubicBezTo>
                    <a:pt x="33" y="51"/>
                    <a:pt x="34" y="50"/>
                    <a:pt x="34" y="49"/>
                  </a:cubicBezTo>
                  <a:cubicBezTo>
                    <a:pt x="34" y="49"/>
                    <a:pt x="33" y="49"/>
                    <a:pt x="32" y="49"/>
                  </a:cubicBezTo>
                  <a:cubicBezTo>
                    <a:pt x="32" y="49"/>
                    <a:pt x="31" y="49"/>
                    <a:pt x="32" y="50"/>
                  </a:cubicBezTo>
                  <a:cubicBezTo>
                    <a:pt x="32" y="50"/>
                    <a:pt x="32" y="51"/>
                    <a:pt x="32" y="51"/>
                  </a:cubicBezTo>
                  <a:cubicBezTo>
                    <a:pt x="31" y="51"/>
                    <a:pt x="31" y="51"/>
                    <a:pt x="31" y="52"/>
                  </a:cubicBezTo>
                  <a:cubicBezTo>
                    <a:pt x="31" y="52"/>
                    <a:pt x="30" y="52"/>
                    <a:pt x="30" y="52"/>
                  </a:cubicBezTo>
                  <a:cubicBezTo>
                    <a:pt x="30" y="51"/>
                    <a:pt x="29" y="51"/>
                    <a:pt x="28" y="52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4"/>
                    <a:pt x="28" y="53"/>
                    <a:pt x="29" y="53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4"/>
                    <a:pt x="29" y="55"/>
                    <a:pt x="29" y="55"/>
                  </a:cubicBezTo>
                  <a:cubicBezTo>
                    <a:pt x="28" y="54"/>
                    <a:pt x="28" y="54"/>
                    <a:pt x="28" y="55"/>
                  </a:cubicBezTo>
                  <a:cubicBezTo>
                    <a:pt x="27" y="56"/>
                    <a:pt x="27" y="55"/>
                    <a:pt x="26" y="54"/>
                  </a:cubicBezTo>
                  <a:cubicBezTo>
                    <a:pt x="26" y="54"/>
                    <a:pt x="26" y="55"/>
                    <a:pt x="25" y="55"/>
                  </a:cubicBezTo>
                  <a:cubicBezTo>
                    <a:pt x="25" y="55"/>
                    <a:pt x="26" y="53"/>
                    <a:pt x="26" y="53"/>
                  </a:cubicBezTo>
                  <a:cubicBezTo>
                    <a:pt x="25" y="52"/>
                    <a:pt x="25" y="53"/>
                    <a:pt x="24" y="54"/>
                  </a:cubicBezTo>
                  <a:cubicBezTo>
                    <a:pt x="24" y="55"/>
                    <a:pt x="23" y="55"/>
                    <a:pt x="23" y="55"/>
                  </a:cubicBezTo>
                  <a:cubicBezTo>
                    <a:pt x="23" y="56"/>
                    <a:pt x="22" y="56"/>
                    <a:pt x="22" y="56"/>
                  </a:cubicBezTo>
                  <a:cubicBezTo>
                    <a:pt x="22" y="57"/>
                    <a:pt x="20" y="57"/>
                    <a:pt x="19" y="58"/>
                  </a:cubicBezTo>
                  <a:cubicBezTo>
                    <a:pt x="18" y="59"/>
                    <a:pt x="19" y="59"/>
                    <a:pt x="20" y="58"/>
                  </a:cubicBezTo>
                  <a:cubicBezTo>
                    <a:pt x="20" y="57"/>
                    <a:pt x="21" y="58"/>
                    <a:pt x="22" y="57"/>
                  </a:cubicBezTo>
                  <a:cubicBezTo>
                    <a:pt x="23" y="57"/>
                    <a:pt x="24" y="56"/>
                    <a:pt x="24" y="56"/>
                  </a:cubicBezTo>
                  <a:cubicBezTo>
                    <a:pt x="24" y="57"/>
                    <a:pt x="25" y="57"/>
                    <a:pt x="25" y="56"/>
                  </a:cubicBezTo>
                  <a:cubicBezTo>
                    <a:pt x="26" y="56"/>
                    <a:pt x="26" y="56"/>
                    <a:pt x="27" y="56"/>
                  </a:cubicBezTo>
                  <a:cubicBezTo>
                    <a:pt x="27" y="56"/>
                    <a:pt x="26" y="57"/>
                    <a:pt x="26" y="57"/>
                  </a:cubicBezTo>
                  <a:cubicBezTo>
                    <a:pt x="27" y="58"/>
                    <a:pt x="26" y="58"/>
                    <a:pt x="26" y="58"/>
                  </a:cubicBezTo>
                  <a:cubicBezTo>
                    <a:pt x="26" y="57"/>
                    <a:pt x="25" y="57"/>
                    <a:pt x="25" y="57"/>
                  </a:cubicBezTo>
                  <a:cubicBezTo>
                    <a:pt x="25" y="58"/>
                    <a:pt x="24" y="58"/>
                    <a:pt x="24" y="58"/>
                  </a:cubicBezTo>
                  <a:cubicBezTo>
                    <a:pt x="23" y="58"/>
                    <a:pt x="23" y="59"/>
                    <a:pt x="23" y="60"/>
                  </a:cubicBezTo>
                  <a:cubicBezTo>
                    <a:pt x="23" y="61"/>
                    <a:pt x="22" y="60"/>
                    <a:pt x="22" y="61"/>
                  </a:cubicBezTo>
                  <a:cubicBezTo>
                    <a:pt x="22" y="61"/>
                    <a:pt x="21" y="63"/>
                    <a:pt x="20" y="64"/>
                  </a:cubicBezTo>
                  <a:cubicBezTo>
                    <a:pt x="19" y="64"/>
                    <a:pt x="20" y="65"/>
                    <a:pt x="19" y="65"/>
                  </a:cubicBezTo>
                  <a:cubicBezTo>
                    <a:pt x="19" y="66"/>
                    <a:pt x="18" y="65"/>
                    <a:pt x="18" y="66"/>
                  </a:cubicBezTo>
                  <a:cubicBezTo>
                    <a:pt x="17" y="66"/>
                    <a:pt x="18" y="67"/>
                    <a:pt x="17" y="68"/>
                  </a:cubicBezTo>
                  <a:cubicBezTo>
                    <a:pt x="17" y="68"/>
                    <a:pt x="17" y="69"/>
                    <a:pt x="17" y="69"/>
                  </a:cubicBezTo>
                  <a:cubicBezTo>
                    <a:pt x="17" y="70"/>
                    <a:pt x="16" y="69"/>
                    <a:pt x="16" y="69"/>
                  </a:cubicBezTo>
                  <a:cubicBezTo>
                    <a:pt x="16" y="70"/>
                    <a:pt x="15" y="70"/>
                    <a:pt x="14" y="70"/>
                  </a:cubicBezTo>
                  <a:cubicBezTo>
                    <a:pt x="14" y="70"/>
                    <a:pt x="15" y="71"/>
                    <a:pt x="16" y="71"/>
                  </a:cubicBezTo>
                  <a:cubicBezTo>
                    <a:pt x="16" y="72"/>
                    <a:pt x="15" y="72"/>
                    <a:pt x="15" y="72"/>
                  </a:cubicBezTo>
                  <a:cubicBezTo>
                    <a:pt x="15" y="71"/>
                    <a:pt x="14" y="72"/>
                    <a:pt x="13" y="73"/>
                  </a:cubicBezTo>
                  <a:cubicBezTo>
                    <a:pt x="12" y="73"/>
                    <a:pt x="12" y="74"/>
                    <a:pt x="11" y="74"/>
                  </a:cubicBezTo>
                  <a:cubicBezTo>
                    <a:pt x="11" y="74"/>
                    <a:pt x="11" y="75"/>
                    <a:pt x="10" y="76"/>
                  </a:cubicBezTo>
                  <a:cubicBezTo>
                    <a:pt x="10" y="76"/>
                    <a:pt x="10" y="75"/>
                    <a:pt x="9" y="75"/>
                  </a:cubicBezTo>
                  <a:cubicBezTo>
                    <a:pt x="8" y="75"/>
                    <a:pt x="8" y="75"/>
                    <a:pt x="9" y="76"/>
                  </a:cubicBezTo>
                  <a:cubicBezTo>
                    <a:pt x="9" y="77"/>
                    <a:pt x="8" y="76"/>
                    <a:pt x="7" y="77"/>
                  </a:cubicBezTo>
                  <a:cubicBezTo>
                    <a:pt x="7" y="78"/>
                    <a:pt x="6" y="77"/>
                    <a:pt x="5" y="78"/>
                  </a:cubicBezTo>
                  <a:cubicBezTo>
                    <a:pt x="5" y="78"/>
                    <a:pt x="6" y="78"/>
                    <a:pt x="6" y="79"/>
                  </a:cubicBezTo>
                  <a:cubicBezTo>
                    <a:pt x="7" y="79"/>
                    <a:pt x="5" y="79"/>
                    <a:pt x="4" y="79"/>
                  </a:cubicBezTo>
                  <a:cubicBezTo>
                    <a:pt x="4" y="79"/>
                    <a:pt x="4" y="80"/>
                    <a:pt x="3" y="80"/>
                  </a:cubicBezTo>
                  <a:cubicBezTo>
                    <a:pt x="3" y="79"/>
                    <a:pt x="2" y="80"/>
                    <a:pt x="2" y="81"/>
                  </a:cubicBezTo>
                  <a:cubicBezTo>
                    <a:pt x="3" y="81"/>
                    <a:pt x="2" y="81"/>
                    <a:pt x="1" y="81"/>
                  </a:cubicBezTo>
                  <a:cubicBezTo>
                    <a:pt x="1" y="81"/>
                    <a:pt x="0" y="81"/>
                    <a:pt x="0" y="82"/>
                  </a:cubicBezTo>
                  <a:cubicBezTo>
                    <a:pt x="0" y="82"/>
                    <a:pt x="1" y="83"/>
                    <a:pt x="1" y="83"/>
                  </a:cubicBezTo>
                  <a:cubicBezTo>
                    <a:pt x="1" y="83"/>
                    <a:pt x="0" y="84"/>
                    <a:pt x="1" y="84"/>
                  </a:cubicBezTo>
                  <a:cubicBezTo>
                    <a:pt x="1" y="84"/>
                    <a:pt x="1" y="85"/>
                    <a:pt x="1" y="85"/>
                  </a:cubicBezTo>
                  <a:cubicBezTo>
                    <a:pt x="0" y="85"/>
                    <a:pt x="0" y="85"/>
                    <a:pt x="1" y="86"/>
                  </a:cubicBezTo>
                  <a:cubicBezTo>
                    <a:pt x="1" y="86"/>
                    <a:pt x="0" y="86"/>
                    <a:pt x="0" y="87"/>
                  </a:cubicBezTo>
                  <a:cubicBezTo>
                    <a:pt x="1" y="88"/>
                    <a:pt x="1" y="87"/>
                    <a:pt x="2" y="88"/>
                  </a:cubicBezTo>
                  <a:cubicBezTo>
                    <a:pt x="2" y="88"/>
                    <a:pt x="3" y="88"/>
                    <a:pt x="3" y="87"/>
                  </a:cubicBezTo>
                  <a:cubicBezTo>
                    <a:pt x="4" y="86"/>
                    <a:pt x="4" y="88"/>
                    <a:pt x="4" y="88"/>
                  </a:cubicBezTo>
                  <a:cubicBezTo>
                    <a:pt x="3" y="88"/>
                    <a:pt x="2" y="88"/>
                    <a:pt x="2" y="89"/>
                  </a:cubicBezTo>
                  <a:cubicBezTo>
                    <a:pt x="3" y="89"/>
                    <a:pt x="2" y="89"/>
                    <a:pt x="2" y="88"/>
                  </a:cubicBezTo>
                  <a:cubicBezTo>
                    <a:pt x="2" y="88"/>
                    <a:pt x="0" y="89"/>
                    <a:pt x="1" y="89"/>
                  </a:cubicBezTo>
                  <a:cubicBezTo>
                    <a:pt x="1" y="90"/>
                    <a:pt x="1" y="90"/>
                    <a:pt x="1" y="91"/>
                  </a:cubicBezTo>
                  <a:cubicBezTo>
                    <a:pt x="1" y="91"/>
                    <a:pt x="2" y="91"/>
                    <a:pt x="2" y="90"/>
                  </a:cubicBezTo>
                  <a:cubicBezTo>
                    <a:pt x="2" y="90"/>
                    <a:pt x="3" y="90"/>
                    <a:pt x="3" y="90"/>
                  </a:cubicBezTo>
                  <a:cubicBezTo>
                    <a:pt x="3" y="91"/>
                    <a:pt x="3" y="91"/>
                    <a:pt x="3" y="91"/>
                  </a:cubicBezTo>
                  <a:cubicBezTo>
                    <a:pt x="3" y="92"/>
                    <a:pt x="2" y="92"/>
                    <a:pt x="2" y="92"/>
                  </a:cubicBezTo>
                  <a:cubicBezTo>
                    <a:pt x="1" y="93"/>
                    <a:pt x="3" y="94"/>
                    <a:pt x="4" y="94"/>
                  </a:cubicBezTo>
                  <a:cubicBezTo>
                    <a:pt x="5" y="94"/>
                    <a:pt x="5" y="95"/>
                    <a:pt x="7" y="95"/>
                  </a:cubicBezTo>
                  <a:cubicBezTo>
                    <a:pt x="8" y="95"/>
                    <a:pt x="11" y="92"/>
                    <a:pt x="11" y="92"/>
                  </a:cubicBezTo>
                  <a:cubicBezTo>
                    <a:pt x="11" y="91"/>
                    <a:pt x="12" y="92"/>
                    <a:pt x="13" y="91"/>
                  </a:cubicBezTo>
                  <a:cubicBezTo>
                    <a:pt x="13" y="91"/>
                    <a:pt x="13" y="90"/>
                    <a:pt x="13" y="90"/>
                  </a:cubicBezTo>
                  <a:cubicBezTo>
                    <a:pt x="14" y="89"/>
                    <a:pt x="14" y="91"/>
                    <a:pt x="14" y="91"/>
                  </a:cubicBezTo>
                  <a:cubicBezTo>
                    <a:pt x="15" y="91"/>
                    <a:pt x="15" y="91"/>
                    <a:pt x="15" y="92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16" y="92"/>
                    <a:pt x="16" y="91"/>
                    <a:pt x="16" y="90"/>
                  </a:cubicBezTo>
                  <a:cubicBezTo>
                    <a:pt x="16" y="90"/>
                    <a:pt x="16" y="89"/>
                    <a:pt x="16" y="89"/>
                  </a:cubicBezTo>
                  <a:cubicBezTo>
                    <a:pt x="16" y="88"/>
                    <a:pt x="18" y="88"/>
                    <a:pt x="18" y="88"/>
                  </a:cubicBezTo>
                  <a:cubicBezTo>
                    <a:pt x="18" y="88"/>
                    <a:pt x="18" y="86"/>
                    <a:pt x="18" y="86"/>
                  </a:cubicBezTo>
                  <a:cubicBezTo>
                    <a:pt x="17" y="86"/>
                    <a:pt x="17" y="85"/>
                    <a:pt x="18" y="85"/>
                  </a:cubicBezTo>
                  <a:cubicBezTo>
                    <a:pt x="18" y="85"/>
                    <a:pt x="19" y="84"/>
                    <a:pt x="19" y="83"/>
                  </a:cubicBezTo>
                  <a:cubicBezTo>
                    <a:pt x="18" y="83"/>
                    <a:pt x="17" y="83"/>
                    <a:pt x="17" y="82"/>
                  </a:cubicBezTo>
                  <a:cubicBezTo>
                    <a:pt x="17" y="81"/>
                    <a:pt x="18" y="81"/>
                    <a:pt x="17" y="80"/>
                  </a:cubicBezTo>
                  <a:cubicBezTo>
                    <a:pt x="17" y="79"/>
                    <a:pt x="17" y="78"/>
                    <a:pt x="17" y="77"/>
                  </a:cubicBezTo>
                  <a:cubicBezTo>
                    <a:pt x="17" y="77"/>
                    <a:pt x="17" y="76"/>
                    <a:pt x="17" y="75"/>
                  </a:cubicBezTo>
                  <a:cubicBezTo>
                    <a:pt x="18" y="74"/>
                    <a:pt x="19" y="73"/>
                    <a:pt x="20" y="73"/>
                  </a:cubicBezTo>
                  <a:cubicBezTo>
                    <a:pt x="20" y="74"/>
                    <a:pt x="21" y="74"/>
                    <a:pt x="21" y="73"/>
                  </a:cubicBezTo>
                  <a:cubicBezTo>
                    <a:pt x="22" y="73"/>
                    <a:pt x="22" y="72"/>
                    <a:pt x="21" y="72"/>
                  </a:cubicBezTo>
                  <a:cubicBezTo>
                    <a:pt x="21" y="72"/>
                    <a:pt x="20" y="72"/>
                    <a:pt x="21" y="71"/>
                  </a:cubicBezTo>
                  <a:cubicBezTo>
                    <a:pt x="21" y="70"/>
                    <a:pt x="22" y="69"/>
                    <a:pt x="22" y="68"/>
                  </a:cubicBezTo>
                  <a:cubicBezTo>
                    <a:pt x="22" y="67"/>
                    <a:pt x="22" y="66"/>
                    <a:pt x="22" y="66"/>
                  </a:cubicBezTo>
                  <a:cubicBezTo>
                    <a:pt x="23" y="65"/>
                    <a:pt x="23" y="66"/>
                    <a:pt x="24" y="65"/>
                  </a:cubicBezTo>
                  <a:cubicBezTo>
                    <a:pt x="25" y="65"/>
                    <a:pt x="24" y="64"/>
                    <a:pt x="25" y="64"/>
                  </a:cubicBezTo>
                  <a:cubicBezTo>
                    <a:pt x="25" y="64"/>
                    <a:pt x="25" y="63"/>
                    <a:pt x="26" y="62"/>
                  </a:cubicBezTo>
                  <a:cubicBezTo>
                    <a:pt x="26" y="62"/>
                    <a:pt x="27" y="61"/>
                    <a:pt x="26" y="61"/>
                  </a:cubicBezTo>
                  <a:cubicBezTo>
                    <a:pt x="26" y="61"/>
                    <a:pt x="27" y="60"/>
                    <a:pt x="27" y="59"/>
                  </a:cubicBezTo>
                  <a:cubicBezTo>
                    <a:pt x="27" y="59"/>
                    <a:pt x="28" y="58"/>
                    <a:pt x="29" y="58"/>
                  </a:cubicBezTo>
                  <a:cubicBezTo>
                    <a:pt x="29" y="58"/>
                    <a:pt x="30" y="58"/>
                    <a:pt x="30" y="57"/>
                  </a:cubicBezTo>
                  <a:cubicBezTo>
                    <a:pt x="30" y="57"/>
                    <a:pt x="30" y="55"/>
                    <a:pt x="31" y="56"/>
                  </a:cubicBezTo>
                  <a:cubicBezTo>
                    <a:pt x="32" y="56"/>
                    <a:pt x="33" y="56"/>
                    <a:pt x="33" y="56"/>
                  </a:cubicBezTo>
                  <a:cubicBezTo>
                    <a:pt x="34" y="57"/>
                    <a:pt x="35" y="57"/>
                    <a:pt x="35" y="56"/>
                  </a:cubicBezTo>
                  <a:cubicBezTo>
                    <a:pt x="35" y="55"/>
                    <a:pt x="35" y="53"/>
                    <a:pt x="36" y="54"/>
                  </a:cubicBezTo>
                  <a:cubicBezTo>
                    <a:pt x="36" y="54"/>
                    <a:pt x="36" y="54"/>
                    <a:pt x="37" y="54"/>
                  </a:cubicBezTo>
                  <a:cubicBezTo>
                    <a:pt x="37" y="53"/>
                    <a:pt x="38" y="53"/>
                    <a:pt x="38" y="53"/>
                  </a:cubicBezTo>
                  <a:cubicBezTo>
                    <a:pt x="39" y="53"/>
                    <a:pt x="40" y="55"/>
                    <a:pt x="41" y="55"/>
                  </a:cubicBezTo>
                  <a:cubicBezTo>
                    <a:pt x="42" y="55"/>
                    <a:pt x="43" y="55"/>
                    <a:pt x="43" y="55"/>
                  </a:cubicBezTo>
                  <a:cubicBezTo>
                    <a:pt x="44" y="54"/>
                    <a:pt x="44" y="55"/>
                    <a:pt x="45" y="55"/>
                  </a:cubicBezTo>
                  <a:cubicBezTo>
                    <a:pt x="46" y="55"/>
                    <a:pt x="46" y="56"/>
                    <a:pt x="46" y="55"/>
                  </a:cubicBezTo>
                  <a:cubicBezTo>
                    <a:pt x="47" y="54"/>
                    <a:pt x="46" y="54"/>
                    <a:pt x="47" y="54"/>
                  </a:cubicBezTo>
                  <a:cubicBezTo>
                    <a:pt x="48" y="54"/>
                    <a:pt x="48" y="53"/>
                    <a:pt x="48" y="52"/>
                  </a:cubicBezTo>
                  <a:cubicBezTo>
                    <a:pt x="48" y="51"/>
                    <a:pt x="49" y="51"/>
                    <a:pt x="49" y="50"/>
                  </a:cubicBezTo>
                  <a:cubicBezTo>
                    <a:pt x="49" y="50"/>
                    <a:pt x="51" y="50"/>
                    <a:pt x="51" y="50"/>
                  </a:cubicBezTo>
                  <a:cubicBezTo>
                    <a:pt x="52" y="49"/>
                    <a:pt x="53" y="49"/>
                    <a:pt x="53" y="50"/>
                  </a:cubicBezTo>
                  <a:cubicBezTo>
                    <a:pt x="54" y="51"/>
                    <a:pt x="56" y="51"/>
                    <a:pt x="56" y="52"/>
                  </a:cubicBezTo>
                  <a:cubicBezTo>
                    <a:pt x="56" y="52"/>
                    <a:pt x="56" y="52"/>
                    <a:pt x="56" y="53"/>
                  </a:cubicBezTo>
                  <a:cubicBezTo>
                    <a:pt x="56" y="53"/>
                    <a:pt x="56" y="52"/>
                    <a:pt x="57" y="52"/>
                  </a:cubicBezTo>
                  <a:cubicBezTo>
                    <a:pt x="58" y="52"/>
                    <a:pt x="58" y="51"/>
                    <a:pt x="59" y="51"/>
                  </a:cubicBezTo>
                  <a:cubicBezTo>
                    <a:pt x="59" y="52"/>
                    <a:pt x="60" y="51"/>
                    <a:pt x="60" y="51"/>
                  </a:cubicBezTo>
                  <a:cubicBezTo>
                    <a:pt x="59" y="50"/>
                    <a:pt x="58" y="50"/>
                    <a:pt x="58" y="51"/>
                  </a:cubicBezTo>
                  <a:close/>
                  <a:moveTo>
                    <a:pt x="17" y="7"/>
                  </a:moveTo>
                  <a:cubicBezTo>
                    <a:pt x="18" y="7"/>
                    <a:pt x="16" y="8"/>
                    <a:pt x="15" y="9"/>
                  </a:cubicBezTo>
                  <a:cubicBezTo>
                    <a:pt x="15" y="10"/>
                    <a:pt x="17" y="11"/>
                    <a:pt x="18" y="11"/>
                  </a:cubicBezTo>
                  <a:cubicBezTo>
                    <a:pt x="18" y="12"/>
                    <a:pt x="20" y="12"/>
                    <a:pt x="21" y="12"/>
                  </a:cubicBezTo>
                  <a:cubicBezTo>
                    <a:pt x="22" y="11"/>
                    <a:pt x="21" y="10"/>
                    <a:pt x="22" y="10"/>
                  </a:cubicBezTo>
                  <a:cubicBezTo>
                    <a:pt x="23" y="10"/>
                    <a:pt x="23" y="9"/>
                    <a:pt x="23" y="9"/>
                  </a:cubicBezTo>
                  <a:cubicBezTo>
                    <a:pt x="24" y="9"/>
                    <a:pt x="24" y="10"/>
                    <a:pt x="24" y="10"/>
                  </a:cubicBezTo>
                  <a:cubicBezTo>
                    <a:pt x="23" y="11"/>
                    <a:pt x="25" y="11"/>
                    <a:pt x="26" y="10"/>
                  </a:cubicBezTo>
                  <a:cubicBezTo>
                    <a:pt x="27" y="9"/>
                    <a:pt x="27" y="10"/>
                    <a:pt x="27" y="11"/>
                  </a:cubicBezTo>
                  <a:cubicBezTo>
                    <a:pt x="26" y="12"/>
                    <a:pt x="24" y="11"/>
                    <a:pt x="24" y="12"/>
                  </a:cubicBezTo>
                  <a:cubicBezTo>
                    <a:pt x="23" y="13"/>
                    <a:pt x="21" y="12"/>
                    <a:pt x="20" y="13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4" y="14"/>
                    <a:pt x="26" y="14"/>
                    <a:pt x="27" y="14"/>
                  </a:cubicBezTo>
                  <a:cubicBezTo>
                    <a:pt x="28" y="14"/>
                    <a:pt x="26" y="14"/>
                    <a:pt x="25" y="14"/>
                  </a:cubicBezTo>
                  <a:cubicBezTo>
                    <a:pt x="23" y="14"/>
                    <a:pt x="23" y="15"/>
                    <a:pt x="23" y="15"/>
                  </a:cubicBezTo>
                  <a:cubicBezTo>
                    <a:pt x="23" y="16"/>
                    <a:pt x="21" y="15"/>
                    <a:pt x="20" y="16"/>
                  </a:cubicBezTo>
                  <a:cubicBezTo>
                    <a:pt x="20" y="17"/>
                    <a:pt x="23" y="17"/>
                    <a:pt x="23" y="18"/>
                  </a:cubicBezTo>
                  <a:cubicBezTo>
                    <a:pt x="23" y="18"/>
                    <a:pt x="24" y="18"/>
                    <a:pt x="25" y="18"/>
                  </a:cubicBezTo>
                  <a:cubicBezTo>
                    <a:pt x="26" y="18"/>
                    <a:pt x="24" y="19"/>
                    <a:pt x="24" y="19"/>
                  </a:cubicBezTo>
                  <a:cubicBezTo>
                    <a:pt x="24" y="19"/>
                    <a:pt x="26" y="19"/>
                    <a:pt x="26" y="20"/>
                  </a:cubicBezTo>
                  <a:cubicBezTo>
                    <a:pt x="26" y="20"/>
                    <a:pt x="27" y="20"/>
                    <a:pt x="27" y="19"/>
                  </a:cubicBezTo>
                  <a:cubicBezTo>
                    <a:pt x="27" y="19"/>
                    <a:pt x="29" y="16"/>
                    <a:pt x="30" y="15"/>
                  </a:cubicBezTo>
                  <a:cubicBezTo>
                    <a:pt x="32" y="15"/>
                    <a:pt x="31" y="14"/>
                    <a:pt x="31" y="13"/>
                  </a:cubicBezTo>
                  <a:cubicBezTo>
                    <a:pt x="31" y="12"/>
                    <a:pt x="32" y="13"/>
                    <a:pt x="32" y="12"/>
                  </a:cubicBezTo>
                  <a:cubicBezTo>
                    <a:pt x="32" y="12"/>
                    <a:pt x="32" y="11"/>
                    <a:pt x="33" y="11"/>
                  </a:cubicBezTo>
                  <a:cubicBezTo>
                    <a:pt x="34" y="10"/>
                    <a:pt x="34" y="10"/>
                    <a:pt x="36" y="10"/>
                  </a:cubicBezTo>
                  <a:cubicBezTo>
                    <a:pt x="37" y="9"/>
                    <a:pt x="37" y="10"/>
                    <a:pt x="36" y="10"/>
                  </a:cubicBezTo>
                  <a:cubicBezTo>
                    <a:pt x="35" y="10"/>
                    <a:pt x="36" y="12"/>
                    <a:pt x="36" y="12"/>
                  </a:cubicBezTo>
                  <a:cubicBezTo>
                    <a:pt x="37" y="12"/>
                    <a:pt x="37" y="13"/>
                    <a:pt x="37" y="13"/>
                  </a:cubicBezTo>
                  <a:cubicBezTo>
                    <a:pt x="38" y="13"/>
                    <a:pt x="38" y="14"/>
                    <a:pt x="37" y="15"/>
                  </a:cubicBezTo>
                  <a:cubicBezTo>
                    <a:pt x="36" y="16"/>
                    <a:pt x="37" y="16"/>
                    <a:pt x="39" y="15"/>
                  </a:cubicBezTo>
                  <a:cubicBezTo>
                    <a:pt x="41" y="15"/>
                    <a:pt x="40" y="16"/>
                    <a:pt x="40" y="17"/>
                  </a:cubicBezTo>
                  <a:cubicBezTo>
                    <a:pt x="41" y="17"/>
                    <a:pt x="42" y="16"/>
                    <a:pt x="43" y="15"/>
                  </a:cubicBezTo>
                  <a:cubicBezTo>
                    <a:pt x="44" y="14"/>
                    <a:pt x="45" y="14"/>
                    <a:pt x="45" y="14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3" y="14"/>
                    <a:pt x="41" y="14"/>
                    <a:pt x="42" y="13"/>
                  </a:cubicBezTo>
                  <a:cubicBezTo>
                    <a:pt x="42" y="12"/>
                    <a:pt x="42" y="12"/>
                    <a:pt x="41" y="12"/>
                  </a:cubicBezTo>
                  <a:cubicBezTo>
                    <a:pt x="40" y="12"/>
                    <a:pt x="39" y="12"/>
                    <a:pt x="40" y="11"/>
                  </a:cubicBezTo>
                  <a:cubicBezTo>
                    <a:pt x="40" y="11"/>
                    <a:pt x="39" y="10"/>
                    <a:pt x="38" y="10"/>
                  </a:cubicBezTo>
                  <a:cubicBezTo>
                    <a:pt x="38" y="10"/>
                    <a:pt x="38" y="9"/>
                    <a:pt x="38" y="9"/>
                  </a:cubicBezTo>
                  <a:cubicBezTo>
                    <a:pt x="38" y="8"/>
                    <a:pt x="36" y="8"/>
                    <a:pt x="36" y="8"/>
                  </a:cubicBezTo>
                  <a:cubicBezTo>
                    <a:pt x="37" y="8"/>
                    <a:pt x="35" y="7"/>
                    <a:pt x="35" y="8"/>
                  </a:cubicBezTo>
                  <a:cubicBezTo>
                    <a:pt x="35" y="8"/>
                    <a:pt x="34" y="8"/>
                    <a:pt x="34" y="7"/>
                  </a:cubicBezTo>
                  <a:cubicBezTo>
                    <a:pt x="34" y="7"/>
                    <a:pt x="32" y="7"/>
                    <a:pt x="32" y="7"/>
                  </a:cubicBezTo>
                  <a:cubicBezTo>
                    <a:pt x="31" y="7"/>
                    <a:pt x="32" y="5"/>
                    <a:pt x="31" y="5"/>
                  </a:cubicBezTo>
                  <a:cubicBezTo>
                    <a:pt x="30" y="5"/>
                    <a:pt x="29" y="6"/>
                    <a:pt x="29" y="6"/>
                  </a:cubicBezTo>
                  <a:cubicBezTo>
                    <a:pt x="29" y="6"/>
                    <a:pt x="29" y="5"/>
                    <a:pt x="30" y="4"/>
                  </a:cubicBezTo>
                  <a:cubicBezTo>
                    <a:pt x="30" y="4"/>
                    <a:pt x="27" y="3"/>
                    <a:pt x="27" y="3"/>
                  </a:cubicBezTo>
                  <a:cubicBezTo>
                    <a:pt x="27" y="4"/>
                    <a:pt x="26" y="2"/>
                    <a:pt x="26" y="2"/>
                  </a:cubicBezTo>
                  <a:cubicBezTo>
                    <a:pt x="25" y="2"/>
                    <a:pt x="26" y="3"/>
                    <a:pt x="25" y="3"/>
                  </a:cubicBezTo>
                  <a:cubicBezTo>
                    <a:pt x="25" y="4"/>
                    <a:pt x="24" y="4"/>
                    <a:pt x="25" y="4"/>
                  </a:cubicBezTo>
                  <a:cubicBezTo>
                    <a:pt x="26" y="5"/>
                    <a:pt x="27" y="8"/>
                    <a:pt x="27" y="8"/>
                  </a:cubicBezTo>
                  <a:cubicBezTo>
                    <a:pt x="26" y="8"/>
                    <a:pt x="24" y="6"/>
                    <a:pt x="24" y="5"/>
                  </a:cubicBezTo>
                  <a:cubicBezTo>
                    <a:pt x="24" y="4"/>
                    <a:pt x="23" y="3"/>
                    <a:pt x="22" y="4"/>
                  </a:cubicBezTo>
                  <a:cubicBezTo>
                    <a:pt x="22" y="5"/>
                    <a:pt x="21" y="5"/>
                    <a:pt x="21" y="6"/>
                  </a:cubicBezTo>
                  <a:cubicBezTo>
                    <a:pt x="22" y="6"/>
                    <a:pt x="21" y="7"/>
                    <a:pt x="21" y="6"/>
                  </a:cubicBezTo>
                  <a:cubicBezTo>
                    <a:pt x="21" y="6"/>
                    <a:pt x="20" y="5"/>
                    <a:pt x="19" y="5"/>
                  </a:cubicBezTo>
                  <a:cubicBezTo>
                    <a:pt x="19" y="5"/>
                    <a:pt x="20" y="4"/>
                    <a:pt x="21" y="4"/>
                  </a:cubicBezTo>
                  <a:cubicBezTo>
                    <a:pt x="22" y="4"/>
                    <a:pt x="20" y="3"/>
                    <a:pt x="20" y="4"/>
                  </a:cubicBezTo>
                  <a:cubicBezTo>
                    <a:pt x="19" y="4"/>
                    <a:pt x="18" y="3"/>
                    <a:pt x="18" y="4"/>
                  </a:cubicBezTo>
                  <a:cubicBezTo>
                    <a:pt x="17" y="4"/>
                    <a:pt x="17" y="4"/>
                    <a:pt x="16" y="4"/>
                  </a:cubicBezTo>
                  <a:cubicBezTo>
                    <a:pt x="15" y="4"/>
                    <a:pt x="15" y="5"/>
                    <a:pt x="14" y="5"/>
                  </a:cubicBezTo>
                  <a:cubicBezTo>
                    <a:pt x="14" y="4"/>
                    <a:pt x="13" y="6"/>
                    <a:pt x="14" y="7"/>
                  </a:cubicBezTo>
                  <a:cubicBezTo>
                    <a:pt x="15" y="8"/>
                    <a:pt x="16" y="6"/>
                    <a:pt x="17" y="7"/>
                  </a:cubicBezTo>
                  <a:close/>
                  <a:moveTo>
                    <a:pt x="15" y="11"/>
                  </a:moveTo>
                  <a:cubicBezTo>
                    <a:pt x="15" y="11"/>
                    <a:pt x="16" y="12"/>
                    <a:pt x="16" y="12"/>
                  </a:cubicBezTo>
                  <a:cubicBezTo>
                    <a:pt x="16" y="12"/>
                    <a:pt x="15" y="11"/>
                    <a:pt x="15" y="10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2" y="9"/>
                    <a:pt x="14" y="11"/>
                    <a:pt x="15" y="11"/>
                  </a:cubicBezTo>
                  <a:close/>
                  <a:moveTo>
                    <a:pt x="31" y="2"/>
                  </a:moveTo>
                  <a:cubicBezTo>
                    <a:pt x="31" y="3"/>
                    <a:pt x="30" y="3"/>
                    <a:pt x="31" y="3"/>
                  </a:cubicBezTo>
                  <a:cubicBezTo>
                    <a:pt x="32" y="5"/>
                    <a:pt x="38" y="3"/>
                    <a:pt x="39" y="4"/>
                  </a:cubicBezTo>
                  <a:cubicBezTo>
                    <a:pt x="40" y="4"/>
                    <a:pt x="34" y="5"/>
                    <a:pt x="34" y="5"/>
                  </a:cubicBezTo>
                  <a:cubicBezTo>
                    <a:pt x="35" y="6"/>
                    <a:pt x="39" y="6"/>
                    <a:pt x="40" y="6"/>
                  </a:cubicBezTo>
                  <a:cubicBezTo>
                    <a:pt x="40" y="6"/>
                    <a:pt x="41" y="7"/>
                    <a:pt x="43" y="7"/>
                  </a:cubicBezTo>
                  <a:cubicBezTo>
                    <a:pt x="44" y="7"/>
                    <a:pt x="44" y="6"/>
                    <a:pt x="45" y="6"/>
                  </a:cubicBezTo>
                  <a:cubicBezTo>
                    <a:pt x="46" y="6"/>
                    <a:pt x="48" y="6"/>
                    <a:pt x="48" y="5"/>
                  </a:cubicBezTo>
                  <a:cubicBezTo>
                    <a:pt x="48" y="4"/>
                    <a:pt x="52" y="3"/>
                    <a:pt x="51" y="2"/>
                  </a:cubicBezTo>
                  <a:cubicBezTo>
                    <a:pt x="51" y="1"/>
                    <a:pt x="48" y="2"/>
                    <a:pt x="47" y="1"/>
                  </a:cubicBezTo>
                  <a:cubicBezTo>
                    <a:pt x="46" y="1"/>
                    <a:pt x="44" y="0"/>
                    <a:pt x="43" y="1"/>
                  </a:cubicBezTo>
                  <a:cubicBezTo>
                    <a:pt x="43" y="2"/>
                    <a:pt x="42" y="2"/>
                    <a:pt x="42" y="2"/>
                  </a:cubicBezTo>
                  <a:cubicBezTo>
                    <a:pt x="42" y="1"/>
                    <a:pt x="42" y="0"/>
                    <a:pt x="41" y="0"/>
                  </a:cubicBezTo>
                  <a:cubicBezTo>
                    <a:pt x="39" y="1"/>
                    <a:pt x="41" y="2"/>
                    <a:pt x="40" y="3"/>
                  </a:cubicBezTo>
                  <a:cubicBezTo>
                    <a:pt x="40" y="3"/>
                    <a:pt x="39" y="2"/>
                    <a:pt x="38" y="1"/>
                  </a:cubicBezTo>
                  <a:cubicBezTo>
                    <a:pt x="38" y="1"/>
                    <a:pt x="37" y="2"/>
                    <a:pt x="36" y="1"/>
                  </a:cubicBezTo>
                  <a:cubicBezTo>
                    <a:pt x="36" y="1"/>
                    <a:pt x="34" y="0"/>
                    <a:pt x="34" y="0"/>
                  </a:cubicBezTo>
                  <a:cubicBezTo>
                    <a:pt x="34" y="0"/>
                    <a:pt x="34" y="1"/>
                    <a:pt x="34" y="1"/>
                  </a:cubicBezTo>
                  <a:cubicBezTo>
                    <a:pt x="34" y="1"/>
                    <a:pt x="33" y="1"/>
                    <a:pt x="32" y="1"/>
                  </a:cubicBezTo>
                  <a:cubicBezTo>
                    <a:pt x="32" y="0"/>
                    <a:pt x="33" y="1"/>
                    <a:pt x="32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30" y="2"/>
                    <a:pt x="3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2" name="Freeform 323">
              <a:extLst>
                <a:ext uri="{FF2B5EF4-FFF2-40B4-BE49-F238E27FC236}">
                  <a16:creationId xmlns:a16="http://schemas.microsoft.com/office/drawing/2014/main" id="{A3C3844D-5741-45F0-9FE5-F656DC0D6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4688" y="1608138"/>
              <a:ext cx="28575" cy="11113"/>
            </a:xfrm>
            <a:custGeom>
              <a:avLst/>
              <a:gdLst>
                <a:gd name="T0" fmla="*/ 3 w 8"/>
                <a:gd name="T1" fmla="*/ 0 h 3"/>
                <a:gd name="T2" fmla="*/ 0 w 8"/>
                <a:gd name="T3" fmla="*/ 1 h 3"/>
                <a:gd name="T4" fmla="*/ 5 w 8"/>
                <a:gd name="T5" fmla="*/ 2 h 3"/>
                <a:gd name="T6" fmla="*/ 8 w 8"/>
                <a:gd name="T7" fmla="*/ 2 h 3"/>
                <a:gd name="T8" fmla="*/ 3 w 8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">
                  <a:moveTo>
                    <a:pt x="3" y="0"/>
                  </a:moveTo>
                  <a:cubicBezTo>
                    <a:pt x="3" y="0"/>
                    <a:pt x="0" y="0"/>
                    <a:pt x="0" y="1"/>
                  </a:cubicBezTo>
                  <a:cubicBezTo>
                    <a:pt x="1" y="2"/>
                    <a:pt x="4" y="1"/>
                    <a:pt x="5" y="2"/>
                  </a:cubicBezTo>
                  <a:cubicBezTo>
                    <a:pt x="6" y="3"/>
                    <a:pt x="8" y="2"/>
                    <a:pt x="8" y="2"/>
                  </a:cubicBezTo>
                  <a:cubicBezTo>
                    <a:pt x="8" y="1"/>
                    <a:pt x="4" y="0"/>
                    <a:pt x="3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3" name="Freeform 324">
              <a:extLst>
                <a:ext uri="{FF2B5EF4-FFF2-40B4-BE49-F238E27FC236}">
                  <a16:creationId xmlns:a16="http://schemas.microsoft.com/office/drawing/2014/main" id="{A21B2C4A-CD7C-4093-AD4C-5FE08F1B9D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444750" y="1817688"/>
              <a:ext cx="146050" cy="142875"/>
            </a:xfrm>
            <a:custGeom>
              <a:avLst/>
              <a:gdLst>
                <a:gd name="T0" fmla="*/ 35 w 40"/>
                <a:gd name="T1" fmla="*/ 5 h 40"/>
                <a:gd name="T2" fmla="*/ 29 w 40"/>
                <a:gd name="T3" fmla="*/ 2 h 40"/>
                <a:gd name="T4" fmla="*/ 28 w 40"/>
                <a:gd name="T5" fmla="*/ 7 h 40"/>
                <a:gd name="T6" fmla="*/ 25 w 40"/>
                <a:gd name="T7" fmla="*/ 9 h 40"/>
                <a:gd name="T8" fmla="*/ 25 w 40"/>
                <a:gd name="T9" fmla="*/ 12 h 40"/>
                <a:gd name="T10" fmla="*/ 27 w 40"/>
                <a:gd name="T11" fmla="*/ 11 h 40"/>
                <a:gd name="T12" fmla="*/ 28 w 40"/>
                <a:gd name="T13" fmla="*/ 10 h 40"/>
                <a:gd name="T14" fmla="*/ 33 w 40"/>
                <a:gd name="T15" fmla="*/ 10 h 40"/>
                <a:gd name="T16" fmla="*/ 37 w 40"/>
                <a:gd name="T17" fmla="*/ 7 h 40"/>
                <a:gd name="T18" fmla="*/ 38 w 40"/>
                <a:gd name="T19" fmla="*/ 5 h 40"/>
                <a:gd name="T20" fmla="*/ 25 w 40"/>
                <a:gd name="T21" fmla="*/ 17 h 40"/>
                <a:gd name="T22" fmla="*/ 22 w 40"/>
                <a:gd name="T23" fmla="*/ 23 h 40"/>
                <a:gd name="T24" fmla="*/ 18 w 40"/>
                <a:gd name="T25" fmla="*/ 24 h 40"/>
                <a:gd name="T26" fmla="*/ 15 w 40"/>
                <a:gd name="T27" fmla="*/ 28 h 40"/>
                <a:gd name="T28" fmla="*/ 11 w 40"/>
                <a:gd name="T29" fmla="*/ 29 h 40"/>
                <a:gd name="T30" fmla="*/ 4 w 40"/>
                <a:gd name="T31" fmla="*/ 32 h 40"/>
                <a:gd name="T32" fmla="*/ 6 w 40"/>
                <a:gd name="T33" fmla="*/ 32 h 40"/>
                <a:gd name="T34" fmla="*/ 13 w 40"/>
                <a:gd name="T35" fmla="*/ 33 h 40"/>
                <a:gd name="T36" fmla="*/ 17 w 40"/>
                <a:gd name="T37" fmla="*/ 31 h 40"/>
                <a:gd name="T38" fmla="*/ 21 w 40"/>
                <a:gd name="T39" fmla="*/ 31 h 40"/>
                <a:gd name="T40" fmla="*/ 24 w 40"/>
                <a:gd name="T41" fmla="*/ 29 h 40"/>
                <a:gd name="T42" fmla="*/ 26 w 40"/>
                <a:gd name="T43" fmla="*/ 26 h 40"/>
                <a:gd name="T44" fmla="*/ 29 w 40"/>
                <a:gd name="T45" fmla="*/ 20 h 40"/>
                <a:gd name="T46" fmla="*/ 25 w 40"/>
                <a:gd name="T47" fmla="*/ 14 h 40"/>
                <a:gd name="T48" fmla="*/ 8 w 40"/>
                <a:gd name="T49" fmla="*/ 33 h 40"/>
                <a:gd name="T50" fmla="*/ 9 w 40"/>
                <a:gd name="T51" fmla="*/ 35 h 40"/>
                <a:gd name="T52" fmla="*/ 12 w 40"/>
                <a:gd name="T53" fmla="*/ 32 h 40"/>
                <a:gd name="T54" fmla="*/ 5 w 40"/>
                <a:gd name="T55" fmla="*/ 35 h 40"/>
                <a:gd name="T56" fmla="*/ 1 w 40"/>
                <a:gd name="T57" fmla="*/ 34 h 40"/>
                <a:gd name="T58" fmla="*/ 2 w 40"/>
                <a:gd name="T59" fmla="*/ 35 h 40"/>
                <a:gd name="T60" fmla="*/ 3 w 40"/>
                <a:gd name="T61" fmla="*/ 40 h 40"/>
                <a:gd name="T62" fmla="*/ 5 w 40"/>
                <a:gd name="T63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" h="40">
                  <a:moveTo>
                    <a:pt x="38" y="5"/>
                  </a:moveTo>
                  <a:cubicBezTo>
                    <a:pt x="37" y="4"/>
                    <a:pt x="36" y="5"/>
                    <a:pt x="35" y="5"/>
                  </a:cubicBezTo>
                  <a:cubicBezTo>
                    <a:pt x="34" y="6"/>
                    <a:pt x="31" y="3"/>
                    <a:pt x="30" y="2"/>
                  </a:cubicBezTo>
                  <a:cubicBezTo>
                    <a:pt x="29" y="0"/>
                    <a:pt x="28" y="1"/>
                    <a:pt x="29" y="2"/>
                  </a:cubicBezTo>
                  <a:cubicBezTo>
                    <a:pt x="29" y="3"/>
                    <a:pt x="29" y="4"/>
                    <a:pt x="29" y="5"/>
                  </a:cubicBezTo>
                  <a:cubicBezTo>
                    <a:pt x="29" y="6"/>
                    <a:pt x="28" y="6"/>
                    <a:pt x="28" y="7"/>
                  </a:cubicBezTo>
                  <a:cubicBezTo>
                    <a:pt x="28" y="8"/>
                    <a:pt x="27" y="8"/>
                    <a:pt x="26" y="8"/>
                  </a:cubicBezTo>
                  <a:cubicBezTo>
                    <a:pt x="25" y="8"/>
                    <a:pt x="26" y="9"/>
                    <a:pt x="25" y="9"/>
                  </a:cubicBezTo>
                  <a:cubicBezTo>
                    <a:pt x="24" y="9"/>
                    <a:pt x="24" y="10"/>
                    <a:pt x="25" y="10"/>
                  </a:cubicBezTo>
                  <a:cubicBezTo>
                    <a:pt x="25" y="11"/>
                    <a:pt x="25" y="12"/>
                    <a:pt x="25" y="12"/>
                  </a:cubicBezTo>
                  <a:cubicBezTo>
                    <a:pt x="25" y="13"/>
                    <a:pt x="25" y="12"/>
                    <a:pt x="26" y="12"/>
                  </a:cubicBezTo>
                  <a:cubicBezTo>
                    <a:pt x="26" y="11"/>
                    <a:pt x="27" y="12"/>
                    <a:pt x="27" y="11"/>
                  </a:cubicBezTo>
                  <a:cubicBezTo>
                    <a:pt x="27" y="11"/>
                    <a:pt x="26" y="10"/>
                    <a:pt x="26" y="10"/>
                  </a:cubicBezTo>
                  <a:cubicBezTo>
                    <a:pt x="26" y="9"/>
                    <a:pt x="27" y="10"/>
                    <a:pt x="28" y="10"/>
                  </a:cubicBezTo>
                  <a:cubicBezTo>
                    <a:pt x="28" y="9"/>
                    <a:pt x="30" y="9"/>
                    <a:pt x="31" y="10"/>
                  </a:cubicBezTo>
                  <a:cubicBezTo>
                    <a:pt x="32" y="11"/>
                    <a:pt x="32" y="11"/>
                    <a:pt x="33" y="10"/>
                  </a:cubicBezTo>
                  <a:cubicBezTo>
                    <a:pt x="33" y="9"/>
                    <a:pt x="34" y="8"/>
                    <a:pt x="36" y="8"/>
                  </a:cubicBezTo>
                  <a:cubicBezTo>
                    <a:pt x="38" y="8"/>
                    <a:pt x="38" y="7"/>
                    <a:pt x="37" y="7"/>
                  </a:cubicBezTo>
                  <a:cubicBezTo>
                    <a:pt x="37" y="7"/>
                    <a:pt x="40" y="5"/>
                    <a:pt x="40" y="4"/>
                  </a:cubicBezTo>
                  <a:cubicBezTo>
                    <a:pt x="40" y="4"/>
                    <a:pt x="38" y="5"/>
                    <a:pt x="38" y="5"/>
                  </a:cubicBezTo>
                  <a:close/>
                  <a:moveTo>
                    <a:pt x="25" y="14"/>
                  </a:moveTo>
                  <a:cubicBezTo>
                    <a:pt x="24" y="15"/>
                    <a:pt x="24" y="17"/>
                    <a:pt x="25" y="17"/>
                  </a:cubicBezTo>
                  <a:cubicBezTo>
                    <a:pt x="25" y="18"/>
                    <a:pt x="23" y="19"/>
                    <a:pt x="23" y="20"/>
                  </a:cubicBezTo>
                  <a:cubicBezTo>
                    <a:pt x="24" y="22"/>
                    <a:pt x="22" y="22"/>
                    <a:pt x="22" y="23"/>
                  </a:cubicBezTo>
                  <a:cubicBezTo>
                    <a:pt x="22" y="24"/>
                    <a:pt x="21" y="23"/>
                    <a:pt x="20" y="24"/>
                  </a:cubicBezTo>
                  <a:cubicBezTo>
                    <a:pt x="19" y="25"/>
                    <a:pt x="18" y="24"/>
                    <a:pt x="18" y="24"/>
                  </a:cubicBezTo>
                  <a:cubicBezTo>
                    <a:pt x="19" y="23"/>
                    <a:pt x="17" y="24"/>
                    <a:pt x="17" y="25"/>
                  </a:cubicBezTo>
                  <a:cubicBezTo>
                    <a:pt x="17" y="27"/>
                    <a:pt x="15" y="27"/>
                    <a:pt x="15" y="28"/>
                  </a:cubicBezTo>
                  <a:cubicBezTo>
                    <a:pt x="16" y="28"/>
                    <a:pt x="14" y="29"/>
                    <a:pt x="14" y="28"/>
                  </a:cubicBezTo>
                  <a:cubicBezTo>
                    <a:pt x="14" y="28"/>
                    <a:pt x="13" y="28"/>
                    <a:pt x="11" y="29"/>
                  </a:cubicBezTo>
                  <a:cubicBezTo>
                    <a:pt x="9" y="29"/>
                    <a:pt x="8" y="28"/>
                    <a:pt x="8" y="29"/>
                  </a:cubicBezTo>
                  <a:cubicBezTo>
                    <a:pt x="7" y="30"/>
                    <a:pt x="5" y="31"/>
                    <a:pt x="4" y="32"/>
                  </a:cubicBezTo>
                  <a:cubicBezTo>
                    <a:pt x="3" y="32"/>
                    <a:pt x="3" y="33"/>
                    <a:pt x="4" y="33"/>
                  </a:cubicBezTo>
                  <a:cubicBezTo>
                    <a:pt x="5" y="32"/>
                    <a:pt x="6" y="33"/>
                    <a:pt x="6" y="32"/>
                  </a:cubicBezTo>
                  <a:cubicBezTo>
                    <a:pt x="7" y="32"/>
                    <a:pt x="10" y="31"/>
                    <a:pt x="12" y="31"/>
                  </a:cubicBezTo>
                  <a:cubicBezTo>
                    <a:pt x="14" y="31"/>
                    <a:pt x="13" y="32"/>
                    <a:pt x="13" y="33"/>
                  </a:cubicBezTo>
                  <a:cubicBezTo>
                    <a:pt x="13" y="34"/>
                    <a:pt x="15" y="34"/>
                    <a:pt x="16" y="33"/>
                  </a:cubicBezTo>
                  <a:cubicBezTo>
                    <a:pt x="17" y="32"/>
                    <a:pt x="18" y="32"/>
                    <a:pt x="17" y="31"/>
                  </a:cubicBezTo>
                  <a:cubicBezTo>
                    <a:pt x="16" y="31"/>
                    <a:pt x="17" y="30"/>
                    <a:pt x="18" y="31"/>
                  </a:cubicBezTo>
                  <a:cubicBezTo>
                    <a:pt x="18" y="32"/>
                    <a:pt x="20" y="32"/>
                    <a:pt x="21" y="31"/>
                  </a:cubicBezTo>
                  <a:cubicBezTo>
                    <a:pt x="21" y="30"/>
                    <a:pt x="21" y="31"/>
                    <a:pt x="22" y="31"/>
                  </a:cubicBezTo>
                  <a:cubicBezTo>
                    <a:pt x="23" y="31"/>
                    <a:pt x="24" y="29"/>
                    <a:pt x="24" y="29"/>
                  </a:cubicBezTo>
                  <a:cubicBezTo>
                    <a:pt x="24" y="30"/>
                    <a:pt x="25" y="30"/>
                    <a:pt x="26" y="29"/>
                  </a:cubicBezTo>
                  <a:cubicBezTo>
                    <a:pt x="27" y="28"/>
                    <a:pt x="26" y="27"/>
                    <a:pt x="26" y="26"/>
                  </a:cubicBezTo>
                  <a:cubicBezTo>
                    <a:pt x="27" y="25"/>
                    <a:pt x="28" y="23"/>
                    <a:pt x="27" y="22"/>
                  </a:cubicBezTo>
                  <a:cubicBezTo>
                    <a:pt x="26" y="21"/>
                    <a:pt x="28" y="20"/>
                    <a:pt x="29" y="20"/>
                  </a:cubicBezTo>
                  <a:cubicBezTo>
                    <a:pt x="30" y="19"/>
                    <a:pt x="28" y="15"/>
                    <a:pt x="28" y="13"/>
                  </a:cubicBezTo>
                  <a:cubicBezTo>
                    <a:pt x="28" y="12"/>
                    <a:pt x="26" y="14"/>
                    <a:pt x="25" y="14"/>
                  </a:cubicBezTo>
                  <a:close/>
                  <a:moveTo>
                    <a:pt x="10" y="32"/>
                  </a:moveTo>
                  <a:cubicBezTo>
                    <a:pt x="10" y="33"/>
                    <a:pt x="9" y="33"/>
                    <a:pt x="8" y="33"/>
                  </a:cubicBezTo>
                  <a:cubicBezTo>
                    <a:pt x="7" y="33"/>
                    <a:pt x="7" y="36"/>
                    <a:pt x="7" y="36"/>
                  </a:cubicBezTo>
                  <a:cubicBezTo>
                    <a:pt x="8" y="36"/>
                    <a:pt x="8" y="36"/>
                    <a:pt x="9" y="35"/>
                  </a:cubicBezTo>
                  <a:cubicBezTo>
                    <a:pt x="9" y="34"/>
                    <a:pt x="10" y="34"/>
                    <a:pt x="11" y="34"/>
                  </a:cubicBezTo>
                  <a:cubicBezTo>
                    <a:pt x="11" y="35"/>
                    <a:pt x="12" y="33"/>
                    <a:pt x="12" y="32"/>
                  </a:cubicBezTo>
                  <a:cubicBezTo>
                    <a:pt x="12" y="31"/>
                    <a:pt x="10" y="31"/>
                    <a:pt x="10" y="32"/>
                  </a:cubicBezTo>
                  <a:close/>
                  <a:moveTo>
                    <a:pt x="5" y="35"/>
                  </a:moveTo>
                  <a:cubicBezTo>
                    <a:pt x="5" y="34"/>
                    <a:pt x="4" y="34"/>
                    <a:pt x="4" y="34"/>
                  </a:cubicBezTo>
                  <a:cubicBezTo>
                    <a:pt x="4" y="33"/>
                    <a:pt x="3" y="33"/>
                    <a:pt x="1" y="34"/>
                  </a:cubicBezTo>
                  <a:cubicBezTo>
                    <a:pt x="0" y="35"/>
                    <a:pt x="0" y="35"/>
                    <a:pt x="1" y="36"/>
                  </a:cubicBezTo>
                  <a:cubicBezTo>
                    <a:pt x="1" y="37"/>
                    <a:pt x="2" y="36"/>
                    <a:pt x="2" y="35"/>
                  </a:cubicBezTo>
                  <a:cubicBezTo>
                    <a:pt x="2" y="34"/>
                    <a:pt x="3" y="36"/>
                    <a:pt x="2" y="37"/>
                  </a:cubicBezTo>
                  <a:cubicBezTo>
                    <a:pt x="2" y="39"/>
                    <a:pt x="2" y="40"/>
                    <a:pt x="3" y="40"/>
                  </a:cubicBezTo>
                  <a:cubicBezTo>
                    <a:pt x="4" y="40"/>
                    <a:pt x="5" y="38"/>
                    <a:pt x="6" y="36"/>
                  </a:cubicBezTo>
                  <a:cubicBezTo>
                    <a:pt x="7" y="35"/>
                    <a:pt x="5" y="36"/>
                    <a:pt x="5" y="35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4" name="Freeform 325">
              <a:extLst>
                <a:ext uri="{FF2B5EF4-FFF2-40B4-BE49-F238E27FC236}">
                  <a16:creationId xmlns:a16="http://schemas.microsoft.com/office/drawing/2014/main" id="{D66370F0-C479-4810-94F0-FC95CA741A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03538" y="1730375"/>
              <a:ext cx="506412" cy="349250"/>
            </a:xfrm>
            <a:custGeom>
              <a:avLst/>
              <a:gdLst>
                <a:gd name="T0" fmla="*/ 133 w 140"/>
                <a:gd name="T1" fmla="*/ 18 h 97"/>
                <a:gd name="T2" fmla="*/ 126 w 140"/>
                <a:gd name="T3" fmla="*/ 13 h 97"/>
                <a:gd name="T4" fmla="*/ 120 w 140"/>
                <a:gd name="T5" fmla="*/ 6 h 97"/>
                <a:gd name="T6" fmla="*/ 112 w 140"/>
                <a:gd name="T7" fmla="*/ 1 h 97"/>
                <a:gd name="T8" fmla="*/ 107 w 140"/>
                <a:gd name="T9" fmla="*/ 5 h 97"/>
                <a:gd name="T10" fmla="*/ 102 w 140"/>
                <a:gd name="T11" fmla="*/ 12 h 97"/>
                <a:gd name="T12" fmla="*/ 95 w 140"/>
                <a:gd name="T13" fmla="*/ 15 h 97"/>
                <a:gd name="T14" fmla="*/ 99 w 140"/>
                <a:gd name="T15" fmla="*/ 18 h 97"/>
                <a:gd name="T16" fmla="*/ 99 w 140"/>
                <a:gd name="T17" fmla="*/ 22 h 97"/>
                <a:gd name="T18" fmla="*/ 87 w 140"/>
                <a:gd name="T19" fmla="*/ 26 h 97"/>
                <a:gd name="T20" fmla="*/ 78 w 140"/>
                <a:gd name="T21" fmla="*/ 34 h 97"/>
                <a:gd name="T22" fmla="*/ 65 w 140"/>
                <a:gd name="T23" fmla="*/ 35 h 97"/>
                <a:gd name="T24" fmla="*/ 50 w 140"/>
                <a:gd name="T25" fmla="*/ 33 h 97"/>
                <a:gd name="T26" fmla="*/ 43 w 140"/>
                <a:gd name="T27" fmla="*/ 26 h 97"/>
                <a:gd name="T28" fmla="*/ 38 w 140"/>
                <a:gd name="T29" fmla="*/ 19 h 97"/>
                <a:gd name="T30" fmla="*/ 32 w 140"/>
                <a:gd name="T31" fmla="*/ 14 h 97"/>
                <a:gd name="T32" fmla="*/ 28 w 140"/>
                <a:gd name="T33" fmla="*/ 16 h 97"/>
                <a:gd name="T34" fmla="*/ 23 w 140"/>
                <a:gd name="T35" fmla="*/ 20 h 97"/>
                <a:gd name="T36" fmla="*/ 18 w 140"/>
                <a:gd name="T37" fmla="*/ 25 h 97"/>
                <a:gd name="T38" fmla="*/ 16 w 140"/>
                <a:gd name="T39" fmla="*/ 31 h 97"/>
                <a:gd name="T40" fmla="*/ 11 w 140"/>
                <a:gd name="T41" fmla="*/ 37 h 97"/>
                <a:gd name="T42" fmla="*/ 4 w 140"/>
                <a:gd name="T43" fmla="*/ 39 h 97"/>
                <a:gd name="T44" fmla="*/ 0 w 140"/>
                <a:gd name="T45" fmla="*/ 42 h 97"/>
                <a:gd name="T46" fmla="*/ 3 w 140"/>
                <a:gd name="T47" fmla="*/ 48 h 97"/>
                <a:gd name="T48" fmla="*/ 8 w 140"/>
                <a:gd name="T49" fmla="*/ 53 h 97"/>
                <a:gd name="T50" fmla="*/ 12 w 140"/>
                <a:gd name="T51" fmla="*/ 51 h 97"/>
                <a:gd name="T52" fmla="*/ 12 w 140"/>
                <a:gd name="T53" fmla="*/ 57 h 97"/>
                <a:gd name="T54" fmla="*/ 12 w 140"/>
                <a:gd name="T55" fmla="*/ 63 h 97"/>
                <a:gd name="T56" fmla="*/ 16 w 140"/>
                <a:gd name="T57" fmla="*/ 67 h 97"/>
                <a:gd name="T58" fmla="*/ 29 w 140"/>
                <a:gd name="T59" fmla="*/ 72 h 97"/>
                <a:gd name="T60" fmla="*/ 34 w 140"/>
                <a:gd name="T61" fmla="*/ 73 h 97"/>
                <a:gd name="T62" fmla="*/ 38 w 140"/>
                <a:gd name="T63" fmla="*/ 72 h 97"/>
                <a:gd name="T64" fmla="*/ 43 w 140"/>
                <a:gd name="T65" fmla="*/ 71 h 97"/>
                <a:gd name="T66" fmla="*/ 50 w 140"/>
                <a:gd name="T67" fmla="*/ 71 h 97"/>
                <a:gd name="T68" fmla="*/ 54 w 140"/>
                <a:gd name="T69" fmla="*/ 73 h 97"/>
                <a:gd name="T70" fmla="*/ 53 w 140"/>
                <a:gd name="T71" fmla="*/ 82 h 97"/>
                <a:gd name="T72" fmla="*/ 57 w 140"/>
                <a:gd name="T73" fmla="*/ 87 h 97"/>
                <a:gd name="T74" fmla="*/ 61 w 140"/>
                <a:gd name="T75" fmla="*/ 89 h 97"/>
                <a:gd name="T76" fmla="*/ 65 w 140"/>
                <a:gd name="T77" fmla="*/ 85 h 97"/>
                <a:gd name="T78" fmla="*/ 73 w 140"/>
                <a:gd name="T79" fmla="*/ 85 h 97"/>
                <a:gd name="T80" fmla="*/ 77 w 140"/>
                <a:gd name="T81" fmla="*/ 88 h 97"/>
                <a:gd name="T82" fmla="*/ 81 w 140"/>
                <a:gd name="T83" fmla="*/ 91 h 97"/>
                <a:gd name="T84" fmla="*/ 92 w 140"/>
                <a:gd name="T85" fmla="*/ 86 h 97"/>
                <a:gd name="T86" fmla="*/ 100 w 140"/>
                <a:gd name="T87" fmla="*/ 81 h 97"/>
                <a:gd name="T88" fmla="*/ 104 w 140"/>
                <a:gd name="T89" fmla="*/ 76 h 97"/>
                <a:gd name="T90" fmla="*/ 108 w 140"/>
                <a:gd name="T91" fmla="*/ 71 h 97"/>
                <a:gd name="T92" fmla="*/ 109 w 140"/>
                <a:gd name="T93" fmla="*/ 67 h 97"/>
                <a:gd name="T94" fmla="*/ 108 w 140"/>
                <a:gd name="T95" fmla="*/ 64 h 97"/>
                <a:gd name="T96" fmla="*/ 107 w 140"/>
                <a:gd name="T97" fmla="*/ 60 h 97"/>
                <a:gd name="T98" fmla="*/ 104 w 140"/>
                <a:gd name="T99" fmla="*/ 52 h 97"/>
                <a:gd name="T100" fmla="*/ 111 w 140"/>
                <a:gd name="T101" fmla="*/ 49 h 97"/>
                <a:gd name="T102" fmla="*/ 102 w 140"/>
                <a:gd name="T103" fmla="*/ 46 h 97"/>
                <a:gd name="T104" fmla="*/ 106 w 140"/>
                <a:gd name="T105" fmla="*/ 40 h 97"/>
                <a:gd name="T106" fmla="*/ 109 w 140"/>
                <a:gd name="T107" fmla="*/ 43 h 97"/>
                <a:gd name="T108" fmla="*/ 120 w 140"/>
                <a:gd name="T109" fmla="*/ 37 h 97"/>
                <a:gd name="T110" fmla="*/ 125 w 140"/>
                <a:gd name="T111" fmla="*/ 35 h 97"/>
                <a:gd name="T112" fmla="*/ 131 w 140"/>
                <a:gd name="T113" fmla="*/ 33 h 97"/>
                <a:gd name="T114" fmla="*/ 131 w 140"/>
                <a:gd name="T115" fmla="*/ 27 h 97"/>
                <a:gd name="T116" fmla="*/ 138 w 140"/>
                <a:gd name="T117" fmla="*/ 22 h 97"/>
                <a:gd name="T118" fmla="*/ 106 w 140"/>
                <a:gd name="T119" fmla="*/ 87 h 97"/>
                <a:gd name="T120" fmla="*/ 78 w 140"/>
                <a:gd name="T121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0" h="97">
                  <a:moveTo>
                    <a:pt x="139" y="18"/>
                  </a:moveTo>
                  <a:cubicBezTo>
                    <a:pt x="139" y="16"/>
                    <a:pt x="137" y="17"/>
                    <a:pt x="137" y="17"/>
                  </a:cubicBezTo>
                  <a:cubicBezTo>
                    <a:pt x="137" y="17"/>
                    <a:pt x="135" y="17"/>
                    <a:pt x="135" y="18"/>
                  </a:cubicBezTo>
                  <a:cubicBezTo>
                    <a:pt x="134" y="19"/>
                    <a:pt x="134" y="18"/>
                    <a:pt x="133" y="18"/>
                  </a:cubicBezTo>
                  <a:cubicBezTo>
                    <a:pt x="132" y="19"/>
                    <a:pt x="130" y="18"/>
                    <a:pt x="130" y="18"/>
                  </a:cubicBezTo>
                  <a:cubicBezTo>
                    <a:pt x="130" y="17"/>
                    <a:pt x="130" y="16"/>
                    <a:pt x="130" y="16"/>
                  </a:cubicBezTo>
                  <a:cubicBezTo>
                    <a:pt x="130" y="15"/>
                    <a:pt x="129" y="15"/>
                    <a:pt x="128" y="14"/>
                  </a:cubicBezTo>
                  <a:cubicBezTo>
                    <a:pt x="128" y="14"/>
                    <a:pt x="126" y="13"/>
                    <a:pt x="126" y="13"/>
                  </a:cubicBezTo>
                  <a:cubicBezTo>
                    <a:pt x="126" y="14"/>
                    <a:pt x="125" y="13"/>
                    <a:pt x="124" y="13"/>
                  </a:cubicBezTo>
                  <a:cubicBezTo>
                    <a:pt x="122" y="12"/>
                    <a:pt x="123" y="12"/>
                    <a:pt x="123" y="11"/>
                  </a:cubicBezTo>
                  <a:cubicBezTo>
                    <a:pt x="123" y="11"/>
                    <a:pt x="122" y="9"/>
                    <a:pt x="122" y="8"/>
                  </a:cubicBezTo>
                  <a:cubicBezTo>
                    <a:pt x="121" y="8"/>
                    <a:pt x="121" y="7"/>
                    <a:pt x="120" y="6"/>
                  </a:cubicBezTo>
                  <a:cubicBezTo>
                    <a:pt x="120" y="4"/>
                    <a:pt x="119" y="4"/>
                    <a:pt x="119" y="4"/>
                  </a:cubicBezTo>
                  <a:cubicBezTo>
                    <a:pt x="119" y="3"/>
                    <a:pt x="118" y="2"/>
                    <a:pt x="118" y="2"/>
                  </a:cubicBezTo>
                  <a:cubicBezTo>
                    <a:pt x="117" y="1"/>
                    <a:pt x="116" y="2"/>
                    <a:pt x="115" y="1"/>
                  </a:cubicBezTo>
                  <a:cubicBezTo>
                    <a:pt x="114" y="0"/>
                    <a:pt x="113" y="1"/>
                    <a:pt x="112" y="1"/>
                  </a:cubicBezTo>
                  <a:cubicBezTo>
                    <a:pt x="111" y="0"/>
                    <a:pt x="109" y="1"/>
                    <a:pt x="109" y="1"/>
                  </a:cubicBezTo>
                  <a:cubicBezTo>
                    <a:pt x="108" y="1"/>
                    <a:pt x="107" y="1"/>
                    <a:pt x="106" y="2"/>
                  </a:cubicBezTo>
                  <a:cubicBezTo>
                    <a:pt x="105" y="3"/>
                    <a:pt x="106" y="3"/>
                    <a:pt x="106" y="3"/>
                  </a:cubicBezTo>
                  <a:cubicBezTo>
                    <a:pt x="106" y="3"/>
                    <a:pt x="107" y="4"/>
                    <a:pt x="107" y="5"/>
                  </a:cubicBezTo>
                  <a:cubicBezTo>
                    <a:pt x="107" y="5"/>
                    <a:pt x="106" y="6"/>
                    <a:pt x="106" y="6"/>
                  </a:cubicBezTo>
                  <a:cubicBezTo>
                    <a:pt x="105" y="6"/>
                    <a:pt x="104" y="8"/>
                    <a:pt x="104" y="8"/>
                  </a:cubicBezTo>
                  <a:cubicBezTo>
                    <a:pt x="104" y="9"/>
                    <a:pt x="103" y="10"/>
                    <a:pt x="103" y="11"/>
                  </a:cubicBezTo>
                  <a:cubicBezTo>
                    <a:pt x="103" y="11"/>
                    <a:pt x="103" y="11"/>
                    <a:pt x="102" y="12"/>
                  </a:cubicBezTo>
                  <a:cubicBezTo>
                    <a:pt x="102" y="12"/>
                    <a:pt x="100" y="13"/>
                    <a:pt x="100" y="13"/>
                  </a:cubicBezTo>
                  <a:cubicBezTo>
                    <a:pt x="99" y="13"/>
                    <a:pt x="98" y="13"/>
                    <a:pt x="98" y="12"/>
                  </a:cubicBezTo>
                  <a:cubicBezTo>
                    <a:pt x="98" y="12"/>
                    <a:pt x="97" y="12"/>
                    <a:pt x="97" y="12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5" y="17"/>
                    <a:pt x="94" y="17"/>
                    <a:pt x="95" y="18"/>
                  </a:cubicBezTo>
                  <a:cubicBezTo>
                    <a:pt x="96" y="19"/>
                    <a:pt x="96" y="18"/>
                    <a:pt x="97" y="18"/>
                  </a:cubicBezTo>
                  <a:cubicBezTo>
                    <a:pt x="99" y="18"/>
                    <a:pt x="99" y="19"/>
                    <a:pt x="99" y="18"/>
                  </a:cubicBezTo>
                  <a:cubicBezTo>
                    <a:pt x="100" y="18"/>
                    <a:pt x="101" y="17"/>
                    <a:pt x="102" y="18"/>
                  </a:cubicBezTo>
                  <a:cubicBezTo>
                    <a:pt x="102" y="19"/>
                    <a:pt x="105" y="20"/>
                    <a:pt x="105" y="21"/>
                  </a:cubicBezTo>
                  <a:cubicBezTo>
                    <a:pt x="105" y="22"/>
                    <a:pt x="103" y="22"/>
                    <a:pt x="102" y="21"/>
                  </a:cubicBezTo>
                  <a:cubicBezTo>
                    <a:pt x="101" y="21"/>
                    <a:pt x="100" y="22"/>
                    <a:pt x="99" y="22"/>
                  </a:cubicBezTo>
                  <a:cubicBezTo>
                    <a:pt x="98" y="22"/>
                    <a:pt x="97" y="22"/>
                    <a:pt x="96" y="23"/>
                  </a:cubicBezTo>
                  <a:cubicBezTo>
                    <a:pt x="96" y="24"/>
                    <a:pt x="96" y="25"/>
                    <a:pt x="94" y="25"/>
                  </a:cubicBezTo>
                  <a:cubicBezTo>
                    <a:pt x="93" y="25"/>
                    <a:pt x="92" y="25"/>
                    <a:pt x="91" y="26"/>
                  </a:cubicBezTo>
                  <a:cubicBezTo>
                    <a:pt x="89" y="27"/>
                    <a:pt x="88" y="27"/>
                    <a:pt x="87" y="26"/>
                  </a:cubicBezTo>
                  <a:cubicBezTo>
                    <a:pt x="87" y="26"/>
                    <a:pt x="86" y="26"/>
                    <a:pt x="85" y="27"/>
                  </a:cubicBezTo>
                  <a:cubicBezTo>
                    <a:pt x="84" y="28"/>
                    <a:pt x="86" y="29"/>
                    <a:pt x="86" y="30"/>
                  </a:cubicBezTo>
                  <a:cubicBezTo>
                    <a:pt x="85" y="31"/>
                    <a:pt x="84" y="31"/>
                    <a:pt x="83" y="32"/>
                  </a:cubicBezTo>
                  <a:cubicBezTo>
                    <a:pt x="81" y="33"/>
                    <a:pt x="80" y="34"/>
                    <a:pt x="78" y="34"/>
                  </a:cubicBezTo>
                  <a:cubicBezTo>
                    <a:pt x="77" y="34"/>
                    <a:pt x="75" y="33"/>
                    <a:pt x="73" y="34"/>
                  </a:cubicBezTo>
                  <a:cubicBezTo>
                    <a:pt x="71" y="35"/>
                    <a:pt x="70" y="36"/>
                    <a:pt x="69" y="36"/>
                  </a:cubicBezTo>
                  <a:cubicBezTo>
                    <a:pt x="68" y="36"/>
                    <a:pt x="68" y="35"/>
                    <a:pt x="67" y="35"/>
                  </a:cubicBezTo>
                  <a:cubicBezTo>
                    <a:pt x="66" y="35"/>
                    <a:pt x="66" y="35"/>
                    <a:pt x="65" y="35"/>
                  </a:cubicBezTo>
                  <a:cubicBezTo>
                    <a:pt x="64" y="34"/>
                    <a:pt x="64" y="35"/>
                    <a:pt x="62" y="34"/>
                  </a:cubicBezTo>
                  <a:cubicBezTo>
                    <a:pt x="61" y="33"/>
                    <a:pt x="59" y="33"/>
                    <a:pt x="58" y="33"/>
                  </a:cubicBezTo>
                  <a:cubicBezTo>
                    <a:pt x="57" y="33"/>
                    <a:pt x="54" y="33"/>
                    <a:pt x="53" y="33"/>
                  </a:cubicBezTo>
                  <a:cubicBezTo>
                    <a:pt x="52" y="33"/>
                    <a:pt x="50" y="33"/>
                    <a:pt x="50" y="33"/>
                  </a:cubicBezTo>
                  <a:cubicBezTo>
                    <a:pt x="50" y="32"/>
                    <a:pt x="49" y="32"/>
                    <a:pt x="48" y="30"/>
                  </a:cubicBezTo>
                  <a:cubicBezTo>
                    <a:pt x="48" y="29"/>
                    <a:pt x="47" y="28"/>
                    <a:pt x="47" y="28"/>
                  </a:cubicBezTo>
                  <a:cubicBezTo>
                    <a:pt x="46" y="28"/>
                    <a:pt x="46" y="27"/>
                    <a:pt x="45" y="27"/>
                  </a:cubicBezTo>
                  <a:cubicBezTo>
                    <a:pt x="45" y="27"/>
                    <a:pt x="44" y="26"/>
                    <a:pt x="43" y="26"/>
                  </a:cubicBezTo>
                  <a:cubicBezTo>
                    <a:pt x="42" y="26"/>
                    <a:pt x="39" y="26"/>
                    <a:pt x="38" y="25"/>
                  </a:cubicBezTo>
                  <a:cubicBezTo>
                    <a:pt x="38" y="24"/>
                    <a:pt x="39" y="24"/>
                    <a:pt x="39" y="23"/>
                  </a:cubicBezTo>
                  <a:cubicBezTo>
                    <a:pt x="39" y="22"/>
                    <a:pt x="39" y="21"/>
                    <a:pt x="39" y="21"/>
                  </a:cubicBezTo>
                  <a:cubicBezTo>
                    <a:pt x="38" y="20"/>
                    <a:pt x="38" y="20"/>
                    <a:pt x="38" y="19"/>
                  </a:cubicBezTo>
                  <a:cubicBezTo>
                    <a:pt x="37" y="18"/>
                    <a:pt x="36" y="17"/>
                    <a:pt x="36" y="17"/>
                  </a:cubicBezTo>
                  <a:cubicBezTo>
                    <a:pt x="35" y="17"/>
                    <a:pt x="34" y="17"/>
                    <a:pt x="33" y="16"/>
                  </a:cubicBezTo>
                  <a:cubicBezTo>
                    <a:pt x="33" y="16"/>
                    <a:pt x="32" y="16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0" y="13"/>
                    <a:pt x="30" y="13"/>
                  </a:cubicBezTo>
                  <a:cubicBezTo>
                    <a:pt x="30" y="14"/>
                    <a:pt x="29" y="14"/>
                    <a:pt x="29" y="15"/>
                  </a:cubicBezTo>
                  <a:cubicBezTo>
                    <a:pt x="29" y="15"/>
                    <a:pt x="29" y="16"/>
                    <a:pt x="28" y="16"/>
                  </a:cubicBezTo>
                  <a:cubicBezTo>
                    <a:pt x="28" y="16"/>
                    <a:pt x="27" y="17"/>
                    <a:pt x="27" y="18"/>
                  </a:cubicBezTo>
                  <a:cubicBezTo>
                    <a:pt x="27" y="19"/>
                    <a:pt x="28" y="19"/>
                    <a:pt x="27" y="20"/>
                  </a:cubicBezTo>
                  <a:cubicBezTo>
                    <a:pt x="27" y="20"/>
                    <a:pt x="26" y="21"/>
                    <a:pt x="25" y="20"/>
                  </a:cubicBezTo>
                  <a:cubicBezTo>
                    <a:pt x="25" y="20"/>
                    <a:pt x="24" y="20"/>
                    <a:pt x="23" y="20"/>
                  </a:cubicBezTo>
                  <a:cubicBezTo>
                    <a:pt x="22" y="20"/>
                    <a:pt x="22" y="19"/>
                    <a:pt x="21" y="20"/>
                  </a:cubicBezTo>
                  <a:cubicBezTo>
                    <a:pt x="21" y="21"/>
                    <a:pt x="20" y="24"/>
                    <a:pt x="20" y="25"/>
                  </a:cubicBezTo>
                  <a:cubicBezTo>
                    <a:pt x="20" y="25"/>
                    <a:pt x="21" y="26"/>
                    <a:pt x="20" y="26"/>
                  </a:cubicBezTo>
                  <a:cubicBezTo>
                    <a:pt x="19" y="26"/>
                    <a:pt x="19" y="26"/>
                    <a:pt x="18" y="25"/>
                  </a:cubicBezTo>
                  <a:cubicBezTo>
                    <a:pt x="18" y="25"/>
                    <a:pt x="17" y="26"/>
                    <a:pt x="16" y="26"/>
                  </a:cubicBezTo>
                  <a:cubicBezTo>
                    <a:pt x="16" y="26"/>
                    <a:pt x="14" y="26"/>
                    <a:pt x="15" y="27"/>
                  </a:cubicBezTo>
                  <a:cubicBezTo>
                    <a:pt x="15" y="27"/>
                    <a:pt x="15" y="28"/>
                    <a:pt x="15" y="29"/>
                  </a:cubicBezTo>
                  <a:cubicBezTo>
                    <a:pt x="15" y="29"/>
                    <a:pt x="16" y="31"/>
                    <a:pt x="16" y="31"/>
                  </a:cubicBezTo>
                  <a:cubicBezTo>
                    <a:pt x="16" y="32"/>
                    <a:pt x="15" y="32"/>
                    <a:pt x="15" y="33"/>
                  </a:cubicBezTo>
                  <a:cubicBezTo>
                    <a:pt x="15" y="34"/>
                    <a:pt x="15" y="34"/>
                    <a:pt x="15" y="35"/>
                  </a:cubicBezTo>
                  <a:cubicBezTo>
                    <a:pt x="14" y="35"/>
                    <a:pt x="13" y="35"/>
                    <a:pt x="13" y="36"/>
                  </a:cubicBezTo>
                  <a:cubicBezTo>
                    <a:pt x="12" y="36"/>
                    <a:pt x="11" y="36"/>
                    <a:pt x="11" y="37"/>
                  </a:cubicBezTo>
                  <a:cubicBezTo>
                    <a:pt x="11" y="37"/>
                    <a:pt x="10" y="38"/>
                    <a:pt x="9" y="38"/>
                  </a:cubicBezTo>
                  <a:cubicBezTo>
                    <a:pt x="8" y="37"/>
                    <a:pt x="8" y="37"/>
                    <a:pt x="7" y="38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5" y="40"/>
                    <a:pt x="5" y="39"/>
                    <a:pt x="4" y="39"/>
                  </a:cubicBezTo>
                  <a:cubicBezTo>
                    <a:pt x="4" y="39"/>
                    <a:pt x="3" y="39"/>
                    <a:pt x="3" y="39"/>
                  </a:cubicBezTo>
                  <a:cubicBezTo>
                    <a:pt x="2" y="39"/>
                    <a:pt x="2" y="40"/>
                    <a:pt x="1" y="40"/>
                  </a:cubicBezTo>
                  <a:cubicBezTo>
                    <a:pt x="1" y="40"/>
                    <a:pt x="0" y="40"/>
                    <a:pt x="0" y="41"/>
                  </a:cubicBezTo>
                  <a:cubicBezTo>
                    <a:pt x="0" y="41"/>
                    <a:pt x="0" y="41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3" y="44"/>
                    <a:pt x="3" y="45"/>
                  </a:cubicBezTo>
                  <a:cubicBezTo>
                    <a:pt x="3" y="46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" y="49"/>
                    <a:pt x="5" y="50"/>
                    <a:pt x="5" y="50"/>
                  </a:cubicBezTo>
                  <a:cubicBezTo>
                    <a:pt x="5" y="50"/>
                    <a:pt x="5" y="51"/>
                    <a:pt x="6" y="52"/>
                  </a:cubicBezTo>
                  <a:cubicBezTo>
                    <a:pt x="7" y="52"/>
                    <a:pt x="8" y="52"/>
                    <a:pt x="8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52"/>
                    <a:pt x="9" y="53"/>
                    <a:pt x="10" y="53"/>
                  </a:cubicBezTo>
                  <a:cubicBezTo>
                    <a:pt x="10" y="52"/>
                    <a:pt x="12" y="51"/>
                    <a:pt x="12" y="51"/>
                  </a:cubicBezTo>
                  <a:cubicBezTo>
                    <a:pt x="13" y="51"/>
                    <a:pt x="15" y="53"/>
                    <a:pt x="15" y="54"/>
                  </a:cubicBezTo>
                  <a:cubicBezTo>
                    <a:pt x="15" y="54"/>
                    <a:pt x="13" y="56"/>
                    <a:pt x="13" y="56"/>
                  </a:cubicBezTo>
                  <a:cubicBezTo>
                    <a:pt x="12" y="56"/>
                    <a:pt x="12" y="56"/>
                    <a:pt x="12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8"/>
                    <a:pt x="12" y="59"/>
                    <a:pt x="13" y="59"/>
                  </a:cubicBezTo>
                  <a:cubicBezTo>
                    <a:pt x="13" y="60"/>
                    <a:pt x="12" y="61"/>
                    <a:pt x="11" y="60"/>
                  </a:cubicBezTo>
                  <a:cubicBezTo>
                    <a:pt x="11" y="60"/>
                    <a:pt x="11" y="61"/>
                    <a:pt x="11" y="61"/>
                  </a:cubicBezTo>
                  <a:cubicBezTo>
                    <a:pt x="11" y="62"/>
                    <a:pt x="11" y="63"/>
                    <a:pt x="12" y="63"/>
                  </a:cubicBezTo>
                  <a:cubicBezTo>
                    <a:pt x="12" y="63"/>
                    <a:pt x="13" y="64"/>
                    <a:pt x="14" y="64"/>
                  </a:cubicBezTo>
                  <a:cubicBezTo>
                    <a:pt x="14" y="64"/>
                    <a:pt x="15" y="66"/>
                    <a:pt x="15" y="66"/>
                  </a:cubicBezTo>
                  <a:cubicBezTo>
                    <a:pt x="15" y="66"/>
                    <a:pt x="16" y="66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7" y="67"/>
                    <a:pt x="17" y="67"/>
                    <a:pt x="17" y="66"/>
                  </a:cubicBezTo>
                  <a:cubicBezTo>
                    <a:pt x="18" y="66"/>
                    <a:pt x="19" y="66"/>
                    <a:pt x="19" y="67"/>
                  </a:cubicBezTo>
                  <a:cubicBezTo>
                    <a:pt x="20" y="67"/>
                    <a:pt x="23" y="69"/>
                    <a:pt x="24" y="70"/>
                  </a:cubicBezTo>
                  <a:cubicBezTo>
                    <a:pt x="25" y="71"/>
                    <a:pt x="28" y="72"/>
                    <a:pt x="29" y="72"/>
                  </a:cubicBezTo>
                  <a:cubicBezTo>
                    <a:pt x="29" y="72"/>
                    <a:pt x="30" y="73"/>
                    <a:pt x="32" y="72"/>
                  </a:cubicBezTo>
                  <a:cubicBezTo>
                    <a:pt x="32" y="72"/>
                    <a:pt x="32" y="72"/>
                    <a:pt x="32" y="73"/>
                  </a:cubicBezTo>
                  <a:cubicBezTo>
                    <a:pt x="32" y="72"/>
                    <a:pt x="33" y="72"/>
                    <a:pt x="33" y="72"/>
                  </a:cubicBezTo>
                  <a:cubicBezTo>
                    <a:pt x="33" y="71"/>
                    <a:pt x="34" y="72"/>
                    <a:pt x="34" y="73"/>
                  </a:cubicBezTo>
                  <a:cubicBezTo>
                    <a:pt x="34" y="73"/>
                    <a:pt x="34" y="74"/>
                    <a:pt x="34" y="74"/>
                  </a:cubicBezTo>
                  <a:cubicBezTo>
                    <a:pt x="34" y="74"/>
                    <a:pt x="34" y="74"/>
                    <a:pt x="34" y="73"/>
                  </a:cubicBezTo>
                  <a:cubicBezTo>
                    <a:pt x="35" y="72"/>
                    <a:pt x="35" y="72"/>
                    <a:pt x="36" y="72"/>
                  </a:cubicBezTo>
                  <a:cubicBezTo>
                    <a:pt x="36" y="71"/>
                    <a:pt x="37" y="72"/>
                    <a:pt x="38" y="72"/>
                  </a:cubicBezTo>
                  <a:cubicBezTo>
                    <a:pt x="39" y="73"/>
                    <a:pt x="39" y="71"/>
                    <a:pt x="40" y="73"/>
                  </a:cubicBezTo>
                  <a:cubicBezTo>
                    <a:pt x="41" y="73"/>
                    <a:pt x="41" y="72"/>
                    <a:pt x="41" y="72"/>
                  </a:cubicBezTo>
                  <a:cubicBezTo>
                    <a:pt x="42" y="72"/>
                    <a:pt x="42" y="72"/>
                    <a:pt x="42" y="71"/>
                  </a:cubicBezTo>
                  <a:cubicBezTo>
                    <a:pt x="43" y="71"/>
                    <a:pt x="43" y="70"/>
                    <a:pt x="43" y="71"/>
                  </a:cubicBezTo>
                  <a:cubicBezTo>
                    <a:pt x="44" y="71"/>
                    <a:pt x="44" y="70"/>
                    <a:pt x="45" y="69"/>
                  </a:cubicBezTo>
                  <a:cubicBezTo>
                    <a:pt x="47" y="69"/>
                    <a:pt x="48" y="70"/>
                    <a:pt x="48" y="69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9" y="69"/>
                    <a:pt x="50" y="70"/>
                    <a:pt x="50" y="71"/>
                  </a:cubicBezTo>
                  <a:cubicBezTo>
                    <a:pt x="50" y="71"/>
                    <a:pt x="51" y="71"/>
                    <a:pt x="52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1"/>
                    <a:pt x="53" y="71"/>
                    <a:pt x="53" y="72"/>
                  </a:cubicBezTo>
                  <a:cubicBezTo>
                    <a:pt x="53" y="72"/>
                    <a:pt x="54" y="73"/>
                    <a:pt x="54" y="73"/>
                  </a:cubicBezTo>
                  <a:cubicBezTo>
                    <a:pt x="54" y="73"/>
                    <a:pt x="55" y="73"/>
                    <a:pt x="55" y="74"/>
                  </a:cubicBezTo>
                  <a:cubicBezTo>
                    <a:pt x="55" y="75"/>
                    <a:pt x="55" y="77"/>
                    <a:pt x="54" y="78"/>
                  </a:cubicBezTo>
                  <a:cubicBezTo>
                    <a:pt x="53" y="79"/>
                    <a:pt x="52" y="80"/>
                    <a:pt x="52" y="81"/>
                  </a:cubicBezTo>
                  <a:cubicBezTo>
                    <a:pt x="53" y="81"/>
                    <a:pt x="52" y="82"/>
                    <a:pt x="53" y="82"/>
                  </a:cubicBezTo>
                  <a:cubicBezTo>
                    <a:pt x="54" y="82"/>
                    <a:pt x="55" y="82"/>
                    <a:pt x="55" y="82"/>
                  </a:cubicBezTo>
                  <a:cubicBezTo>
                    <a:pt x="55" y="83"/>
                    <a:pt x="55" y="84"/>
                    <a:pt x="56" y="84"/>
                  </a:cubicBezTo>
                  <a:cubicBezTo>
                    <a:pt x="56" y="84"/>
                    <a:pt x="57" y="85"/>
                    <a:pt x="57" y="85"/>
                  </a:cubicBezTo>
                  <a:cubicBezTo>
                    <a:pt x="56" y="86"/>
                    <a:pt x="56" y="87"/>
                    <a:pt x="57" y="87"/>
                  </a:cubicBezTo>
                  <a:cubicBezTo>
                    <a:pt x="57" y="87"/>
                    <a:pt x="58" y="87"/>
                    <a:pt x="58" y="87"/>
                  </a:cubicBezTo>
                  <a:cubicBezTo>
                    <a:pt x="58" y="88"/>
                    <a:pt x="58" y="89"/>
                    <a:pt x="59" y="88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61" y="88"/>
                    <a:pt x="61" y="89"/>
                    <a:pt x="61" y="89"/>
                  </a:cubicBezTo>
                  <a:cubicBezTo>
                    <a:pt x="62" y="89"/>
                    <a:pt x="62" y="88"/>
                    <a:pt x="62" y="87"/>
                  </a:cubicBezTo>
                  <a:cubicBezTo>
                    <a:pt x="61" y="87"/>
                    <a:pt x="62" y="86"/>
                    <a:pt x="62" y="86"/>
                  </a:cubicBezTo>
                  <a:cubicBezTo>
                    <a:pt x="62" y="86"/>
                    <a:pt x="63" y="86"/>
                    <a:pt x="64" y="86"/>
                  </a:cubicBezTo>
                  <a:cubicBezTo>
                    <a:pt x="64" y="85"/>
                    <a:pt x="65" y="86"/>
                    <a:pt x="65" y="85"/>
                  </a:cubicBezTo>
                  <a:cubicBezTo>
                    <a:pt x="66" y="85"/>
                    <a:pt x="66" y="86"/>
                    <a:pt x="67" y="85"/>
                  </a:cubicBezTo>
                  <a:cubicBezTo>
                    <a:pt x="68" y="85"/>
                    <a:pt x="68" y="86"/>
                    <a:pt x="69" y="85"/>
                  </a:cubicBezTo>
                  <a:cubicBezTo>
                    <a:pt x="69" y="84"/>
                    <a:pt x="70" y="84"/>
                    <a:pt x="71" y="84"/>
                  </a:cubicBezTo>
                  <a:cubicBezTo>
                    <a:pt x="71" y="84"/>
                    <a:pt x="71" y="85"/>
                    <a:pt x="73" y="85"/>
                  </a:cubicBezTo>
                  <a:cubicBezTo>
                    <a:pt x="74" y="85"/>
                    <a:pt x="73" y="86"/>
                    <a:pt x="73" y="86"/>
                  </a:cubicBezTo>
                  <a:cubicBezTo>
                    <a:pt x="73" y="87"/>
                    <a:pt x="75" y="88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7" y="89"/>
                    <a:pt x="77" y="88"/>
                  </a:cubicBezTo>
                  <a:cubicBezTo>
                    <a:pt x="78" y="87"/>
                    <a:pt x="78" y="88"/>
                    <a:pt x="79" y="88"/>
                  </a:cubicBezTo>
                  <a:cubicBezTo>
                    <a:pt x="79" y="89"/>
                    <a:pt x="79" y="89"/>
                    <a:pt x="80" y="88"/>
                  </a:cubicBezTo>
                  <a:cubicBezTo>
                    <a:pt x="81" y="87"/>
                    <a:pt x="81" y="89"/>
                    <a:pt x="81" y="89"/>
                  </a:cubicBezTo>
                  <a:cubicBezTo>
                    <a:pt x="80" y="89"/>
                    <a:pt x="81" y="90"/>
                    <a:pt x="81" y="91"/>
                  </a:cubicBezTo>
                  <a:cubicBezTo>
                    <a:pt x="82" y="92"/>
                    <a:pt x="82" y="91"/>
                    <a:pt x="82" y="90"/>
                  </a:cubicBezTo>
                  <a:cubicBezTo>
                    <a:pt x="82" y="89"/>
                    <a:pt x="83" y="89"/>
                    <a:pt x="85" y="88"/>
                  </a:cubicBezTo>
                  <a:cubicBezTo>
                    <a:pt x="87" y="87"/>
                    <a:pt x="90" y="86"/>
                    <a:pt x="90" y="85"/>
                  </a:cubicBezTo>
                  <a:cubicBezTo>
                    <a:pt x="90" y="85"/>
                    <a:pt x="91" y="86"/>
                    <a:pt x="92" y="86"/>
                  </a:cubicBezTo>
                  <a:cubicBezTo>
                    <a:pt x="93" y="85"/>
                    <a:pt x="95" y="85"/>
                    <a:pt x="96" y="85"/>
                  </a:cubicBezTo>
                  <a:cubicBezTo>
                    <a:pt x="97" y="85"/>
                    <a:pt x="97" y="84"/>
                    <a:pt x="97" y="84"/>
                  </a:cubicBezTo>
                  <a:cubicBezTo>
                    <a:pt x="98" y="83"/>
                    <a:pt x="98" y="83"/>
                    <a:pt x="99" y="83"/>
                  </a:cubicBezTo>
                  <a:cubicBezTo>
                    <a:pt x="99" y="82"/>
                    <a:pt x="100" y="82"/>
                    <a:pt x="100" y="81"/>
                  </a:cubicBezTo>
                  <a:cubicBezTo>
                    <a:pt x="100" y="81"/>
                    <a:pt x="102" y="81"/>
                    <a:pt x="102" y="80"/>
                  </a:cubicBezTo>
                  <a:cubicBezTo>
                    <a:pt x="102" y="80"/>
                    <a:pt x="103" y="80"/>
                    <a:pt x="103" y="79"/>
                  </a:cubicBezTo>
                  <a:cubicBezTo>
                    <a:pt x="103" y="78"/>
                    <a:pt x="103" y="79"/>
                    <a:pt x="104" y="78"/>
                  </a:cubicBezTo>
                  <a:cubicBezTo>
                    <a:pt x="104" y="78"/>
                    <a:pt x="103" y="77"/>
                    <a:pt x="104" y="76"/>
                  </a:cubicBezTo>
                  <a:cubicBezTo>
                    <a:pt x="105" y="76"/>
                    <a:pt x="104" y="76"/>
                    <a:pt x="104" y="75"/>
                  </a:cubicBezTo>
                  <a:cubicBezTo>
                    <a:pt x="104" y="75"/>
                    <a:pt x="105" y="75"/>
                    <a:pt x="105" y="74"/>
                  </a:cubicBezTo>
                  <a:cubicBezTo>
                    <a:pt x="106" y="74"/>
                    <a:pt x="106" y="74"/>
                    <a:pt x="106" y="73"/>
                  </a:cubicBezTo>
                  <a:cubicBezTo>
                    <a:pt x="106" y="72"/>
                    <a:pt x="107" y="72"/>
                    <a:pt x="108" y="71"/>
                  </a:cubicBezTo>
                  <a:cubicBezTo>
                    <a:pt x="108" y="71"/>
                    <a:pt x="109" y="70"/>
                    <a:pt x="108" y="70"/>
                  </a:cubicBezTo>
                  <a:cubicBezTo>
                    <a:pt x="108" y="69"/>
                    <a:pt x="109" y="69"/>
                    <a:pt x="109" y="69"/>
                  </a:cubicBezTo>
                  <a:cubicBezTo>
                    <a:pt x="108" y="68"/>
                    <a:pt x="109" y="68"/>
                    <a:pt x="110" y="67"/>
                  </a:cubicBezTo>
                  <a:cubicBezTo>
                    <a:pt x="111" y="67"/>
                    <a:pt x="109" y="67"/>
                    <a:pt x="109" y="67"/>
                  </a:cubicBezTo>
                  <a:cubicBezTo>
                    <a:pt x="108" y="67"/>
                    <a:pt x="108" y="66"/>
                    <a:pt x="107" y="67"/>
                  </a:cubicBezTo>
                  <a:cubicBezTo>
                    <a:pt x="107" y="67"/>
                    <a:pt x="106" y="66"/>
                    <a:pt x="107" y="66"/>
                  </a:cubicBezTo>
                  <a:cubicBezTo>
                    <a:pt x="107" y="66"/>
                    <a:pt x="109" y="65"/>
                    <a:pt x="109" y="65"/>
                  </a:cubicBezTo>
                  <a:cubicBezTo>
                    <a:pt x="110" y="65"/>
                    <a:pt x="108" y="64"/>
                    <a:pt x="108" y="64"/>
                  </a:cubicBezTo>
                  <a:cubicBezTo>
                    <a:pt x="107" y="64"/>
                    <a:pt x="106" y="62"/>
                    <a:pt x="106" y="62"/>
                  </a:cubicBezTo>
                  <a:cubicBezTo>
                    <a:pt x="105" y="62"/>
                    <a:pt x="106" y="62"/>
                    <a:pt x="107" y="62"/>
                  </a:cubicBezTo>
                  <a:cubicBezTo>
                    <a:pt x="108" y="62"/>
                    <a:pt x="109" y="63"/>
                    <a:pt x="109" y="62"/>
                  </a:cubicBezTo>
                  <a:cubicBezTo>
                    <a:pt x="109" y="62"/>
                    <a:pt x="108" y="61"/>
                    <a:pt x="107" y="60"/>
                  </a:cubicBezTo>
                  <a:cubicBezTo>
                    <a:pt x="106" y="60"/>
                    <a:pt x="107" y="59"/>
                    <a:pt x="107" y="59"/>
                  </a:cubicBezTo>
                  <a:cubicBezTo>
                    <a:pt x="106" y="59"/>
                    <a:pt x="105" y="57"/>
                    <a:pt x="105" y="56"/>
                  </a:cubicBezTo>
                  <a:cubicBezTo>
                    <a:pt x="105" y="55"/>
                    <a:pt x="103" y="55"/>
                    <a:pt x="103" y="55"/>
                  </a:cubicBezTo>
                  <a:cubicBezTo>
                    <a:pt x="103" y="54"/>
                    <a:pt x="103" y="53"/>
                    <a:pt x="104" y="52"/>
                  </a:cubicBezTo>
                  <a:cubicBezTo>
                    <a:pt x="105" y="52"/>
                    <a:pt x="105" y="51"/>
                    <a:pt x="105" y="51"/>
                  </a:cubicBezTo>
                  <a:cubicBezTo>
                    <a:pt x="106" y="51"/>
                    <a:pt x="106" y="51"/>
                    <a:pt x="107" y="50"/>
                  </a:cubicBezTo>
                  <a:cubicBezTo>
                    <a:pt x="107" y="49"/>
                    <a:pt x="108" y="50"/>
                    <a:pt x="108" y="50"/>
                  </a:cubicBezTo>
                  <a:cubicBezTo>
                    <a:pt x="108" y="49"/>
                    <a:pt x="110" y="49"/>
                    <a:pt x="111" y="49"/>
                  </a:cubicBezTo>
                  <a:cubicBezTo>
                    <a:pt x="111" y="48"/>
                    <a:pt x="110" y="47"/>
                    <a:pt x="109" y="47"/>
                  </a:cubicBezTo>
                  <a:cubicBezTo>
                    <a:pt x="108" y="47"/>
                    <a:pt x="108" y="47"/>
                    <a:pt x="107" y="46"/>
                  </a:cubicBezTo>
                  <a:cubicBezTo>
                    <a:pt x="106" y="45"/>
                    <a:pt x="105" y="48"/>
                    <a:pt x="104" y="48"/>
                  </a:cubicBezTo>
                  <a:cubicBezTo>
                    <a:pt x="103" y="49"/>
                    <a:pt x="102" y="47"/>
                    <a:pt x="102" y="46"/>
                  </a:cubicBezTo>
                  <a:cubicBezTo>
                    <a:pt x="103" y="46"/>
                    <a:pt x="102" y="46"/>
                    <a:pt x="100" y="46"/>
                  </a:cubicBezTo>
                  <a:cubicBezTo>
                    <a:pt x="98" y="46"/>
                    <a:pt x="99" y="43"/>
                    <a:pt x="100" y="43"/>
                  </a:cubicBezTo>
                  <a:cubicBezTo>
                    <a:pt x="101" y="43"/>
                    <a:pt x="102" y="44"/>
                    <a:pt x="103" y="42"/>
                  </a:cubicBezTo>
                  <a:cubicBezTo>
                    <a:pt x="103" y="40"/>
                    <a:pt x="104" y="42"/>
                    <a:pt x="106" y="40"/>
                  </a:cubicBezTo>
                  <a:cubicBezTo>
                    <a:pt x="107" y="39"/>
                    <a:pt x="108" y="38"/>
                    <a:pt x="110" y="38"/>
                  </a:cubicBezTo>
                  <a:cubicBezTo>
                    <a:pt x="111" y="39"/>
                    <a:pt x="108" y="41"/>
                    <a:pt x="108" y="42"/>
                  </a:cubicBezTo>
                  <a:cubicBezTo>
                    <a:pt x="108" y="42"/>
                    <a:pt x="108" y="43"/>
                    <a:pt x="108" y="43"/>
                  </a:cubicBezTo>
                  <a:cubicBezTo>
                    <a:pt x="107" y="44"/>
                    <a:pt x="108" y="44"/>
                    <a:pt x="109" y="43"/>
                  </a:cubicBezTo>
                  <a:cubicBezTo>
                    <a:pt x="111" y="43"/>
                    <a:pt x="112" y="41"/>
                    <a:pt x="114" y="41"/>
                  </a:cubicBezTo>
                  <a:cubicBezTo>
                    <a:pt x="114" y="41"/>
                    <a:pt x="114" y="41"/>
                    <a:pt x="115" y="41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16" y="39"/>
                    <a:pt x="119" y="38"/>
                    <a:pt x="120" y="37"/>
                  </a:cubicBezTo>
                  <a:cubicBezTo>
                    <a:pt x="120" y="37"/>
                    <a:pt x="121" y="36"/>
                    <a:pt x="121" y="36"/>
                  </a:cubicBezTo>
                  <a:cubicBezTo>
                    <a:pt x="122" y="36"/>
                    <a:pt x="122" y="36"/>
                    <a:pt x="123" y="36"/>
                  </a:cubicBezTo>
                  <a:cubicBezTo>
                    <a:pt x="124" y="36"/>
                    <a:pt x="125" y="37"/>
                    <a:pt x="124" y="36"/>
                  </a:cubicBezTo>
                  <a:cubicBezTo>
                    <a:pt x="124" y="35"/>
                    <a:pt x="124" y="35"/>
                    <a:pt x="125" y="35"/>
                  </a:cubicBezTo>
                  <a:cubicBezTo>
                    <a:pt x="126" y="35"/>
                    <a:pt x="126" y="34"/>
                    <a:pt x="127" y="34"/>
                  </a:cubicBezTo>
                  <a:cubicBezTo>
                    <a:pt x="127" y="34"/>
                    <a:pt x="127" y="32"/>
                    <a:pt x="128" y="32"/>
                  </a:cubicBezTo>
                  <a:cubicBezTo>
                    <a:pt x="129" y="32"/>
                    <a:pt x="129" y="33"/>
                    <a:pt x="130" y="33"/>
                  </a:cubicBezTo>
                  <a:cubicBezTo>
                    <a:pt x="130" y="33"/>
                    <a:pt x="130" y="33"/>
                    <a:pt x="131" y="33"/>
                  </a:cubicBezTo>
                  <a:cubicBezTo>
                    <a:pt x="131" y="33"/>
                    <a:pt x="131" y="33"/>
                    <a:pt x="131" y="32"/>
                  </a:cubicBezTo>
                  <a:cubicBezTo>
                    <a:pt x="131" y="32"/>
                    <a:pt x="131" y="31"/>
                    <a:pt x="131" y="30"/>
                  </a:cubicBezTo>
                  <a:cubicBezTo>
                    <a:pt x="131" y="29"/>
                    <a:pt x="131" y="29"/>
                    <a:pt x="131" y="28"/>
                  </a:cubicBezTo>
                  <a:cubicBezTo>
                    <a:pt x="131" y="28"/>
                    <a:pt x="131" y="27"/>
                    <a:pt x="131" y="27"/>
                  </a:cubicBezTo>
                  <a:cubicBezTo>
                    <a:pt x="132" y="27"/>
                    <a:pt x="132" y="25"/>
                    <a:pt x="133" y="26"/>
                  </a:cubicBezTo>
                  <a:cubicBezTo>
                    <a:pt x="134" y="26"/>
                    <a:pt x="135" y="26"/>
                    <a:pt x="135" y="26"/>
                  </a:cubicBezTo>
                  <a:cubicBezTo>
                    <a:pt x="135" y="25"/>
                    <a:pt x="136" y="25"/>
                    <a:pt x="136" y="24"/>
                  </a:cubicBezTo>
                  <a:cubicBezTo>
                    <a:pt x="136" y="23"/>
                    <a:pt x="137" y="23"/>
                    <a:pt x="138" y="22"/>
                  </a:cubicBezTo>
                  <a:cubicBezTo>
                    <a:pt x="138" y="22"/>
                    <a:pt x="138" y="20"/>
                    <a:pt x="139" y="20"/>
                  </a:cubicBezTo>
                  <a:cubicBezTo>
                    <a:pt x="140" y="19"/>
                    <a:pt x="139" y="19"/>
                    <a:pt x="139" y="18"/>
                  </a:cubicBezTo>
                  <a:close/>
                  <a:moveTo>
                    <a:pt x="105" y="83"/>
                  </a:moveTo>
                  <a:cubicBezTo>
                    <a:pt x="104" y="85"/>
                    <a:pt x="106" y="87"/>
                    <a:pt x="106" y="87"/>
                  </a:cubicBezTo>
                  <a:cubicBezTo>
                    <a:pt x="107" y="86"/>
                    <a:pt x="110" y="80"/>
                    <a:pt x="109" y="79"/>
                  </a:cubicBezTo>
                  <a:cubicBezTo>
                    <a:pt x="109" y="79"/>
                    <a:pt x="106" y="80"/>
                    <a:pt x="105" y="83"/>
                  </a:cubicBezTo>
                  <a:close/>
                  <a:moveTo>
                    <a:pt x="81" y="92"/>
                  </a:moveTo>
                  <a:cubicBezTo>
                    <a:pt x="80" y="92"/>
                    <a:pt x="77" y="93"/>
                    <a:pt x="78" y="95"/>
                  </a:cubicBezTo>
                  <a:cubicBezTo>
                    <a:pt x="79" y="97"/>
                    <a:pt x="82" y="96"/>
                    <a:pt x="82" y="95"/>
                  </a:cubicBezTo>
                  <a:cubicBezTo>
                    <a:pt x="82" y="94"/>
                    <a:pt x="84" y="93"/>
                    <a:pt x="84" y="92"/>
                  </a:cubicBezTo>
                  <a:cubicBezTo>
                    <a:pt x="83" y="92"/>
                    <a:pt x="82" y="92"/>
                    <a:pt x="81" y="9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" name="Freeform 326">
              <a:extLst>
                <a:ext uri="{FF2B5EF4-FFF2-40B4-BE49-F238E27FC236}">
                  <a16:creationId xmlns:a16="http://schemas.microsoft.com/office/drawing/2014/main" id="{BB878C3B-37BD-485A-9BBF-59C061089B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549525" y="2073275"/>
              <a:ext cx="84137" cy="114300"/>
            </a:xfrm>
            <a:custGeom>
              <a:avLst/>
              <a:gdLst>
                <a:gd name="T0" fmla="*/ 12 w 23"/>
                <a:gd name="T1" fmla="*/ 12 h 32"/>
                <a:gd name="T2" fmla="*/ 15 w 23"/>
                <a:gd name="T3" fmla="*/ 14 h 32"/>
                <a:gd name="T4" fmla="*/ 15 w 23"/>
                <a:gd name="T5" fmla="*/ 17 h 32"/>
                <a:gd name="T6" fmla="*/ 16 w 23"/>
                <a:gd name="T7" fmla="*/ 18 h 32"/>
                <a:gd name="T8" fmla="*/ 18 w 23"/>
                <a:gd name="T9" fmla="*/ 20 h 32"/>
                <a:gd name="T10" fmla="*/ 18 w 23"/>
                <a:gd name="T11" fmla="*/ 20 h 32"/>
                <a:gd name="T12" fmla="*/ 19 w 23"/>
                <a:gd name="T13" fmla="*/ 18 h 32"/>
                <a:gd name="T14" fmla="*/ 19 w 23"/>
                <a:gd name="T15" fmla="*/ 16 h 32"/>
                <a:gd name="T16" fmla="*/ 16 w 23"/>
                <a:gd name="T17" fmla="*/ 14 h 32"/>
                <a:gd name="T18" fmla="*/ 15 w 23"/>
                <a:gd name="T19" fmla="*/ 12 h 32"/>
                <a:gd name="T20" fmla="*/ 11 w 23"/>
                <a:gd name="T21" fmla="*/ 11 h 32"/>
                <a:gd name="T22" fmla="*/ 10 w 23"/>
                <a:gd name="T23" fmla="*/ 9 h 32"/>
                <a:gd name="T24" fmla="*/ 12 w 23"/>
                <a:gd name="T25" fmla="*/ 6 h 32"/>
                <a:gd name="T26" fmla="*/ 12 w 23"/>
                <a:gd name="T27" fmla="*/ 2 h 32"/>
                <a:gd name="T28" fmla="*/ 11 w 23"/>
                <a:gd name="T29" fmla="*/ 1 h 32"/>
                <a:gd name="T30" fmla="*/ 8 w 23"/>
                <a:gd name="T31" fmla="*/ 1 h 32"/>
                <a:gd name="T32" fmla="*/ 7 w 23"/>
                <a:gd name="T33" fmla="*/ 6 h 32"/>
                <a:gd name="T34" fmla="*/ 6 w 23"/>
                <a:gd name="T35" fmla="*/ 6 h 32"/>
                <a:gd name="T36" fmla="*/ 7 w 23"/>
                <a:gd name="T37" fmla="*/ 9 h 32"/>
                <a:gd name="T38" fmla="*/ 8 w 23"/>
                <a:gd name="T39" fmla="*/ 11 h 32"/>
                <a:gd name="T40" fmla="*/ 10 w 23"/>
                <a:gd name="T41" fmla="*/ 12 h 32"/>
                <a:gd name="T42" fmla="*/ 12 w 23"/>
                <a:gd name="T43" fmla="*/ 12 h 32"/>
                <a:gd name="T44" fmla="*/ 8 w 23"/>
                <a:gd name="T45" fmla="*/ 13 h 32"/>
                <a:gd name="T46" fmla="*/ 10 w 23"/>
                <a:gd name="T47" fmla="*/ 15 h 32"/>
                <a:gd name="T48" fmla="*/ 8 w 23"/>
                <a:gd name="T49" fmla="*/ 13 h 32"/>
                <a:gd name="T50" fmla="*/ 11 w 23"/>
                <a:gd name="T51" fmla="*/ 20 h 32"/>
                <a:gd name="T52" fmla="*/ 13 w 23"/>
                <a:gd name="T53" fmla="*/ 19 h 32"/>
                <a:gd name="T54" fmla="*/ 13 w 23"/>
                <a:gd name="T55" fmla="*/ 21 h 32"/>
                <a:gd name="T56" fmla="*/ 13 w 23"/>
                <a:gd name="T57" fmla="*/ 23 h 32"/>
                <a:gd name="T58" fmla="*/ 16 w 23"/>
                <a:gd name="T59" fmla="*/ 20 h 32"/>
                <a:gd name="T60" fmla="*/ 15 w 23"/>
                <a:gd name="T61" fmla="*/ 19 h 32"/>
                <a:gd name="T62" fmla="*/ 11 w 23"/>
                <a:gd name="T63" fmla="*/ 17 h 32"/>
                <a:gd name="T64" fmla="*/ 11 w 23"/>
                <a:gd name="T65" fmla="*/ 20 h 32"/>
                <a:gd name="T66" fmla="*/ 3 w 23"/>
                <a:gd name="T67" fmla="*/ 21 h 32"/>
                <a:gd name="T68" fmla="*/ 0 w 23"/>
                <a:gd name="T69" fmla="*/ 25 h 32"/>
                <a:gd name="T70" fmla="*/ 5 w 23"/>
                <a:gd name="T71" fmla="*/ 21 h 32"/>
                <a:gd name="T72" fmla="*/ 5 w 23"/>
                <a:gd name="T73" fmla="*/ 18 h 32"/>
                <a:gd name="T74" fmla="*/ 3 w 23"/>
                <a:gd name="T75" fmla="*/ 21 h 32"/>
                <a:gd name="T76" fmla="*/ 16 w 23"/>
                <a:gd name="T77" fmla="*/ 22 h 32"/>
                <a:gd name="T78" fmla="*/ 17 w 23"/>
                <a:gd name="T79" fmla="*/ 21 h 32"/>
                <a:gd name="T80" fmla="*/ 16 w 23"/>
                <a:gd name="T81" fmla="*/ 22 h 32"/>
                <a:gd name="T82" fmla="*/ 22 w 23"/>
                <a:gd name="T83" fmla="*/ 28 h 32"/>
                <a:gd name="T84" fmla="*/ 21 w 23"/>
                <a:gd name="T85" fmla="*/ 23 h 32"/>
                <a:gd name="T86" fmla="*/ 20 w 23"/>
                <a:gd name="T87" fmla="*/ 22 h 32"/>
                <a:gd name="T88" fmla="*/ 18 w 23"/>
                <a:gd name="T89" fmla="*/ 24 h 32"/>
                <a:gd name="T90" fmla="*/ 17 w 23"/>
                <a:gd name="T91" fmla="*/ 25 h 32"/>
                <a:gd name="T92" fmla="*/ 15 w 23"/>
                <a:gd name="T93" fmla="*/ 24 h 32"/>
                <a:gd name="T94" fmla="*/ 12 w 23"/>
                <a:gd name="T95" fmla="*/ 26 h 32"/>
                <a:gd name="T96" fmla="*/ 11 w 23"/>
                <a:gd name="T97" fmla="*/ 28 h 32"/>
                <a:gd name="T98" fmla="*/ 13 w 23"/>
                <a:gd name="T99" fmla="*/ 27 h 32"/>
                <a:gd name="T100" fmla="*/ 15 w 23"/>
                <a:gd name="T101" fmla="*/ 26 h 32"/>
                <a:gd name="T102" fmla="*/ 17 w 23"/>
                <a:gd name="T103" fmla="*/ 30 h 32"/>
                <a:gd name="T104" fmla="*/ 19 w 23"/>
                <a:gd name="T105" fmla="*/ 32 h 32"/>
                <a:gd name="T106" fmla="*/ 19 w 23"/>
                <a:gd name="T107" fmla="*/ 29 h 32"/>
                <a:gd name="T108" fmla="*/ 22 w 23"/>
                <a:gd name="T10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" h="32">
                  <a:moveTo>
                    <a:pt x="12" y="12"/>
                  </a:moveTo>
                  <a:cubicBezTo>
                    <a:pt x="13" y="12"/>
                    <a:pt x="15" y="14"/>
                    <a:pt x="15" y="14"/>
                  </a:cubicBezTo>
                  <a:cubicBezTo>
                    <a:pt x="15" y="15"/>
                    <a:pt x="15" y="17"/>
                    <a:pt x="15" y="17"/>
                  </a:cubicBezTo>
                  <a:cubicBezTo>
                    <a:pt x="16" y="16"/>
                    <a:pt x="17" y="17"/>
                    <a:pt x="16" y="18"/>
                  </a:cubicBezTo>
                  <a:cubicBezTo>
                    <a:pt x="16" y="18"/>
                    <a:pt x="17" y="19"/>
                    <a:pt x="18" y="20"/>
                  </a:cubicBezTo>
                  <a:cubicBezTo>
                    <a:pt x="18" y="22"/>
                    <a:pt x="19" y="21"/>
                    <a:pt x="18" y="20"/>
                  </a:cubicBezTo>
                  <a:cubicBezTo>
                    <a:pt x="18" y="19"/>
                    <a:pt x="19" y="19"/>
                    <a:pt x="19" y="18"/>
                  </a:cubicBezTo>
                  <a:cubicBezTo>
                    <a:pt x="20" y="18"/>
                    <a:pt x="19" y="17"/>
                    <a:pt x="19" y="16"/>
                  </a:cubicBezTo>
                  <a:cubicBezTo>
                    <a:pt x="18" y="14"/>
                    <a:pt x="16" y="15"/>
                    <a:pt x="16" y="14"/>
                  </a:cubicBezTo>
                  <a:cubicBezTo>
                    <a:pt x="16" y="13"/>
                    <a:pt x="15" y="12"/>
                    <a:pt x="15" y="12"/>
                  </a:cubicBezTo>
                  <a:cubicBezTo>
                    <a:pt x="15" y="11"/>
                    <a:pt x="13" y="10"/>
                    <a:pt x="11" y="11"/>
                  </a:cubicBezTo>
                  <a:cubicBezTo>
                    <a:pt x="10" y="12"/>
                    <a:pt x="11" y="10"/>
                    <a:pt x="10" y="9"/>
                  </a:cubicBezTo>
                  <a:cubicBezTo>
                    <a:pt x="9" y="8"/>
                    <a:pt x="11" y="7"/>
                    <a:pt x="12" y="6"/>
                  </a:cubicBezTo>
                  <a:cubicBezTo>
                    <a:pt x="13" y="5"/>
                    <a:pt x="12" y="3"/>
                    <a:pt x="12" y="2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1" y="1"/>
                    <a:pt x="9" y="0"/>
                    <a:pt x="8" y="1"/>
                  </a:cubicBezTo>
                  <a:cubicBezTo>
                    <a:pt x="7" y="1"/>
                    <a:pt x="8" y="6"/>
                    <a:pt x="7" y="6"/>
                  </a:cubicBezTo>
                  <a:cubicBezTo>
                    <a:pt x="7" y="7"/>
                    <a:pt x="6" y="6"/>
                    <a:pt x="6" y="6"/>
                  </a:cubicBezTo>
                  <a:cubicBezTo>
                    <a:pt x="6" y="7"/>
                    <a:pt x="6" y="9"/>
                    <a:pt x="7" y="9"/>
                  </a:cubicBezTo>
                  <a:cubicBezTo>
                    <a:pt x="7" y="9"/>
                    <a:pt x="8" y="10"/>
                    <a:pt x="8" y="11"/>
                  </a:cubicBezTo>
                  <a:cubicBezTo>
                    <a:pt x="7" y="12"/>
                    <a:pt x="9" y="12"/>
                    <a:pt x="10" y="12"/>
                  </a:cubicBezTo>
                  <a:cubicBezTo>
                    <a:pt x="11" y="11"/>
                    <a:pt x="11" y="13"/>
                    <a:pt x="12" y="12"/>
                  </a:cubicBezTo>
                  <a:close/>
                  <a:moveTo>
                    <a:pt x="8" y="13"/>
                  </a:moveTo>
                  <a:cubicBezTo>
                    <a:pt x="8" y="14"/>
                    <a:pt x="8" y="16"/>
                    <a:pt x="10" y="15"/>
                  </a:cubicBezTo>
                  <a:cubicBezTo>
                    <a:pt x="11" y="15"/>
                    <a:pt x="7" y="12"/>
                    <a:pt x="8" y="13"/>
                  </a:cubicBezTo>
                  <a:close/>
                  <a:moveTo>
                    <a:pt x="11" y="20"/>
                  </a:moveTo>
                  <a:cubicBezTo>
                    <a:pt x="12" y="20"/>
                    <a:pt x="13" y="20"/>
                    <a:pt x="13" y="19"/>
                  </a:cubicBezTo>
                  <a:cubicBezTo>
                    <a:pt x="13" y="18"/>
                    <a:pt x="13" y="20"/>
                    <a:pt x="13" y="21"/>
                  </a:cubicBezTo>
                  <a:cubicBezTo>
                    <a:pt x="12" y="21"/>
                    <a:pt x="12" y="23"/>
                    <a:pt x="13" y="23"/>
                  </a:cubicBezTo>
                  <a:cubicBezTo>
                    <a:pt x="14" y="24"/>
                    <a:pt x="16" y="20"/>
                    <a:pt x="16" y="20"/>
                  </a:cubicBezTo>
                  <a:cubicBezTo>
                    <a:pt x="15" y="19"/>
                    <a:pt x="15" y="20"/>
                    <a:pt x="15" y="19"/>
                  </a:cubicBezTo>
                  <a:cubicBezTo>
                    <a:pt x="15" y="18"/>
                    <a:pt x="12" y="16"/>
                    <a:pt x="11" y="17"/>
                  </a:cubicBezTo>
                  <a:cubicBezTo>
                    <a:pt x="10" y="17"/>
                    <a:pt x="11" y="20"/>
                    <a:pt x="11" y="20"/>
                  </a:cubicBezTo>
                  <a:close/>
                  <a:moveTo>
                    <a:pt x="3" y="21"/>
                  </a:moveTo>
                  <a:cubicBezTo>
                    <a:pt x="2" y="22"/>
                    <a:pt x="0" y="24"/>
                    <a:pt x="0" y="25"/>
                  </a:cubicBezTo>
                  <a:cubicBezTo>
                    <a:pt x="1" y="26"/>
                    <a:pt x="3" y="22"/>
                    <a:pt x="5" y="21"/>
                  </a:cubicBezTo>
                  <a:cubicBezTo>
                    <a:pt x="6" y="20"/>
                    <a:pt x="6" y="19"/>
                    <a:pt x="5" y="18"/>
                  </a:cubicBezTo>
                  <a:cubicBezTo>
                    <a:pt x="5" y="18"/>
                    <a:pt x="4" y="20"/>
                    <a:pt x="3" y="21"/>
                  </a:cubicBezTo>
                  <a:close/>
                  <a:moveTo>
                    <a:pt x="16" y="22"/>
                  </a:moveTo>
                  <a:cubicBezTo>
                    <a:pt x="16" y="23"/>
                    <a:pt x="18" y="22"/>
                    <a:pt x="17" y="21"/>
                  </a:cubicBezTo>
                  <a:cubicBezTo>
                    <a:pt x="17" y="21"/>
                    <a:pt x="15" y="22"/>
                    <a:pt x="16" y="22"/>
                  </a:cubicBezTo>
                  <a:close/>
                  <a:moveTo>
                    <a:pt x="22" y="28"/>
                  </a:moveTo>
                  <a:cubicBezTo>
                    <a:pt x="23" y="27"/>
                    <a:pt x="21" y="24"/>
                    <a:pt x="21" y="23"/>
                  </a:cubicBezTo>
                  <a:cubicBezTo>
                    <a:pt x="21" y="21"/>
                    <a:pt x="19" y="21"/>
                    <a:pt x="20" y="22"/>
                  </a:cubicBezTo>
                  <a:cubicBezTo>
                    <a:pt x="20" y="23"/>
                    <a:pt x="18" y="23"/>
                    <a:pt x="18" y="24"/>
                  </a:cubicBezTo>
                  <a:cubicBezTo>
                    <a:pt x="18" y="25"/>
                    <a:pt x="17" y="24"/>
                    <a:pt x="17" y="25"/>
                  </a:cubicBezTo>
                  <a:cubicBezTo>
                    <a:pt x="17" y="26"/>
                    <a:pt x="15" y="25"/>
                    <a:pt x="15" y="24"/>
                  </a:cubicBezTo>
                  <a:cubicBezTo>
                    <a:pt x="14" y="24"/>
                    <a:pt x="13" y="26"/>
                    <a:pt x="12" y="26"/>
                  </a:cubicBezTo>
                  <a:cubicBezTo>
                    <a:pt x="11" y="26"/>
                    <a:pt x="11" y="28"/>
                    <a:pt x="11" y="28"/>
                  </a:cubicBezTo>
                  <a:cubicBezTo>
                    <a:pt x="12" y="28"/>
                    <a:pt x="12" y="27"/>
                    <a:pt x="13" y="27"/>
                  </a:cubicBezTo>
                  <a:cubicBezTo>
                    <a:pt x="14" y="27"/>
                    <a:pt x="14" y="26"/>
                    <a:pt x="15" y="26"/>
                  </a:cubicBezTo>
                  <a:cubicBezTo>
                    <a:pt x="16" y="27"/>
                    <a:pt x="15" y="30"/>
                    <a:pt x="17" y="30"/>
                  </a:cubicBezTo>
                  <a:cubicBezTo>
                    <a:pt x="19" y="31"/>
                    <a:pt x="19" y="32"/>
                    <a:pt x="19" y="32"/>
                  </a:cubicBezTo>
                  <a:cubicBezTo>
                    <a:pt x="20" y="32"/>
                    <a:pt x="19" y="30"/>
                    <a:pt x="19" y="29"/>
                  </a:cubicBezTo>
                  <a:cubicBezTo>
                    <a:pt x="19" y="28"/>
                    <a:pt x="21" y="29"/>
                    <a:pt x="22" y="2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" name="Freeform 327">
              <a:extLst>
                <a:ext uri="{FF2B5EF4-FFF2-40B4-BE49-F238E27FC236}">
                  <a16:creationId xmlns:a16="http://schemas.microsoft.com/office/drawing/2014/main" id="{58F30212-DE6B-4256-886C-561842B2F4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346325" y="2257425"/>
              <a:ext cx="104775" cy="68263"/>
            </a:xfrm>
            <a:custGeom>
              <a:avLst/>
              <a:gdLst>
                <a:gd name="T0" fmla="*/ 21 w 29"/>
                <a:gd name="T1" fmla="*/ 17 h 19"/>
                <a:gd name="T2" fmla="*/ 19 w 29"/>
                <a:gd name="T3" fmla="*/ 16 h 19"/>
                <a:gd name="T4" fmla="*/ 17 w 29"/>
                <a:gd name="T5" fmla="*/ 15 h 19"/>
                <a:gd name="T6" fmla="*/ 15 w 29"/>
                <a:gd name="T7" fmla="*/ 11 h 19"/>
                <a:gd name="T8" fmla="*/ 15 w 29"/>
                <a:gd name="T9" fmla="*/ 10 h 19"/>
                <a:gd name="T10" fmla="*/ 15 w 29"/>
                <a:gd name="T11" fmla="*/ 8 h 19"/>
                <a:gd name="T12" fmla="*/ 10 w 29"/>
                <a:gd name="T13" fmla="*/ 6 h 19"/>
                <a:gd name="T14" fmla="*/ 1 w 29"/>
                <a:gd name="T15" fmla="*/ 0 h 19"/>
                <a:gd name="T16" fmla="*/ 0 w 29"/>
                <a:gd name="T17" fmla="*/ 0 h 19"/>
                <a:gd name="T18" fmla="*/ 0 w 29"/>
                <a:gd name="T19" fmla="*/ 15 h 19"/>
                <a:gd name="T20" fmla="*/ 2 w 29"/>
                <a:gd name="T21" fmla="*/ 15 h 19"/>
                <a:gd name="T22" fmla="*/ 5 w 29"/>
                <a:gd name="T23" fmla="*/ 14 h 19"/>
                <a:gd name="T24" fmla="*/ 6 w 29"/>
                <a:gd name="T25" fmla="*/ 12 h 19"/>
                <a:gd name="T26" fmla="*/ 11 w 29"/>
                <a:gd name="T27" fmla="*/ 13 h 19"/>
                <a:gd name="T28" fmla="*/ 16 w 29"/>
                <a:gd name="T29" fmla="*/ 18 h 19"/>
                <a:gd name="T30" fmla="*/ 21 w 29"/>
                <a:gd name="T31" fmla="*/ 19 h 19"/>
                <a:gd name="T32" fmla="*/ 21 w 29"/>
                <a:gd name="T33" fmla="*/ 17 h 19"/>
                <a:gd name="T34" fmla="*/ 25 w 29"/>
                <a:gd name="T35" fmla="*/ 5 h 19"/>
                <a:gd name="T36" fmla="*/ 22 w 29"/>
                <a:gd name="T37" fmla="*/ 7 h 19"/>
                <a:gd name="T38" fmla="*/ 17 w 29"/>
                <a:gd name="T39" fmla="*/ 7 h 19"/>
                <a:gd name="T40" fmla="*/ 21 w 29"/>
                <a:gd name="T41" fmla="*/ 9 h 19"/>
                <a:gd name="T42" fmla="*/ 26 w 29"/>
                <a:gd name="T43" fmla="*/ 6 h 19"/>
                <a:gd name="T44" fmla="*/ 26 w 29"/>
                <a:gd name="T45" fmla="*/ 4 h 19"/>
                <a:gd name="T46" fmla="*/ 25 w 29"/>
                <a:gd name="T47" fmla="*/ 5 h 19"/>
                <a:gd name="T48" fmla="*/ 27 w 29"/>
                <a:gd name="T49" fmla="*/ 2 h 19"/>
                <a:gd name="T50" fmla="*/ 26 w 29"/>
                <a:gd name="T51" fmla="*/ 3 h 19"/>
                <a:gd name="T52" fmla="*/ 28 w 29"/>
                <a:gd name="T53" fmla="*/ 5 h 19"/>
                <a:gd name="T54" fmla="*/ 27 w 29"/>
                <a:gd name="T55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" h="19">
                  <a:moveTo>
                    <a:pt x="21" y="17"/>
                  </a:moveTo>
                  <a:cubicBezTo>
                    <a:pt x="20" y="17"/>
                    <a:pt x="19" y="16"/>
                    <a:pt x="19" y="16"/>
                  </a:cubicBezTo>
                  <a:cubicBezTo>
                    <a:pt x="19" y="15"/>
                    <a:pt x="18" y="15"/>
                    <a:pt x="17" y="15"/>
                  </a:cubicBezTo>
                  <a:cubicBezTo>
                    <a:pt x="16" y="14"/>
                    <a:pt x="16" y="12"/>
                    <a:pt x="15" y="11"/>
                  </a:cubicBezTo>
                  <a:cubicBezTo>
                    <a:pt x="14" y="11"/>
                    <a:pt x="13" y="9"/>
                    <a:pt x="15" y="10"/>
                  </a:cubicBezTo>
                  <a:cubicBezTo>
                    <a:pt x="16" y="10"/>
                    <a:pt x="16" y="9"/>
                    <a:pt x="15" y="8"/>
                  </a:cubicBezTo>
                  <a:cubicBezTo>
                    <a:pt x="14" y="7"/>
                    <a:pt x="11" y="7"/>
                    <a:pt x="10" y="6"/>
                  </a:cubicBezTo>
                  <a:cubicBezTo>
                    <a:pt x="10" y="4"/>
                    <a:pt x="4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5"/>
                    <a:pt x="2" y="15"/>
                  </a:cubicBezTo>
                  <a:cubicBezTo>
                    <a:pt x="5" y="16"/>
                    <a:pt x="4" y="14"/>
                    <a:pt x="5" y="14"/>
                  </a:cubicBezTo>
                  <a:cubicBezTo>
                    <a:pt x="5" y="14"/>
                    <a:pt x="6" y="13"/>
                    <a:pt x="6" y="12"/>
                  </a:cubicBezTo>
                  <a:cubicBezTo>
                    <a:pt x="7" y="11"/>
                    <a:pt x="10" y="12"/>
                    <a:pt x="11" y="13"/>
                  </a:cubicBezTo>
                  <a:cubicBezTo>
                    <a:pt x="13" y="15"/>
                    <a:pt x="15" y="18"/>
                    <a:pt x="16" y="18"/>
                  </a:cubicBezTo>
                  <a:cubicBezTo>
                    <a:pt x="18" y="17"/>
                    <a:pt x="20" y="19"/>
                    <a:pt x="21" y="19"/>
                  </a:cubicBezTo>
                  <a:cubicBezTo>
                    <a:pt x="23" y="19"/>
                    <a:pt x="21" y="17"/>
                    <a:pt x="21" y="17"/>
                  </a:cubicBezTo>
                  <a:close/>
                  <a:moveTo>
                    <a:pt x="25" y="5"/>
                  </a:moveTo>
                  <a:cubicBezTo>
                    <a:pt x="25" y="6"/>
                    <a:pt x="24" y="6"/>
                    <a:pt x="22" y="7"/>
                  </a:cubicBezTo>
                  <a:cubicBezTo>
                    <a:pt x="20" y="7"/>
                    <a:pt x="17" y="6"/>
                    <a:pt x="17" y="7"/>
                  </a:cubicBezTo>
                  <a:cubicBezTo>
                    <a:pt x="17" y="8"/>
                    <a:pt x="19" y="9"/>
                    <a:pt x="21" y="9"/>
                  </a:cubicBezTo>
                  <a:cubicBezTo>
                    <a:pt x="23" y="9"/>
                    <a:pt x="26" y="7"/>
                    <a:pt x="26" y="6"/>
                  </a:cubicBezTo>
                  <a:cubicBezTo>
                    <a:pt x="26" y="6"/>
                    <a:pt x="27" y="5"/>
                    <a:pt x="26" y="4"/>
                  </a:cubicBezTo>
                  <a:cubicBezTo>
                    <a:pt x="26" y="4"/>
                    <a:pt x="25" y="4"/>
                    <a:pt x="25" y="5"/>
                  </a:cubicBezTo>
                  <a:close/>
                  <a:moveTo>
                    <a:pt x="27" y="2"/>
                  </a:moveTo>
                  <a:cubicBezTo>
                    <a:pt x="26" y="2"/>
                    <a:pt x="25" y="1"/>
                    <a:pt x="26" y="3"/>
                  </a:cubicBezTo>
                  <a:cubicBezTo>
                    <a:pt x="28" y="4"/>
                    <a:pt x="27" y="5"/>
                    <a:pt x="28" y="5"/>
                  </a:cubicBezTo>
                  <a:cubicBezTo>
                    <a:pt x="29" y="4"/>
                    <a:pt x="28" y="3"/>
                    <a:pt x="27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" name="Freeform 328">
              <a:extLst>
                <a:ext uri="{FF2B5EF4-FFF2-40B4-BE49-F238E27FC236}">
                  <a16:creationId xmlns:a16="http://schemas.microsoft.com/office/drawing/2014/main" id="{150755A9-74E9-4A40-AC1C-BE2A13A78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55913" y="2152650"/>
              <a:ext cx="17462" cy="31750"/>
            </a:xfrm>
            <a:custGeom>
              <a:avLst/>
              <a:gdLst>
                <a:gd name="T0" fmla="*/ 1 w 5"/>
                <a:gd name="T1" fmla="*/ 0 h 9"/>
                <a:gd name="T2" fmla="*/ 1 w 5"/>
                <a:gd name="T3" fmla="*/ 2 h 9"/>
                <a:gd name="T4" fmla="*/ 0 w 5"/>
                <a:gd name="T5" fmla="*/ 5 h 9"/>
                <a:gd name="T6" fmla="*/ 2 w 5"/>
                <a:gd name="T7" fmla="*/ 8 h 9"/>
                <a:gd name="T8" fmla="*/ 5 w 5"/>
                <a:gd name="T9" fmla="*/ 5 h 9"/>
                <a:gd name="T10" fmla="*/ 1 w 5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9">
                  <a:moveTo>
                    <a:pt x="1" y="0"/>
                  </a:moveTo>
                  <a:cubicBezTo>
                    <a:pt x="1" y="0"/>
                    <a:pt x="1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0" y="8"/>
                    <a:pt x="2" y="8"/>
                  </a:cubicBezTo>
                  <a:cubicBezTo>
                    <a:pt x="3" y="9"/>
                    <a:pt x="5" y="7"/>
                    <a:pt x="5" y="5"/>
                  </a:cubicBezTo>
                  <a:cubicBezTo>
                    <a:pt x="5" y="3"/>
                    <a:pt x="2" y="0"/>
                    <a:pt x="1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" name="Freeform 329">
              <a:extLst>
                <a:ext uri="{FF2B5EF4-FFF2-40B4-BE49-F238E27FC236}">
                  <a16:creationId xmlns:a16="http://schemas.microsoft.com/office/drawing/2014/main" id="{22D74B0B-890B-4A97-8907-E167345B2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67063" y="2328863"/>
              <a:ext cx="61912" cy="125413"/>
            </a:xfrm>
            <a:custGeom>
              <a:avLst/>
              <a:gdLst>
                <a:gd name="T0" fmla="*/ 14 w 17"/>
                <a:gd name="T1" fmla="*/ 1 h 35"/>
                <a:gd name="T2" fmla="*/ 14 w 17"/>
                <a:gd name="T3" fmla="*/ 2 h 35"/>
                <a:gd name="T4" fmla="*/ 13 w 17"/>
                <a:gd name="T5" fmla="*/ 4 h 35"/>
                <a:gd name="T6" fmla="*/ 12 w 17"/>
                <a:gd name="T7" fmla="*/ 5 h 35"/>
                <a:gd name="T8" fmla="*/ 11 w 17"/>
                <a:gd name="T9" fmla="*/ 6 h 35"/>
                <a:gd name="T10" fmla="*/ 11 w 17"/>
                <a:gd name="T11" fmla="*/ 7 h 35"/>
                <a:gd name="T12" fmla="*/ 9 w 17"/>
                <a:gd name="T13" fmla="*/ 9 h 35"/>
                <a:gd name="T14" fmla="*/ 6 w 17"/>
                <a:gd name="T15" fmla="*/ 10 h 35"/>
                <a:gd name="T16" fmla="*/ 3 w 17"/>
                <a:gd name="T17" fmla="*/ 11 h 35"/>
                <a:gd name="T18" fmla="*/ 2 w 17"/>
                <a:gd name="T19" fmla="*/ 14 h 35"/>
                <a:gd name="T20" fmla="*/ 2 w 17"/>
                <a:gd name="T21" fmla="*/ 18 h 35"/>
                <a:gd name="T22" fmla="*/ 1 w 17"/>
                <a:gd name="T23" fmla="*/ 23 h 35"/>
                <a:gd name="T24" fmla="*/ 1 w 17"/>
                <a:gd name="T25" fmla="*/ 28 h 35"/>
                <a:gd name="T26" fmla="*/ 2 w 17"/>
                <a:gd name="T27" fmla="*/ 33 h 35"/>
                <a:gd name="T28" fmla="*/ 6 w 17"/>
                <a:gd name="T29" fmla="*/ 34 h 35"/>
                <a:gd name="T30" fmla="*/ 9 w 17"/>
                <a:gd name="T31" fmla="*/ 33 h 35"/>
                <a:gd name="T32" fmla="*/ 12 w 17"/>
                <a:gd name="T33" fmla="*/ 23 h 35"/>
                <a:gd name="T34" fmla="*/ 14 w 17"/>
                <a:gd name="T35" fmla="*/ 14 h 35"/>
                <a:gd name="T36" fmla="*/ 15 w 17"/>
                <a:gd name="T37" fmla="*/ 11 h 35"/>
                <a:gd name="T38" fmla="*/ 16 w 17"/>
                <a:gd name="T39" fmla="*/ 10 h 35"/>
                <a:gd name="T40" fmla="*/ 17 w 17"/>
                <a:gd name="T41" fmla="*/ 10 h 35"/>
                <a:gd name="T42" fmla="*/ 16 w 17"/>
                <a:gd name="T43" fmla="*/ 5 h 35"/>
                <a:gd name="T44" fmla="*/ 14 w 17"/>
                <a:gd name="T45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" h="35">
                  <a:moveTo>
                    <a:pt x="14" y="1"/>
                  </a:moveTo>
                  <a:cubicBezTo>
                    <a:pt x="14" y="0"/>
                    <a:pt x="14" y="2"/>
                    <a:pt x="14" y="2"/>
                  </a:cubicBezTo>
                  <a:cubicBezTo>
                    <a:pt x="13" y="2"/>
                    <a:pt x="13" y="3"/>
                    <a:pt x="13" y="4"/>
                  </a:cubicBezTo>
                  <a:cubicBezTo>
                    <a:pt x="13" y="4"/>
                    <a:pt x="12" y="5"/>
                    <a:pt x="12" y="5"/>
                  </a:cubicBezTo>
                  <a:cubicBezTo>
                    <a:pt x="11" y="5"/>
                    <a:pt x="10" y="5"/>
                    <a:pt x="11" y="6"/>
                  </a:cubicBezTo>
                  <a:cubicBezTo>
                    <a:pt x="11" y="7"/>
                    <a:pt x="10" y="6"/>
                    <a:pt x="11" y="7"/>
                  </a:cubicBezTo>
                  <a:cubicBezTo>
                    <a:pt x="11" y="8"/>
                    <a:pt x="10" y="8"/>
                    <a:pt x="9" y="9"/>
                  </a:cubicBezTo>
                  <a:cubicBezTo>
                    <a:pt x="8" y="9"/>
                    <a:pt x="7" y="10"/>
                    <a:pt x="6" y="10"/>
                  </a:cubicBezTo>
                  <a:cubicBezTo>
                    <a:pt x="5" y="10"/>
                    <a:pt x="4" y="11"/>
                    <a:pt x="3" y="11"/>
                  </a:cubicBezTo>
                  <a:cubicBezTo>
                    <a:pt x="2" y="11"/>
                    <a:pt x="2" y="13"/>
                    <a:pt x="2" y="14"/>
                  </a:cubicBezTo>
                  <a:cubicBezTo>
                    <a:pt x="1" y="15"/>
                    <a:pt x="1" y="17"/>
                    <a:pt x="2" y="18"/>
                  </a:cubicBezTo>
                  <a:cubicBezTo>
                    <a:pt x="3" y="20"/>
                    <a:pt x="3" y="21"/>
                    <a:pt x="1" y="23"/>
                  </a:cubicBezTo>
                  <a:cubicBezTo>
                    <a:pt x="0" y="25"/>
                    <a:pt x="0" y="27"/>
                    <a:pt x="1" y="28"/>
                  </a:cubicBezTo>
                  <a:cubicBezTo>
                    <a:pt x="1" y="30"/>
                    <a:pt x="1" y="32"/>
                    <a:pt x="2" y="33"/>
                  </a:cubicBezTo>
                  <a:cubicBezTo>
                    <a:pt x="3" y="34"/>
                    <a:pt x="5" y="35"/>
                    <a:pt x="6" y="34"/>
                  </a:cubicBezTo>
                  <a:cubicBezTo>
                    <a:pt x="7" y="33"/>
                    <a:pt x="8" y="34"/>
                    <a:pt x="9" y="33"/>
                  </a:cubicBezTo>
                  <a:cubicBezTo>
                    <a:pt x="9" y="32"/>
                    <a:pt x="11" y="27"/>
                    <a:pt x="12" y="23"/>
                  </a:cubicBezTo>
                  <a:cubicBezTo>
                    <a:pt x="13" y="20"/>
                    <a:pt x="15" y="15"/>
                    <a:pt x="14" y="14"/>
                  </a:cubicBezTo>
                  <a:cubicBezTo>
                    <a:pt x="14" y="13"/>
                    <a:pt x="15" y="12"/>
                    <a:pt x="15" y="11"/>
                  </a:cubicBezTo>
                  <a:cubicBezTo>
                    <a:pt x="14" y="10"/>
                    <a:pt x="15" y="9"/>
                    <a:pt x="16" y="10"/>
                  </a:cubicBezTo>
                  <a:cubicBezTo>
                    <a:pt x="16" y="11"/>
                    <a:pt x="17" y="11"/>
                    <a:pt x="17" y="10"/>
                  </a:cubicBezTo>
                  <a:cubicBezTo>
                    <a:pt x="17" y="9"/>
                    <a:pt x="16" y="7"/>
                    <a:pt x="16" y="5"/>
                  </a:cubicBezTo>
                  <a:cubicBezTo>
                    <a:pt x="16" y="4"/>
                    <a:pt x="15" y="2"/>
                    <a:pt x="14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" name="Freeform 330">
              <a:extLst>
                <a:ext uri="{FF2B5EF4-FFF2-40B4-BE49-F238E27FC236}">
                  <a16:creationId xmlns:a16="http://schemas.microsoft.com/office/drawing/2014/main" id="{2897A247-9A03-4EE6-824E-97CBFF037F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70238" y="2068513"/>
              <a:ext cx="101600" cy="61913"/>
            </a:xfrm>
            <a:custGeom>
              <a:avLst/>
              <a:gdLst>
                <a:gd name="T0" fmla="*/ 20 w 28"/>
                <a:gd name="T1" fmla="*/ 1 h 17"/>
                <a:gd name="T2" fmla="*/ 15 w 28"/>
                <a:gd name="T3" fmla="*/ 1 h 17"/>
                <a:gd name="T4" fmla="*/ 12 w 28"/>
                <a:gd name="T5" fmla="*/ 4 h 17"/>
                <a:gd name="T6" fmla="*/ 10 w 28"/>
                <a:gd name="T7" fmla="*/ 5 h 17"/>
                <a:gd name="T8" fmla="*/ 7 w 28"/>
                <a:gd name="T9" fmla="*/ 4 h 17"/>
                <a:gd name="T10" fmla="*/ 4 w 28"/>
                <a:gd name="T11" fmla="*/ 4 h 17"/>
                <a:gd name="T12" fmla="*/ 2 w 28"/>
                <a:gd name="T13" fmla="*/ 4 h 17"/>
                <a:gd name="T14" fmla="*/ 1 w 28"/>
                <a:gd name="T15" fmla="*/ 4 h 17"/>
                <a:gd name="T16" fmla="*/ 1 w 28"/>
                <a:gd name="T17" fmla="*/ 6 h 17"/>
                <a:gd name="T18" fmla="*/ 0 w 28"/>
                <a:gd name="T19" fmla="*/ 6 h 17"/>
                <a:gd name="T20" fmla="*/ 0 w 28"/>
                <a:gd name="T21" fmla="*/ 8 h 17"/>
                <a:gd name="T22" fmla="*/ 1 w 28"/>
                <a:gd name="T23" fmla="*/ 11 h 17"/>
                <a:gd name="T24" fmla="*/ 2 w 28"/>
                <a:gd name="T25" fmla="*/ 15 h 17"/>
                <a:gd name="T26" fmla="*/ 6 w 28"/>
                <a:gd name="T27" fmla="*/ 14 h 17"/>
                <a:gd name="T28" fmla="*/ 9 w 28"/>
                <a:gd name="T29" fmla="*/ 13 h 17"/>
                <a:gd name="T30" fmla="*/ 12 w 28"/>
                <a:gd name="T31" fmla="*/ 12 h 17"/>
                <a:gd name="T32" fmla="*/ 14 w 28"/>
                <a:gd name="T33" fmla="*/ 12 h 17"/>
                <a:gd name="T34" fmla="*/ 16 w 28"/>
                <a:gd name="T35" fmla="*/ 11 h 17"/>
                <a:gd name="T36" fmla="*/ 21 w 28"/>
                <a:gd name="T37" fmla="*/ 9 h 17"/>
                <a:gd name="T38" fmla="*/ 23 w 28"/>
                <a:gd name="T39" fmla="*/ 7 h 17"/>
                <a:gd name="T40" fmla="*/ 25 w 28"/>
                <a:gd name="T41" fmla="*/ 6 h 17"/>
                <a:gd name="T42" fmla="*/ 22 w 28"/>
                <a:gd name="T43" fmla="*/ 0 h 17"/>
                <a:gd name="T44" fmla="*/ 20 w 28"/>
                <a:gd name="T45" fmla="*/ 1 h 17"/>
                <a:gd name="T46" fmla="*/ 25 w 28"/>
                <a:gd name="T47" fmla="*/ 16 h 17"/>
                <a:gd name="T48" fmla="*/ 28 w 28"/>
                <a:gd name="T49" fmla="*/ 16 h 17"/>
                <a:gd name="T50" fmla="*/ 25 w 28"/>
                <a:gd name="T51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17">
                  <a:moveTo>
                    <a:pt x="20" y="1"/>
                  </a:moveTo>
                  <a:cubicBezTo>
                    <a:pt x="19" y="1"/>
                    <a:pt x="16" y="1"/>
                    <a:pt x="15" y="1"/>
                  </a:cubicBezTo>
                  <a:cubicBezTo>
                    <a:pt x="15" y="1"/>
                    <a:pt x="12" y="3"/>
                    <a:pt x="12" y="4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9" y="4"/>
                    <a:pt x="7" y="4"/>
                    <a:pt x="7" y="4"/>
                  </a:cubicBezTo>
                  <a:cubicBezTo>
                    <a:pt x="7" y="4"/>
                    <a:pt x="5" y="4"/>
                    <a:pt x="4" y="4"/>
                  </a:cubicBezTo>
                  <a:cubicBezTo>
                    <a:pt x="3" y="4"/>
                    <a:pt x="3" y="3"/>
                    <a:pt x="2" y="4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0" y="7"/>
                    <a:pt x="1" y="7"/>
                    <a:pt x="0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2" y="13"/>
                    <a:pt x="2" y="14"/>
                    <a:pt x="2" y="15"/>
                  </a:cubicBezTo>
                  <a:cubicBezTo>
                    <a:pt x="2" y="15"/>
                    <a:pt x="5" y="15"/>
                    <a:pt x="6" y="14"/>
                  </a:cubicBezTo>
                  <a:cubicBezTo>
                    <a:pt x="7" y="14"/>
                    <a:pt x="8" y="13"/>
                    <a:pt x="9" y="13"/>
                  </a:cubicBezTo>
                  <a:cubicBezTo>
                    <a:pt x="10" y="13"/>
                    <a:pt x="11" y="13"/>
                    <a:pt x="12" y="12"/>
                  </a:cubicBezTo>
                  <a:cubicBezTo>
                    <a:pt x="12" y="12"/>
                    <a:pt x="13" y="12"/>
                    <a:pt x="14" y="12"/>
                  </a:cubicBezTo>
                  <a:cubicBezTo>
                    <a:pt x="15" y="12"/>
                    <a:pt x="15" y="11"/>
                    <a:pt x="16" y="11"/>
                  </a:cubicBezTo>
                  <a:cubicBezTo>
                    <a:pt x="16" y="10"/>
                    <a:pt x="18" y="10"/>
                    <a:pt x="21" y="9"/>
                  </a:cubicBezTo>
                  <a:cubicBezTo>
                    <a:pt x="23" y="8"/>
                    <a:pt x="22" y="7"/>
                    <a:pt x="23" y="7"/>
                  </a:cubicBezTo>
                  <a:cubicBezTo>
                    <a:pt x="23" y="6"/>
                    <a:pt x="24" y="6"/>
                    <a:pt x="25" y="6"/>
                  </a:cubicBezTo>
                  <a:cubicBezTo>
                    <a:pt x="24" y="4"/>
                    <a:pt x="23" y="1"/>
                    <a:pt x="22" y="0"/>
                  </a:cubicBezTo>
                  <a:cubicBezTo>
                    <a:pt x="21" y="0"/>
                    <a:pt x="20" y="1"/>
                    <a:pt x="20" y="1"/>
                  </a:cubicBezTo>
                  <a:close/>
                  <a:moveTo>
                    <a:pt x="25" y="16"/>
                  </a:moveTo>
                  <a:cubicBezTo>
                    <a:pt x="26" y="17"/>
                    <a:pt x="28" y="16"/>
                    <a:pt x="28" y="16"/>
                  </a:cubicBezTo>
                  <a:cubicBezTo>
                    <a:pt x="28" y="15"/>
                    <a:pt x="25" y="15"/>
                    <a:pt x="25" y="1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" name="Freeform 331">
              <a:extLst>
                <a:ext uri="{FF2B5EF4-FFF2-40B4-BE49-F238E27FC236}">
                  <a16:creationId xmlns:a16="http://schemas.microsoft.com/office/drawing/2014/main" id="{A143B5D7-9A86-42A7-990C-C31F1A38E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7513" y="2678113"/>
              <a:ext cx="22225" cy="14288"/>
            </a:xfrm>
            <a:custGeom>
              <a:avLst/>
              <a:gdLst>
                <a:gd name="T0" fmla="*/ 3 w 6"/>
                <a:gd name="T1" fmla="*/ 1 h 4"/>
                <a:gd name="T2" fmla="*/ 2 w 6"/>
                <a:gd name="T3" fmla="*/ 4 h 4"/>
                <a:gd name="T4" fmla="*/ 4 w 6"/>
                <a:gd name="T5" fmla="*/ 4 h 4"/>
                <a:gd name="T6" fmla="*/ 6 w 6"/>
                <a:gd name="T7" fmla="*/ 3 h 4"/>
                <a:gd name="T8" fmla="*/ 3 w 6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3" y="1"/>
                  </a:moveTo>
                  <a:cubicBezTo>
                    <a:pt x="3" y="0"/>
                    <a:pt x="0" y="3"/>
                    <a:pt x="2" y="4"/>
                  </a:cubicBezTo>
                  <a:cubicBezTo>
                    <a:pt x="3" y="4"/>
                    <a:pt x="3" y="3"/>
                    <a:pt x="4" y="4"/>
                  </a:cubicBezTo>
                  <a:cubicBezTo>
                    <a:pt x="5" y="4"/>
                    <a:pt x="6" y="4"/>
                    <a:pt x="6" y="3"/>
                  </a:cubicBezTo>
                  <a:cubicBezTo>
                    <a:pt x="6" y="2"/>
                    <a:pt x="3" y="2"/>
                    <a:pt x="3" y="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" name="Freeform 332">
              <a:extLst>
                <a:ext uri="{FF2B5EF4-FFF2-40B4-BE49-F238E27FC236}">
                  <a16:creationId xmlns:a16="http://schemas.microsoft.com/office/drawing/2014/main" id="{611F947F-9415-45A7-9B68-195A795C55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30438" y="2278063"/>
              <a:ext cx="68262" cy="50800"/>
            </a:xfrm>
            <a:custGeom>
              <a:avLst/>
              <a:gdLst>
                <a:gd name="T0" fmla="*/ 0 w 19"/>
                <a:gd name="T1" fmla="*/ 1 h 14"/>
                <a:gd name="T2" fmla="*/ 3 w 19"/>
                <a:gd name="T3" fmla="*/ 4 h 14"/>
                <a:gd name="T4" fmla="*/ 0 w 19"/>
                <a:gd name="T5" fmla="*/ 1 h 14"/>
                <a:gd name="T6" fmla="*/ 4 w 19"/>
                <a:gd name="T7" fmla="*/ 4 h 14"/>
                <a:gd name="T8" fmla="*/ 6 w 19"/>
                <a:gd name="T9" fmla="*/ 5 h 14"/>
                <a:gd name="T10" fmla="*/ 4 w 19"/>
                <a:gd name="T11" fmla="*/ 4 h 14"/>
                <a:gd name="T12" fmla="*/ 12 w 19"/>
                <a:gd name="T13" fmla="*/ 8 h 14"/>
                <a:gd name="T14" fmla="*/ 9 w 19"/>
                <a:gd name="T15" fmla="*/ 6 h 14"/>
                <a:gd name="T16" fmla="*/ 12 w 19"/>
                <a:gd name="T17" fmla="*/ 8 h 14"/>
                <a:gd name="T18" fmla="*/ 12 w 19"/>
                <a:gd name="T19" fmla="*/ 10 h 14"/>
                <a:gd name="T20" fmla="*/ 14 w 19"/>
                <a:gd name="T21" fmla="*/ 11 h 14"/>
                <a:gd name="T22" fmla="*/ 12 w 19"/>
                <a:gd name="T23" fmla="*/ 10 h 14"/>
                <a:gd name="T24" fmla="*/ 16 w 19"/>
                <a:gd name="T25" fmla="*/ 12 h 14"/>
                <a:gd name="T26" fmla="*/ 18 w 19"/>
                <a:gd name="T27" fmla="*/ 13 h 14"/>
                <a:gd name="T28" fmla="*/ 16 w 19"/>
                <a:gd name="T29" fmla="*/ 12 h 14"/>
                <a:gd name="T30" fmla="*/ 14 w 19"/>
                <a:gd name="T31" fmla="*/ 8 h 14"/>
                <a:gd name="T32" fmla="*/ 16 w 19"/>
                <a:gd name="T33" fmla="*/ 11 h 14"/>
                <a:gd name="T34" fmla="*/ 14 w 19"/>
                <a:gd name="T3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4">
                  <a:moveTo>
                    <a:pt x="0" y="1"/>
                  </a:moveTo>
                  <a:cubicBezTo>
                    <a:pt x="0" y="1"/>
                    <a:pt x="2" y="5"/>
                    <a:pt x="3" y="4"/>
                  </a:cubicBezTo>
                  <a:cubicBezTo>
                    <a:pt x="4" y="3"/>
                    <a:pt x="0" y="0"/>
                    <a:pt x="0" y="1"/>
                  </a:cubicBezTo>
                  <a:close/>
                  <a:moveTo>
                    <a:pt x="4" y="4"/>
                  </a:moveTo>
                  <a:cubicBezTo>
                    <a:pt x="4" y="4"/>
                    <a:pt x="6" y="5"/>
                    <a:pt x="6" y="5"/>
                  </a:cubicBezTo>
                  <a:cubicBezTo>
                    <a:pt x="7" y="5"/>
                    <a:pt x="4" y="3"/>
                    <a:pt x="4" y="4"/>
                  </a:cubicBezTo>
                  <a:close/>
                  <a:moveTo>
                    <a:pt x="12" y="8"/>
                  </a:moveTo>
                  <a:cubicBezTo>
                    <a:pt x="13" y="7"/>
                    <a:pt x="9" y="5"/>
                    <a:pt x="9" y="6"/>
                  </a:cubicBezTo>
                  <a:cubicBezTo>
                    <a:pt x="9" y="7"/>
                    <a:pt x="11" y="8"/>
                    <a:pt x="12" y="8"/>
                  </a:cubicBezTo>
                  <a:close/>
                  <a:moveTo>
                    <a:pt x="12" y="10"/>
                  </a:moveTo>
                  <a:cubicBezTo>
                    <a:pt x="12" y="11"/>
                    <a:pt x="13" y="12"/>
                    <a:pt x="14" y="11"/>
                  </a:cubicBezTo>
                  <a:cubicBezTo>
                    <a:pt x="15" y="11"/>
                    <a:pt x="11" y="9"/>
                    <a:pt x="12" y="10"/>
                  </a:cubicBezTo>
                  <a:close/>
                  <a:moveTo>
                    <a:pt x="16" y="12"/>
                  </a:moveTo>
                  <a:cubicBezTo>
                    <a:pt x="16" y="12"/>
                    <a:pt x="17" y="14"/>
                    <a:pt x="18" y="13"/>
                  </a:cubicBezTo>
                  <a:cubicBezTo>
                    <a:pt x="19" y="13"/>
                    <a:pt x="16" y="12"/>
                    <a:pt x="16" y="12"/>
                  </a:cubicBezTo>
                  <a:close/>
                  <a:moveTo>
                    <a:pt x="14" y="8"/>
                  </a:moveTo>
                  <a:cubicBezTo>
                    <a:pt x="13" y="9"/>
                    <a:pt x="16" y="11"/>
                    <a:pt x="16" y="11"/>
                  </a:cubicBezTo>
                  <a:cubicBezTo>
                    <a:pt x="16" y="11"/>
                    <a:pt x="14" y="7"/>
                    <a:pt x="14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" name="Freeform 333">
              <a:extLst>
                <a:ext uri="{FF2B5EF4-FFF2-40B4-BE49-F238E27FC236}">
                  <a16:creationId xmlns:a16="http://schemas.microsoft.com/office/drawing/2014/main" id="{239FD6A9-E135-4463-AD06-6900E881A7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30438" y="2278063"/>
              <a:ext cx="68262" cy="50800"/>
            </a:xfrm>
            <a:custGeom>
              <a:avLst/>
              <a:gdLst>
                <a:gd name="T0" fmla="*/ 0 w 19"/>
                <a:gd name="T1" fmla="*/ 1 h 14"/>
                <a:gd name="T2" fmla="*/ 3 w 19"/>
                <a:gd name="T3" fmla="*/ 4 h 14"/>
                <a:gd name="T4" fmla="*/ 0 w 19"/>
                <a:gd name="T5" fmla="*/ 1 h 14"/>
                <a:gd name="T6" fmla="*/ 4 w 19"/>
                <a:gd name="T7" fmla="*/ 4 h 14"/>
                <a:gd name="T8" fmla="*/ 6 w 19"/>
                <a:gd name="T9" fmla="*/ 5 h 14"/>
                <a:gd name="T10" fmla="*/ 4 w 19"/>
                <a:gd name="T11" fmla="*/ 4 h 14"/>
                <a:gd name="T12" fmla="*/ 12 w 19"/>
                <a:gd name="T13" fmla="*/ 8 h 14"/>
                <a:gd name="T14" fmla="*/ 9 w 19"/>
                <a:gd name="T15" fmla="*/ 6 h 14"/>
                <a:gd name="T16" fmla="*/ 12 w 19"/>
                <a:gd name="T17" fmla="*/ 8 h 14"/>
                <a:gd name="T18" fmla="*/ 12 w 19"/>
                <a:gd name="T19" fmla="*/ 10 h 14"/>
                <a:gd name="T20" fmla="*/ 14 w 19"/>
                <a:gd name="T21" fmla="*/ 11 h 14"/>
                <a:gd name="T22" fmla="*/ 12 w 19"/>
                <a:gd name="T23" fmla="*/ 10 h 14"/>
                <a:gd name="T24" fmla="*/ 16 w 19"/>
                <a:gd name="T25" fmla="*/ 12 h 14"/>
                <a:gd name="T26" fmla="*/ 18 w 19"/>
                <a:gd name="T27" fmla="*/ 13 h 14"/>
                <a:gd name="T28" fmla="*/ 16 w 19"/>
                <a:gd name="T29" fmla="*/ 12 h 14"/>
                <a:gd name="T30" fmla="*/ 14 w 19"/>
                <a:gd name="T31" fmla="*/ 8 h 14"/>
                <a:gd name="T32" fmla="*/ 16 w 19"/>
                <a:gd name="T33" fmla="*/ 11 h 14"/>
                <a:gd name="T34" fmla="*/ 14 w 19"/>
                <a:gd name="T3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4">
                  <a:moveTo>
                    <a:pt x="0" y="1"/>
                  </a:moveTo>
                  <a:cubicBezTo>
                    <a:pt x="0" y="1"/>
                    <a:pt x="2" y="5"/>
                    <a:pt x="3" y="4"/>
                  </a:cubicBezTo>
                  <a:cubicBezTo>
                    <a:pt x="4" y="3"/>
                    <a:pt x="0" y="0"/>
                    <a:pt x="0" y="1"/>
                  </a:cubicBezTo>
                  <a:close/>
                  <a:moveTo>
                    <a:pt x="4" y="4"/>
                  </a:moveTo>
                  <a:cubicBezTo>
                    <a:pt x="4" y="4"/>
                    <a:pt x="6" y="5"/>
                    <a:pt x="6" y="5"/>
                  </a:cubicBezTo>
                  <a:cubicBezTo>
                    <a:pt x="7" y="5"/>
                    <a:pt x="4" y="3"/>
                    <a:pt x="4" y="4"/>
                  </a:cubicBezTo>
                  <a:close/>
                  <a:moveTo>
                    <a:pt x="12" y="8"/>
                  </a:moveTo>
                  <a:cubicBezTo>
                    <a:pt x="13" y="7"/>
                    <a:pt x="9" y="5"/>
                    <a:pt x="9" y="6"/>
                  </a:cubicBezTo>
                  <a:cubicBezTo>
                    <a:pt x="9" y="7"/>
                    <a:pt x="11" y="8"/>
                    <a:pt x="12" y="8"/>
                  </a:cubicBezTo>
                  <a:close/>
                  <a:moveTo>
                    <a:pt x="12" y="10"/>
                  </a:moveTo>
                  <a:cubicBezTo>
                    <a:pt x="12" y="11"/>
                    <a:pt x="13" y="12"/>
                    <a:pt x="14" y="11"/>
                  </a:cubicBezTo>
                  <a:cubicBezTo>
                    <a:pt x="15" y="11"/>
                    <a:pt x="11" y="9"/>
                    <a:pt x="12" y="10"/>
                  </a:cubicBezTo>
                  <a:close/>
                  <a:moveTo>
                    <a:pt x="16" y="12"/>
                  </a:moveTo>
                  <a:cubicBezTo>
                    <a:pt x="16" y="12"/>
                    <a:pt x="17" y="14"/>
                    <a:pt x="18" y="13"/>
                  </a:cubicBezTo>
                  <a:cubicBezTo>
                    <a:pt x="19" y="13"/>
                    <a:pt x="16" y="12"/>
                    <a:pt x="16" y="12"/>
                  </a:cubicBezTo>
                  <a:close/>
                  <a:moveTo>
                    <a:pt x="14" y="8"/>
                  </a:moveTo>
                  <a:cubicBezTo>
                    <a:pt x="13" y="9"/>
                    <a:pt x="16" y="11"/>
                    <a:pt x="16" y="11"/>
                  </a:cubicBezTo>
                  <a:cubicBezTo>
                    <a:pt x="16" y="11"/>
                    <a:pt x="14" y="7"/>
                    <a:pt x="14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" name="Freeform 334">
              <a:extLst>
                <a:ext uri="{FF2B5EF4-FFF2-40B4-BE49-F238E27FC236}">
                  <a16:creationId xmlns:a16="http://schemas.microsoft.com/office/drawing/2014/main" id="{7229F398-7CA2-48F7-A048-E378CFFBF1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584450" y="2325688"/>
              <a:ext cx="342900" cy="301625"/>
            </a:xfrm>
            <a:custGeom>
              <a:avLst/>
              <a:gdLst>
                <a:gd name="T0" fmla="*/ 94 w 95"/>
                <a:gd name="T1" fmla="*/ 37 h 84"/>
                <a:gd name="T2" fmla="*/ 90 w 95"/>
                <a:gd name="T3" fmla="*/ 33 h 84"/>
                <a:gd name="T4" fmla="*/ 87 w 95"/>
                <a:gd name="T5" fmla="*/ 28 h 84"/>
                <a:gd name="T6" fmla="*/ 85 w 95"/>
                <a:gd name="T7" fmla="*/ 25 h 84"/>
                <a:gd name="T8" fmla="*/ 78 w 95"/>
                <a:gd name="T9" fmla="*/ 19 h 84"/>
                <a:gd name="T10" fmla="*/ 76 w 95"/>
                <a:gd name="T11" fmla="*/ 11 h 84"/>
                <a:gd name="T12" fmla="*/ 71 w 95"/>
                <a:gd name="T13" fmla="*/ 6 h 84"/>
                <a:gd name="T14" fmla="*/ 68 w 95"/>
                <a:gd name="T15" fmla="*/ 2 h 84"/>
                <a:gd name="T16" fmla="*/ 67 w 95"/>
                <a:gd name="T17" fmla="*/ 10 h 84"/>
                <a:gd name="T18" fmla="*/ 61 w 95"/>
                <a:gd name="T19" fmla="*/ 15 h 84"/>
                <a:gd name="T20" fmla="*/ 54 w 95"/>
                <a:gd name="T21" fmla="*/ 12 h 84"/>
                <a:gd name="T22" fmla="*/ 53 w 95"/>
                <a:gd name="T23" fmla="*/ 7 h 84"/>
                <a:gd name="T24" fmla="*/ 55 w 95"/>
                <a:gd name="T25" fmla="*/ 3 h 84"/>
                <a:gd name="T26" fmla="*/ 52 w 95"/>
                <a:gd name="T27" fmla="*/ 3 h 84"/>
                <a:gd name="T28" fmla="*/ 46 w 95"/>
                <a:gd name="T29" fmla="*/ 2 h 84"/>
                <a:gd name="T30" fmla="*/ 40 w 95"/>
                <a:gd name="T31" fmla="*/ 6 h 84"/>
                <a:gd name="T32" fmla="*/ 38 w 95"/>
                <a:gd name="T33" fmla="*/ 10 h 84"/>
                <a:gd name="T34" fmla="*/ 34 w 95"/>
                <a:gd name="T35" fmla="*/ 8 h 84"/>
                <a:gd name="T36" fmla="*/ 30 w 95"/>
                <a:gd name="T37" fmla="*/ 9 h 84"/>
                <a:gd name="T38" fmla="*/ 27 w 95"/>
                <a:gd name="T39" fmla="*/ 11 h 84"/>
                <a:gd name="T40" fmla="*/ 25 w 95"/>
                <a:gd name="T41" fmla="*/ 15 h 84"/>
                <a:gd name="T42" fmla="*/ 22 w 95"/>
                <a:gd name="T43" fmla="*/ 15 h 84"/>
                <a:gd name="T44" fmla="*/ 14 w 95"/>
                <a:gd name="T45" fmla="*/ 22 h 84"/>
                <a:gd name="T46" fmla="*/ 7 w 95"/>
                <a:gd name="T47" fmla="*/ 25 h 84"/>
                <a:gd name="T48" fmla="*/ 3 w 95"/>
                <a:gd name="T49" fmla="*/ 26 h 84"/>
                <a:gd name="T50" fmla="*/ 1 w 95"/>
                <a:gd name="T51" fmla="*/ 34 h 84"/>
                <a:gd name="T52" fmla="*/ 2 w 95"/>
                <a:gd name="T53" fmla="*/ 38 h 84"/>
                <a:gd name="T54" fmla="*/ 4 w 95"/>
                <a:gd name="T55" fmla="*/ 46 h 84"/>
                <a:gd name="T56" fmla="*/ 5 w 95"/>
                <a:gd name="T57" fmla="*/ 57 h 84"/>
                <a:gd name="T58" fmla="*/ 11 w 95"/>
                <a:gd name="T59" fmla="*/ 60 h 84"/>
                <a:gd name="T60" fmla="*/ 21 w 95"/>
                <a:gd name="T61" fmla="*/ 57 h 84"/>
                <a:gd name="T62" fmla="*/ 32 w 95"/>
                <a:gd name="T63" fmla="*/ 53 h 84"/>
                <a:gd name="T64" fmla="*/ 45 w 95"/>
                <a:gd name="T65" fmla="*/ 52 h 84"/>
                <a:gd name="T66" fmla="*/ 49 w 95"/>
                <a:gd name="T67" fmla="*/ 55 h 84"/>
                <a:gd name="T68" fmla="*/ 54 w 95"/>
                <a:gd name="T69" fmla="*/ 59 h 84"/>
                <a:gd name="T70" fmla="*/ 57 w 95"/>
                <a:gd name="T71" fmla="*/ 58 h 84"/>
                <a:gd name="T72" fmla="*/ 59 w 95"/>
                <a:gd name="T73" fmla="*/ 59 h 84"/>
                <a:gd name="T74" fmla="*/ 63 w 95"/>
                <a:gd name="T75" fmla="*/ 65 h 84"/>
                <a:gd name="T76" fmla="*/ 71 w 95"/>
                <a:gd name="T77" fmla="*/ 70 h 84"/>
                <a:gd name="T78" fmla="*/ 75 w 95"/>
                <a:gd name="T79" fmla="*/ 70 h 84"/>
                <a:gd name="T80" fmla="*/ 78 w 95"/>
                <a:gd name="T81" fmla="*/ 71 h 84"/>
                <a:gd name="T82" fmla="*/ 86 w 95"/>
                <a:gd name="T83" fmla="*/ 68 h 84"/>
                <a:gd name="T84" fmla="*/ 91 w 95"/>
                <a:gd name="T85" fmla="*/ 54 h 84"/>
                <a:gd name="T86" fmla="*/ 94 w 95"/>
                <a:gd name="T87" fmla="*/ 47 h 84"/>
                <a:gd name="T88" fmla="*/ 43 w 95"/>
                <a:gd name="T89" fmla="*/ 2 h 84"/>
                <a:gd name="T90" fmla="*/ 55 w 95"/>
                <a:gd name="T91" fmla="*/ 63 h 84"/>
                <a:gd name="T92" fmla="*/ 78 w 95"/>
                <a:gd name="T93" fmla="*/ 77 h 84"/>
                <a:gd name="T94" fmla="*/ 78 w 95"/>
                <a:gd name="T95" fmla="*/ 84 h 84"/>
                <a:gd name="T96" fmla="*/ 81 w 95"/>
                <a:gd name="T97" fmla="*/ 82 h 84"/>
                <a:gd name="T98" fmla="*/ 78 w 95"/>
                <a:gd name="T99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5" h="84">
                  <a:moveTo>
                    <a:pt x="95" y="42"/>
                  </a:moveTo>
                  <a:cubicBezTo>
                    <a:pt x="95" y="42"/>
                    <a:pt x="95" y="40"/>
                    <a:pt x="94" y="40"/>
                  </a:cubicBezTo>
                  <a:cubicBezTo>
                    <a:pt x="94" y="41"/>
                    <a:pt x="94" y="38"/>
                    <a:pt x="94" y="37"/>
                  </a:cubicBezTo>
                  <a:cubicBezTo>
                    <a:pt x="94" y="35"/>
                    <a:pt x="94" y="35"/>
                    <a:pt x="94" y="36"/>
                  </a:cubicBezTo>
                  <a:cubicBezTo>
                    <a:pt x="93" y="37"/>
                    <a:pt x="92" y="35"/>
                    <a:pt x="92" y="34"/>
                  </a:cubicBezTo>
                  <a:cubicBezTo>
                    <a:pt x="92" y="34"/>
                    <a:pt x="91" y="32"/>
                    <a:pt x="90" y="33"/>
                  </a:cubicBezTo>
                  <a:cubicBezTo>
                    <a:pt x="89" y="33"/>
                    <a:pt x="90" y="31"/>
                    <a:pt x="89" y="31"/>
                  </a:cubicBezTo>
                  <a:cubicBezTo>
                    <a:pt x="88" y="32"/>
                    <a:pt x="88" y="30"/>
                    <a:pt x="88" y="29"/>
                  </a:cubicBezTo>
                  <a:cubicBezTo>
                    <a:pt x="88" y="28"/>
                    <a:pt x="88" y="29"/>
                    <a:pt x="87" y="28"/>
                  </a:cubicBezTo>
                  <a:cubicBezTo>
                    <a:pt x="87" y="28"/>
                    <a:pt x="87" y="28"/>
                    <a:pt x="86" y="28"/>
                  </a:cubicBezTo>
                  <a:cubicBezTo>
                    <a:pt x="85" y="29"/>
                    <a:pt x="85" y="27"/>
                    <a:pt x="85" y="27"/>
                  </a:cubicBezTo>
                  <a:cubicBezTo>
                    <a:pt x="86" y="26"/>
                    <a:pt x="85" y="26"/>
                    <a:pt x="85" y="25"/>
                  </a:cubicBezTo>
                  <a:cubicBezTo>
                    <a:pt x="84" y="24"/>
                    <a:pt x="84" y="24"/>
                    <a:pt x="84" y="23"/>
                  </a:cubicBezTo>
                  <a:cubicBezTo>
                    <a:pt x="84" y="23"/>
                    <a:pt x="79" y="20"/>
                    <a:pt x="78" y="20"/>
                  </a:cubicBezTo>
                  <a:cubicBezTo>
                    <a:pt x="77" y="20"/>
                    <a:pt x="78" y="19"/>
                    <a:pt x="78" y="19"/>
                  </a:cubicBezTo>
                  <a:cubicBezTo>
                    <a:pt x="77" y="18"/>
                    <a:pt x="77" y="17"/>
                    <a:pt x="77" y="16"/>
                  </a:cubicBezTo>
                  <a:cubicBezTo>
                    <a:pt x="77" y="15"/>
                    <a:pt x="76" y="14"/>
                    <a:pt x="76" y="13"/>
                  </a:cubicBezTo>
                  <a:cubicBezTo>
                    <a:pt x="76" y="12"/>
                    <a:pt x="75" y="12"/>
                    <a:pt x="76" y="11"/>
                  </a:cubicBezTo>
                  <a:cubicBezTo>
                    <a:pt x="76" y="9"/>
                    <a:pt x="74" y="9"/>
                    <a:pt x="74" y="9"/>
                  </a:cubicBezTo>
                  <a:cubicBezTo>
                    <a:pt x="74" y="8"/>
                    <a:pt x="73" y="9"/>
                    <a:pt x="72" y="9"/>
                  </a:cubicBezTo>
                  <a:cubicBezTo>
                    <a:pt x="71" y="9"/>
                    <a:pt x="71" y="8"/>
                    <a:pt x="71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70" y="2"/>
                    <a:pt x="70" y="0"/>
                    <a:pt x="69" y="0"/>
                  </a:cubicBezTo>
                  <a:cubicBezTo>
                    <a:pt x="69" y="0"/>
                    <a:pt x="68" y="1"/>
                    <a:pt x="68" y="2"/>
                  </a:cubicBezTo>
                  <a:cubicBezTo>
                    <a:pt x="68" y="2"/>
                    <a:pt x="68" y="3"/>
                    <a:pt x="67" y="3"/>
                  </a:cubicBezTo>
                  <a:cubicBezTo>
                    <a:pt x="67" y="4"/>
                    <a:pt x="68" y="5"/>
                    <a:pt x="67" y="6"/>
                  </a:cubicBezTo>
                  <a:cubicBezTo>
                    <a:pt x="66" y="7"/>
                    <a:pt x="67" y="9"/>
                    <a:pt x="67" y="10"/>
                  </a:cubicBezTo>
                  <a:cubicBezTo>
                    <a:pt x="67" y="11"/>
                    <a:pt x="67" y="13"/>
                    <a:pt x="66" y="14"/>
                  </a:cubicBezTo>
                  <a:cubicBezTo>
                    <a:pt x="65" y="15"/>
                    <a:pt x="65" y="16"/>
                    <a:pt x="64" y="16"/>
                  </a:cubicBezTo>
                  <a:cubicBezTo>
                    <a:pt x="63" y="17"/>
                    <a:pt x="61" y="16"/>
                    <a:pt x="61" y="15"/>
                  </a:cubicBezTo>
                  <a:cubicBezTo>
                    <a:pt x="61" y="15"/>
                    <a:pt x="60" y="14"/>
                    <a:pt x="59" y="14"/>
                  </a:cubicBezTo>
                  <a:cubicBezTo>
                    <a:pt x="58" y="14"/>
                    <a:pt x="58" y="13"/>
                    <a:pt x="57" y="12"/>
                  </a:cubicBezTo>
                  <a:cubicBezTo>
                    <a:pt x="56" y="12"/>
                    <a:pt x="55" y="13"/>
                    <a:pt x="54" y="12"/>
                  </a:cubicBezTo>
                  <a:cubicBezTo>
                    <a:pt x="54" y="11"/>
                    <a:pt x="54" y="10"/>
                    <a:pt x="53" y="10"/>
                  </a:cubicBezTo>
                  <a:cubicBezTo>
                    <a:pt x="52" y="9"/>
                    <a:pt x="52" y="9"/>
                    <a:pt x="53" y="9"/>
                  </a:cubicBezTo>
                  <a:cubicBezTo>
                    <a:pt x="54" y="8"/>
                    <a:pt x="54" y="7"/>
                    <a:pt x="53" y="7"/>
                  </a:cubicBezTo>
                  <a:cubicBezTo>
                    <a:pt x="53" y="6"/>
                    <a:pt x="54" y="6"/>
                    <a:pt x="55" y="6"/>
                  </a:cubicBezTo>
                  <a:cubicBezTo>
                    <a:pt x="56" y="5"/>
                    <a:pt x="55" y="4"/>
                    <a:pt x="56" y="4"/>
                  </a:cubicBezTo>
                  <a:cubicBezTo>
                    <a:pt x="56" y="4"/>
                    <a:pt x="56" y="3"/>
                    <a:pt x="55" y="3"/>
                  </a:cubicBezTo>
                  <a:cubicBezTo>
                    <a:pt x="54" y="3"/>
                    <a:pt x="55" y="4"/>
                    <a:pt x="54" y="4"/>
                  </a:cubicBezTo>
                  <a:cubicBezTo>
                    <a:pt x="54" y="4"/>
                    <a:pt x="54" y="3"/>
                    <a:pt x="53" y="3"/>
                  </a:cubicBezTo>
                  <a:cubicBezTo>
                    <a:pt x="53" y="3"/>
                    <a:pt x="52" y="4"/>
                    <a:pt x="52" y="3"/>
                  </a:cubicBezTo>
                  <a:cubicBezTo>
                    <a:pt x="51" y="3"/>
                    <a:pt x="48" y="2"/>
                    <a:pt x="47" y="2"/>
                  </a:cubicBezTo>
                  <a:cubicBezTo>
                    <a:pt x="46" y="2"/>
                    <a:pt x="46" y="0"/>
                    <a:pt x="45" y="1"/>
                  </a:cubicBezTo>
                  <a:cubicBezTo>
                    <a:pt x="44" y="1"/>
                    <a:pt x="45" y="1"/>
                    <a:pt x="46" y="2"/>
                  </a:cubicBezTo>
                  <a:cubicBezTo>
                    <a:pt x="47" y="3"/>
                    <a:pt x="43" y="4"/>
                    <a:pt x="42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1" y="4"/>
                    <a:pt x="41" y="5"/>
                    <a:pt x="40" y="6"/>
                  </a:cubicBezTo>
                  <a:cubicBezTo>
                    <a:pt x="39" y="7"/>
                    <a:pt x="40" y="7"/>
                    <a:pt x="39" y="8"/>
                  </a:cubicBezTo>
                  <a:cubicBezTo>
                    <a:pt x="38" y="8"/>
                    <a:pt x="38" y="9"/>
                    <a:pt x="39" y="10"/>
                  </a:cubicBezTo>
                  <a:cubicBezTo>
                    <a:pt x="40" y="11"/>
                    <a:pt x="39" y="11"/>
                    <a:pt x="38" y="10"/>
                  </a:cubicBezTo>
                  <a:cubicBezTo>
                    <a:pt x="37" y="9"/>
                    <a:pt x="36" y="9"/>
                    <a:pt x="36" y="10"/>
                  </a:cubicBezTo>
                  <a:cubicBezTo>
                    <a:pt x="36" y="11"/>
                    <a:pt x="35" y="11"/>
                    <a:pt x="36" y="10"/>
                  </a:cubicBezTo>
                  <a:cubicBezTo>
                    <a:pt x="36" y="9"/>
                    <a:pt x="35" y="9"/>
                    <a:pt x="34" y="8"/>
                  </a:cubicBezTo>
                  <a:cubicBezTo>
                    <a:pt x="34" y="8"/>
                    <a:pt x="33" y="7"/>
                    <a:pt x="32" y="7"/>
                  </a:cubicBezTo>
                  <a:cubicBezTo>
                    <a:pt x="32" y="7"/>
                    <a:pt x="32" y="8"/>
                    <a:pt x="31" y="8"/>
                  </a:cubicBezTo>
                  <a:cubicBezTo>
                    <a:pt x="30" y="8"/>
                    <a:pt x="30" y="8"/>
                    <a:pt x="30" y="9"/>
                  </a:cubicBezTo>
                  <a:cubicBezTo>
                    <a:pt x="30" y="10"/>
                    <a:pt x="29" y="9"/>
                    <a:pt x="28" y="9"/>
                  </a:cubicBezTo>
                  <a:cubicBezTo>
                    <a:pt x="28" y="9"/>
                    <a:pt x="28" y="10"/>
                    <a:pt x="28" y="10"/>
                  </a:cubicBezTo>
                  <a:cubicBezTo>
                    <a:pt x="28" y="10"/>
                    <a:pt x="28" y="11"/>
                    <a:pt x="27" y="11"/>
                  </a:cubicBezTo>
                  <a:cubicBezTo>
                    <a:pt x="26" y="11"/>
                    <a:pt x="26" y="12"/>
                    <a:pt x="27" y="13"/>
                  </a:cubicBezTo>
                  <a:cubicBezTo>
                    <a:pt x="27" y="14"/>
                    <a:pt x="26" y="13"/>
                    <a:pt x="25" y="13"/>
                  </a:cubicBezTo>
                  <a:cubicBezTo>
                    <a:pt x="24" y="13"/>
                    <a:pt x="25" y="14"/>
                    <a:pt x="25" y="15"/>
                  </a:cubicBezTo>
                  <a:cubicBezTo>
                    <a:pt x="25" y="16"/>
                    <a:pt x="25" y="15"/>
                    <a:pt x="24" y="16"/>
                  </a:cubicBezTo>
                  <a:cubicBezTo>
                    <a:pt x="24" y="16"/>
                    <a:pt x="24" y="15"/>
                    <a:pt x="24" y="14"/>
                  </a:cubicBezTo>
                  <a:cubicBezTo>
                    <a:pt x="24" y="13"/>
                    <a:pt x="23" y="14"/>
                    <a:pt x="22" y="15"/>
                  </a:cubicBezTo>
                  <a:cubicBezTo>
                    <a:pt x="21" y="16"/>
                    <a:pt x="22" y="17"/>
                    <a:pt x="22" y="18"/>
                  </a:cubicBezTo>
                  <a:cubicBezTo>
                    <a:pt x="21" y="18"/>
                    <a:pt x="19" y="20"/>
                    <a:pt x="18" y="21"/>
                  </a:cubicBezTo>
                  <a:cubicBezTo>
                    <a:pt x="17" y="22"/>
                    <a:pt x="15" y="22"/>
                    <a:pt x="14" y="22"/>
                  </a:cubicBezTo>
                  <a:cubicBezTo>
                    <a:pt x="13" y="23"/>
                    <a:pt x="13" y="22"/>
                    <a:pt x="12" y="23"/>
                  </a:cubicBezTo>
                  <a:cubicBezTo>
                    <a:pt x="11" y="23"/>
                    <a:pt x="10" y="25"/>
                    <a:pt x="10" y="24"/>
                  </a:cubicBezTo>
                  <a:cubicBezTo>
                    <a:pt x="10" y="23"/>
                    <a:pt x="8" y="24"/>
                    <a:pt x="7" y="25"/>
                  </a:cubicBezTo>
                  <a:cubicBezTo>
                    <a:pt x="6" y="25"/>
                    <a:pt x="5" y="26"/>
                    <a:pt x="4" y="26"/>
                  </a:cubicBezTo>
                  <a:cubicBezTo>
                    <a:pt x="3" y="26"/>
                    <a:pt x="3" y="28"/>
                    <a:pt x="3" y="28"/>
                  </a:cubicBezTo>
                  <a:cubicBezTo>
                    <a:pt x="2" y="28"/>
                    <a:pt x="3" y="27"/>
                    <a:pt x="3" y="26"/>
                  </a:cubicBezTo>
                  <a:cubicBezTo>
                    <a:pt x="3" y="26"/>
                    <a:pt x="2" y="27"/>
                    <a:pt x="1" y="28"/>
                  </a:cubicBezTo>
                  <a:cubicBezTo>
                    <a:pt x="1" y="29"/>
                    <a:pt x="2" y="30"/>
                    <a:pt x="1" y="31"/>
                  </a:cubicBezTo>
                  <a:cubicBezTo>
                    <a:pt x="1" y="32"/>
                    <a:pt x="0" y="33"/>
                    <a:pt x="1" y="34"/>
                  </a:cubicBezTo>
                  <a:cubicBezTo>
                    <a:pt x="2" y="36"/>
                    <a:pt x="3" y="37"/>
                    <a:pt x="2" y="38"/>
                  </a:cubicBezTo>
                  <a:cubicBezTo>
                    <a:pt x="2" y="38"/>
                    <a:pt x="1" y="36"/>
                    <a:pt x="1" y="36"/>
                  </a:cubicBezTo>
                  <a:cubicBezTo>
                    <a:pt x="1" y="37"/>
                    <a:pt x="2" y="38"/>
                    <a:pt x="2" y="38"/>
                  </a:cubicBezTo>
                  <a:cubicBezTo>
                    <a:pt x="1" y="38"/>
                    <a:pt x="0" y="36"/>
                    <a:pt x="0" y="37"/>
                  </a:cubicBezTo>
                  <a:cubicBezTo>
                    <a:pt x="0" y="37"/>
                    <a:pt x="2" y="41"/>
                    <a:pt x="2" y="42"/>
                  </a:cubicBezTo>
                  <a:cubicBezTo>
                    <a:pt x="2" y="43"/>
                    <a:pt x="4" y="45"/>
                    <a:pt x="4" y="46"/>
                  </a:cubicBezTo>
                  <a:cubicBezTo>
                    <a:pt x="4" y="48"/>
                    <a:pt x="6" y="51"/>
                    <a:pt x="6" y="52"/>
                  </a:cubicBezTo>
                  <a:cubicBezTo>
                    <a:pt x="7" y="52"/>
                    <a:pt x="6" y="53"/>
                    <a:pt x="6" y="55"/>
                  </a:cubicBezTo>
                  <a:cubicBezTo>
                    <a:pt x="6" y="56"/>
                    <a:pt x="5" y="57"/>
                    <a:pt x="5" y="57"/>
                  </a:cubicBezTo>
                  <a:cubicBezTo>
                    <a:pt x="4" y="57"/>
                    <a:pt x="4" y="58"/>
                    <a:pt x="5" y="58"/>
                  </a:cubicBezTo>
                  <a:cubicBezTo>
                    <a:pt x="6" y="58"/>
                    <a:pt x="6" y="59"/>
                    <a:pt x="7" y="60"/>
                  </a:cubicBezTo>
                  <a:cubicBezTo>
                    <a:pt x="8" y="60"/>
                    <a:pt x="11" y="60"/>
                    <a:pt x="11" y="60"/>
                  </a:cubicBezTo>
                  <a:cubicBezTo>
                    <a:pt x="12" y="60"/>
                    <a:pt x="13" y="59"/>
                    <a:pt x="14" y="59"/>
                  </a:cubicBezTo>
                  <a:cubicBezTo>
                    <a:pt x="15" y="59"/>
                    <a:pt x="15" y="58"/>
                    <a:pt x="15" y="58"/>
                  </a:cubicBezTo>
                  <a:cubicBezTo>
                    <a:pt x="16" y="57"/>
                    <a:pt x="19" y="57"/>
                    <a:pt x="21" y="57"/>
                  </a:cubicBezTo>
                  <a:cubicBezTo>
                    <a:pt x="24" y="57"/>
                    <a:pt x="25" y="57"/>
                    <a:pt x="26" y="56"/>
                  </a:cubicBezTo>
                  <a:cubicBezTo>
                    <a:pt x="26" y="55"/>
                    <a:pt x="28" y="54"/>
                    <a:pt x="29" y="54"/>
                  </a:cubicBezTo>
                  <a:cubicBezTo>
                    <a:pt x="30" y="53"/>
                    <a:pt x="30" y="53"/>
                    <a:pt x="32" y="53"/>
                  </a:cubicBezTo>
                  <a:cubicBezTo>
                    <a:pt x="34" y="53"/>
                    <a:pt x="36" y="52"/>
                    <a:pt x="37" y="52"/>
                  </a:cubicBezTo>
                  <a:cubicBezTo>
                    <a:pt x="39" y="51"/>
                    <a:pt x="41" y="51"/>
                    <a:pt x="42" y="51"/>
                  </a:cubicBezTo>
                  <a:cubicBezTo>
                    <a:pt x="44" y="51"/>
                    <a:pt x="44" y="53"/>
                    <a:pt x="45" y="52"/>
                  </a:cubicBezTo>
                  <a:cubicBezTo>
                    <a:pt x="47" y="52"/>
                    <a:pt x="47" y="53"/>
                    <a:pt x="48" y="53"/>
                  </a:cubicBezTo>
                  <a:cubicBezTo>
                    <a:pt x="49" y="53"/>
                    <a:pt x="48" y="53"/>
                    <a:pt x="49" y="53"/>
                  </a:cubicBezTo>
                  <a:cubicBezTo>
                    <a:pt x="50" y="54"/>
                    <a:pt x="50" y="54"/>
                    <a:pt x="49" y="55"/>
                  </a:cubicBezTo>
                  <a:cubicBezTo>
                    <a:pt x="49" y="56"/>
                    <a:pt x="50" y="55"/>
                    <a:pt x="51" y="57"/>
                  </a:cubicBezTo>
                  <a:cubicBezTo>
                    <a:pt x="52" y="58"/>
                    <a:pt x="51" y="58"/>
                    <a:pt x="52" y="59"/>
                  </a:cubicBezTo>
                  <a:cubicBezTo>
                    <a:pt x="53" y="60"/>
                    <a:pt x="53" y="60"/>
                    <a:pt x="54" y="59"/>
                  </a:cubicBezTo>
                  <a:cubicBezTo>
                    <a:pt x="55" y="57"/>
                    <a:pt x="56" y="58"/>
                    <a:pt x="56" y="57"/>
                  </a:cubicBezTo>
                  <a:cubicBezTo>
                    <a:pt x="56" y="56"/>
                    <a:pt x="57" y="54"/>
                    <a:pt x="58" y="55"/>
                  </a:cubicBezTo>
                  <a:cubicBezTo>
                    <a:pt x="59" y="56"/>
                    <a:pt x="58" y="56"/>
                    <a:pt x="57" y="58"/>
                  </a:cubicBezTo>
                  <a:cubicBezTo>
                    <a:pt x="57" y="61"/>
                    <a:pt x="56" y="59"/>
                    <a:pt x="56" y="60"/>
                  </a:cubicBezTo>
                  <a:cubicBezTo>
                    <a:pt x="56" y="61"/>
                    <a:pt x="58" y="61"/>
                    <a:pt x="58" y="60"/>
                  </a:cubicBezTo>
                  <a:cubicBezTo>
                    <a:pt x="58" y="59"/>
                    <a:pt x="58" y="58"/>
                    <a:pt x="59" y="59"/>
                  </a:cubicBezTo>
                  <a:cubicBezTo>
                    <a:pt x="60" y="60"/>
                    <a:pt x="59" y="61"/>
                    <a:pt x="59" y="62"/>
                  </a:cubicBezTo>
                  <a:cubicBezTo>
                    <a:pt x="59" y="62"/>
                    <a:pt x="60" y="62"/>
                    <a:pt x="61" y="62"/>
                  </a:cubicBezTo>
                  <a:cubicBezTo>
                    <a:pt x="62" y="62"/>
                    <a:pt x="63" y="64"/>
                    <a:pt x="63" y="65"/>
                  </a:cubicBezTo>
                  <a:cubicBezTo>
                    <a:pt x="62" y="66"/>
                    <a:pt x="62" y="67"/>
                    <a:pt x="64" y="68"/>
                  </a:cubicBezTo>
                  <a:cubicBezTo>
                    <a:pt x="66" y="69"/>
                    <a:pt x="65" y="69"/>
                    <a:pt x="66" y="69"/>
                  </a:cubicBezTo>
                  <a:cubicBezTo>
                    <a:pt x="67" y="69"/>
                    <a:pt x="70" y="70"/>
                    <a:pt x="71" y="70"/>
                  </a:cubicBezTo>
                  <a:cubicBezTo>
                    <a:pt x="72" y="71"/>
                    <a:pt x="73" y="70"/>
                    <a:pt x="74" y="69"/>
                  </a:cubicBezTo>
                  <a:cubicBezTo>
                    <a:pt x="74" y="68"/>
                    <a:pt x="75" y="69"/>
                    <a:pt x="75" y="69"/>
                  </a:cubicBezTo>
                  <a:cubicBezTo>
                    <a:pt x="74" y="70"/>
                    <a:pt x="75" y="70"/>
                    <a:pt x="75" y="70"/>
                  </a:cubicBezTo>
                  <a:cubicBezTo>
                    <a:pt x="75" y="69"/>
                    <a:pt x="76" y="69"/>
                    <a:pt x="76" y="69"/>
                  </a:cubicBezTo>
                  <a:cubicBezTo>
                    <a:pt x="76" y="70"/>
                    <a:pt x="77" y="70"/>
                    <a:pt x="77" y="71"/>
                  </a:cubicBezTo>
                  <a:cubicBezTo>
                    <a:pt x="78" y="71"/>
                    <a:pt x="78" y="72"/>
                    <a:pt x="78" y="71"/>
                  </a:cubicBezTo>
                  <a:cubicBezTo>
                    <a:pt x="78" y="71"/>
                    <a:pt x="78" y="70"/>
                    <a:pt x="79" y="70"/>
                  </a:cubicBezTo>
                  <a:cubicBezTo>
                    <a:pt x="80" y="70"/>
                    <a:pt x="80" y="69"/>
                    <a:pt x="81" y="68"/>
                  </a:cubicBezTo>
                  <a:cubicBezTo>
                    <a:pt x="82" y="68"/>
                    <a:pt x="86" y="68"/>
                    <a:pt x="86" y="68"/>
                  </a:cubicBezTo>
                  <a:cubicBezTo>
                    <a:pt x="87" y="68"/>
                    <a:pt x="87" y="64"/>
                    <a:pt x="87" y="63"/>
                  </a:cubicBezTo>
                  <a:cubicBezTo>
                    <a:pt x="87" y="61"/>
                    <a:pt x="89" y="61"/>
                    <a:pt x="89" y="59"/>
                  </a:cubicBezTo>
                  <a:cubicBezTo>
                    <a:pt x="89" y="58"/>
                    <a:pt x="91" y="54"/>
                    <a:pt x="91" y="54"/>
                  </a:cubicBezTo>
                  <a:cubicBezTo>
                    <a:pt x="92" y="54"/>
                    <a:pt x="93" y="54"/>
                    <a:pt x="93" y="53"/>
                  </a:cubicBezTo>
                  <a:cubicBezTo>
                    <a:pt x="93" y="52"/>
                    <a:pt x="94" y="51"/>
                    <a:pt x="94" y="49"/>
                  </a:cubicBezTo>
                  <a:cubicBezTo>
                    <a:pt x="94" y="48"/>
                    <a:pt x="95" y="47"/>
                    <a:pt x="94" y="47"/>
                  </a:cubicBezTo>
                  <a:cubicBezTo>
                    <a:pt x="94" y="46"/>
                    <a:pt x="94" y="45"/>
                    <a:pt x="95" y="44"/>
                  </a:cubicBezTo>
                  <a:cubicBezTo>
                    <a:pt x="95" y="43"/>
                    <a:pt x="94" y="42"/>
                    <a:pt x="95" y="42"/>
                  </a:cubicBezTo>
                  <a:close/>
                  <a:moveTo>
                    <a:pt x="43" y="2"/>
                  </a:moveTo>
                  <a:cubicBezTo>
                    <a:pt x="43" y="1"/>
                    <a:pt x="39" y="2"/>
                    <a:pt x="40" y="2"/>
                  </a:cubicBezTo>
                  <a:cubicBezTo>
                    <a:pt x="41" y="3"/>
                    <a:pt x="43" y="2"/>
                    <a:pt x="43" y="2"/>
                  </a:cubicBezTo>
                  <a:close/>
                  <a:moveTo>
                    <a:pt x="55" y="63"/>
                  </a:moveTo>
                  <a:cubicBezTo>
                    <a:pt x="55" y="63"/>
                    <a:pt x="57" y="63"/>
                    <a:pt x="58" y="62"/>
                  </a:cubicBezTo>
                  <a:cubicBezTo>
                    <a:pt x="58" y="62"/>
                    <a:pt x="54" y="62"/>
                    <a:pt x="55" y="63"/>
                  </a:cubicBezTo>
                  <a:close/>
                  <a:moveTo>
                    <a:pt x="78" y="77"/>
                  </a:moveTo>
                  <a:cubicBezTo>
                    <a:pt x="77" y="77"/>
                    <a:pt x="75" y="76"/>
                    <a:pt x="74" y="76"/>
                  </a:cubicBezTo>
                  <a:cubicBezTo>
                    <a:pt x="73" y="76"/>
                    <a:pt x="76" y="80"/>
                    <a:pt x="75" y="81"/>
                  </a:cubicBezTo>
                  <a:cubicBezTo>
                    <a:pt x="74" y="82"/>
                    <a:pt x="77" y="84"/>
                    <a:pt x="78" y="84"/>
                  </a:cubicBezTo>
                  <a:cubicBezTo>
                    <a:pt x="79" y="84"/>
                    <a:pt x="79" y="83"/>
                    <a:pt x="80" y="83"/>
                  </a:cubicBezTo>
                  <a:cubicBezTo>
                    <a:pt x="80" y="83"/>
                    <a:pt x="80" y="83"/>
                    <a:pt x="80" y="82"/>
                  </a:cubicBezTo>
                  <a:cubicBezTo>
                    <a:pt x="80" y="82"/>
                    <a:pt x="81" y="83"/>
                    <a:pt x="81" y="82"/>
                  </a:cubicBezTo>
                  <a:cubicBezTo>
                    <a:pt x="82" y="82"/>
                    <a:pt x="81" y="80"/>
                    <a:pt x="82" y="80"/>
                  </a:cubicBezTo>
                  <a:cubicBezTo>
                    <a:pt x="83" y="80"/>
                    <a:pt x="82" y="77"/>
                    <a:pt x="82" y="76"/>
                  </a:cubicBezTo>
                  <a:cubicBezTo>
                    <a:pt x="82" y="75"/>
                    <a:pt x="79" y="77"/>
                    <a:pt x="78" y="77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4" name="Freeform 335">
              <a:extLst>
                <a:ext uri="{FF2B5EF4-FFF2-40B4-BE49-F238E27FC236}">
                  <a16:creationId xmlns:a16="http://schemas.microsoft.com/office/drawing/2014/main" id="{2A964354-8D57-4B04-B350-CE64809EF8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133600" y="2541588"/>
              <a:ext cx="104775" cy="125413"/>
            </a:xfrm>
            <a:custGeom>
              <a:avLst/>
              <a:gdLst>
                <a:gd name="T0" fmla="*/ 18 w 29"/>
                <a:gd name="T1" fmla="*/ 17 h 35"/>
                <a:gd name="T2" fmla="*/ 16 w 29"/>
                <a:gd name="T3" fmla="*/ 17 h 35"/>
                <a:gd name="T4" fmla="*/ 14 w 29"/>
                <a:gd name="T5" fmla="*/ 16 h 35"/>
                <a:gd name="T6" fmla="*/ 12 w 29"/>
                <a:gd name="T7" fmla="*/ 18 h 35"/>
                <a:gd name="T8" fmla="*/ 11 w 29"/>
                <a:gd name="T9" fmla="*/ 22 h 35"/>
                <a:gd name="T10" fmla="*/ 4 w 29"/>
                <a:gd name="T11" fmla="*/ 26 h 35"/>
                <a:gd name="T12" fmla="*/ 1 w 29"/>
                <a:gd name="T13" fmla="*/ 29 h 35"/>
                <a:gd name="T14" fmla="*/ 1 w 29"/>
                <a:gd name="T15" fmla="*/ 31 h 35"/>
                <a:gd name="T16" fmla="*/ 3 w 29"/>
                <a:gd name="T17" fmla="*/ 32 h 35"/>
                <a:gd name="T18" fmla="*/ 4 w 29"/>
                <a:gd name="T19" fmla="*/ 33 h 35"/>
                <a:gd name="T20" fmla="*/ 9 w 29"/>
                <a:gd name="T21" fmla="*/ 32 h 35"/>
                <a:gd name="T22" fmla="*/ 10 w 29"/>
                <a:gd name="T23" fmla="*/ 29 h 35"/>
                <a:gd name="T24" fmla="*/ 11 w 29"/>
                <a:gd name="T25" fmla="*/ 27 h 35"/>
                <a:gd name="T26" fmla="*/ 14 w 29"/>
                <a:gd name="T27" fmla="*/ 25 h 35"/>
                <a:gd name="T28" fmla="*/ 15 w 29"/>
                <a:gd name="T29" fmla="*/ 24 h 35"/>
                <a:gd name="T30" fmla="*/ 16 w 29"/>
                <a:gd name="T31" fmla="*/ 22 h 35"/>
                <a:gd name="T32" fmla="*/ 18 w 29"/>
                <a:gd name="T33" fmla="*/ 19 h 35"/>
                <a:gd name="T34" fmla="*/ 18 w 29"/>
                <a:gd name="T35" fmla="*/ 17 h 35"/>
                <a:gd name="T36" fmla="*/ 3 w 29"/>
                <a:gd name="T37" fmla="*/ 34 h 35"/>
                <a:gd name="T38" fmla="*/ 4 w 29"/>
                <a:gd name="T39" fmla="*/ 33 h 35"/>
                <a:gd name="T40" fmla="*/ 3 w 29"/>
                <a:gd name="T41" fmla="*/ 34 h 35"/>
                <a:gd name="T42" fmla="*/ 26 w 29"/>
                <a:gd name="T43" fmla="*/ 8 h 35"/>
                <a:gd name="T44" fmla="*/ 24 w 29"/>
                <a:gd name="T45" fmla="*/ 8 h 35"/>
                <a:gd name="T46" fmla="*/ 23 w 29"/>
                <a:gd name="T47" fmla="*/ 7 h 35"/>
                <a:gd name="T48" fmla="*/ 22 w 29"/>
                <a:gd name="T49" fmla="*/ 5 h 35"/>
                <a:gd name="T50" fmla="*/ 21 w 29"/>
                <a:gd name="T51" fmla="*/ 6 h 35"/>
                <a:gd name="T52" fmla="*/ 21 w 29"/>
                <a:gd name="T53" fmla="*/ 6 h 35"/>
                <a:gd name="T54" fmla="*/ 20 w 29"/>
                <a:gd name="T55" fmla="*/ 4 h 35"/>
                <a:gd name="T56" fmla="*/ 19 w 29"/>
                <a:gd name="T57" fmla="*/ 2 h 35"/>
                <a:gd name="T58" fmla="*/ 16 w 29"/>
                <a:gd name="T59" fmla="*/ 0 h 35"/>
                <a:gd name="T60" fmla="*/ 17 w 29"/>
                <a:gd name="T61" fmla="*/ 2 h 35"/>
                <a:gd name="T62" fmla="*/ 18 w 29"/>
                <a:gd name="T63" fmla="*/ 4 h 35"/>
                <a:gd name="T64" fmla="*/ 20 w 29"/>
                <a:gd name="T65" fmla="*/ 6 h 35"/>
                <a:gd name="T66" fmla="*/ 19 w 29"/>
                <a:gd name="T67" fmla="*/ 9 h 35"/>
                <a:gd name="T68" fmla="*/ 17 w 29"/>
                <a:gd name="T69" fmla="*/ 11 h 35"/>
                <a:gd name="T70" fmla="*/ 20 w 29"/>
                <a:gd name="T71" fmla="*/ 14 h 35"/>
                <a:gd name="T72" fmla="*/ 20 w 29"/>
                <a:gd name="T73" fmla="*/ 18 h 35"/>
                <a:gd name="T74" fmla="*/ 22 w 29"/>
                <a:gd name="T75" fmla="*/ 18 h 35"/>
                <a:gd name="T76" fmla="*/ 24 w 29"/>
                <a:gd name="T77" fmla="*/ 15 h 35"/>
                <a:gd name="T78" fmla="*/ 25 w 29"/>
                <a:gd name="T79" fmla="*/ 12 h 35"/>
                <a:gd name="T80" fmla="*/ 27 w 29"/>
                <a:gd name="T81" fmla="*/ 12 h 35"/>
                <a:gd name="T82" fmla="*/ 28 w 29"/>
                <a:gd name="T83" fmla="*/ 10 h 35"/>
                <a:gd name="T84" fmla="*/ 28 w 29"/>
                <a:gd name="T85" fmla="*/ 8 h 35"/>
                <a:gd name="T86" fmla="*/ 26 w 29"/>
                <a:gd name="T87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" h="35">
                  <a:moveTo>
                    <a:pt x="18" y="17"/>
                  </a:moveTo>
                  <a:cubicBezTo>
                    <a:pt x="17" y="16"/>
                    <a:pt x="17" y="17"/>
                    <a:pt x="16" y="17"/>
                  </a:cubicBezTo>
                  <a:cubicBezTo>
                    <a:pt x="15" y="18"/>
                    <a:pt x="15" y="15"/>
                    <a:pt x="14" y="16"/>
                  </a:cubicBezTo>
                  <a:cubicBezTo>
                    <a:pt x="13" y="17"/>
                    <a:pt x="14" y="17"/>
                    <a:pt x="12" y="18"/>
                  </a:cubicBezTo>
                  <a:cubicBezTo>
                    <a:pt x="11" y="19"/>
                    <a:pt x="12" y="20"/>
                    <a:pt x="11" y="22"/>
                  </a:cubicBezTo>
                  <a:cubicBezTo>
                    <a:pt x="9" y="24"/>
                    <a:pt x="5" y="25"/>
                    <a:pt x="4" y="26"/>
                  </a:cubicBezTo>
                  <a:cubicBezTo>
                    <a:pt x="4" y="27"/>
                    <a:pt x="1" y="28"/>
                    <a:pt x="1" y="29"/>
                  </a:cubicBezTo>
                  <a:cubicBezTo>
                    <a:pt x="1" y="29"/>
                    <a:pt x="0" y="30"/>
                    <a:pt x="1" y="31"/>
                  </a:cubicBezTo>
                  <a:cubicBezTo>
                    <a:pt x="1" y="32"/>
                    <a:pt x="2" y="31"/>
                    <a:pt x="3" y="32"/>
                  </a:cubicBezTo>
                  <a:cubicBezTo>
                    <a:pt x="3" y="33"/>
                    <a:pt x="4" y="32"/>
                    <a:pt x="4" y="33"/>
                  </a:cubicBezTo>
                  <a:cubicBezTo>
                    <a:pt x="5" y="33"/>
                    <a:pt x="7" y="33"/>
                    <a:pt x="9" y="32"/>
                  </a:cubicBezTo>
                  <a:cubicBezTo>
                    <a:pt x="10" y="30"/>
                    <a:pt x="10" y="29"/>
                    <a:pt x="10" y="29"/>
                  </a:cubicBezTo>
                  <a:cubicBezTo>
                    <a:pt x="11" y="29"/>
                    <a:pt x="11" y="27"/>
                    <a:pt x="11" y="27"/>
                  </a:cubicBezTo>
                  <a:cubicBezTo>
                    <a:pt x="12" y="26"/>
                    <a:pt x="12" y="25"/>
                    <a:pt x="14" y="25"/>
                  </a:cubicBezTo>
                  <a:cubicBezTo>
                    <a:pt x="16" y="25"/>
                    <a:pt x="15" y="25"/>
                    <a:pt x="15" y="24"/>
                  </a:cubicBezTo>
                  <a:cubicBezTo>
                    <a:pt x="15" y="23"/>
                    <a:pt x="16" y="23"/>
                    <a:pt x="16" y="22"/>
                  </a:cubicBezTo>
                  <a:cubicBezTo>
                    <a:pt x="16" y="20"/>
                    <a:pt x="19" y="19"/>
                    <a:pt x="18" y="19"/>
                  </a:cubicBezTo>
                  <a:cubicBezTo>
                    <a:pt x="18" y="18"/>
                    <a:pt x="19" y="17"/>
                    <a:pt x="18" y="17"/>
                  </a:cubicBezTo>
                  <a:close/>
                  <a:moveTo>
                    <a:pt x="3" y="34"/>
                  </a:moveTo>
                  <a:cubicBezTo>
                    <a:pt x="3" y="35"/>
                    <a:pt x="4" y="34"/>
                    <a:pt x="4" y="33"/>
                  </a:cubicBezTo>
                  <a:cubicBezTo>
                    <a:pt x="3" y="33"/>
                    <a:pt x="2" y="34"/>
                    <a:pt x="3" y="34"/>
                  </a:cubicBezTo>
                  <a:close/>
                  <a:moveTo>
                    <a:pt x="26" y="8"/>
                  </a:moveTo>
                  <a:cubicBezTo>
                    <a:pt x="26" y="9"/>
                    <a:pt x="25" y="8"/>
                    <a:pt x="24" y="8"/>
                  </a:cubicBezTo>
                  <a:cubicBezTo>
                    <a:pt x="23" y="8"/>
                    <a:pt x="23" y="8"/>
                    <a:pt x="23" y="7"/>
                  </a:cubicBezTo>
                  <a:cubicBezTo>
                    <a:pt x="23" y="6"/>
                    <a:pt x="22" y="5"/>
                    <a:pt x="22" y="5"/>
                  </a:cubicBezTo>
                  <a:cubicBezTo>
                    <a:pt x="21" y="5"/>
                    <a:pt x="22" y="6"/>
                    <a:pt x="21" y="6"/>
                  </a:cubicBezTo>
                  <a:cubicBezTo>
                    <a:pt x="21" y="7"/>
                    <a:pt x="21" y="6"/>
                    <a:pt x="21" y="6"/>
                  </a:cubicBezTo>
                  <a:cubicBezTo>
                    <a:pt x="20" y="6"/>
                    <a:pt x="20" y="5"/>
                    <a:pt x="20" y="4"/>
                  </a:cubicBezTo>
                  <a:cubicBezTo>
                    <a:pt x="20" y="3"/>
                    <a:pt x="19" y="3"/>
                    <a:pt x="19" y="2"/>
                  </a:cubicBezTo>
                  <a:cubicBezTo>
                    <a:pt x="19" y="1"/>
                    <a:pt x="17" y="0"/>
                    <a:pt x="16" y="0"/>
                  </a:cubicBezTo>
                  <a:cubicBezTo>
                    <a:pt x="15" y="0"/>
                    <a:pt x="16" y="2"/>
                    <a:pt x="17" y="2"/>
                  </a:cubicBezTo>
                  <a:cubicBezTo>
                    <a:pt x="17" y="3"/>
                    <a:pt x="18" y="4"/>
                    <a:pt x="18" y="4"/>
                  </a:cubicBezTo>
                  <a:cubicBezTo>
                    <a:pt x="18" y="4"/>
                    <a:pt x="19" y="6"/>
                    <a:pt x="20" y="6"/>
                  </a:cubicBezTo>
                  <a:cubicBezTo>
                    <a:pt x="20" y="6"/>
                    <a:pt x="19" y="8"/>
                    <a:pt x="19" y="9"/>
                  </a:cubicBezTo>
                  <a:cubicBezTo>
                    <a:pt x="19" y="11"/>
                    <a:pt x="18" y="10"/>
                    <a:pt x="17" y="11"/>
                  </a:cubicBezTo>
                  <a:cubicBezTo>
                    <a:pt x="17" y="12"/>
                    <a:pt x="19" y="13"/>
                    <a:pt x="20" y="14"/>
                  </a:cubicBezTo>
                  <a:cubicBezTo>
                    <a:pt x="22" y="15"/>
                    <a:pt x="19" y="17"/>
                    <a:pt x="20" y="18"/>
                  </a:cubicBezTo>
                  <a:cubicBezTo>
                    <a:pt x="20" y="18"/>
                    <a:pt x="21" y="19"/>
                    <a:pt x="22" y="18"/>
                  </a:cubicBezTo>
                  <a:cubicBezTo>
                    <a:pt x="23" y="18"/>
                    <a:pt x="24" y="15"/>
                    <a:pt x="24" y="15"/>
                  </a:cubicBezTo>
                  <a:cubicBezTo>
                    <a:pt x="25" y="14"/>
                    <a:pt x="25" y="13"/>
                    <a:pt x="25" y="12"/>
                  </a:cubicBezTo>
                  <a:cubicBezTo>
                    <a:pt x="26" y="12"/>
                    <a:pt x="26" y="12"/>
                    <a:pt x="27" y="12"/>
                  </a:cubicBezTo>
                  <a:cubicBezTo>
                    <a:pt x="27" y="12"/>
                    <a:pt x="27" y="10"/>
                    <a:pt x="28" y="10"/>
                  </a:cubicBezTo>
                  <a:cubicBezTo>
                    <a:pt x="28" y="10"/>
                    <a:pt x="28" y="9"/>
                    <a:pt x="28" y="8"/>
                  </a:cubicBezTo>
                  <a:cubicBezTo>
                    <a:pt x="29" y="7"/>
                    <a:pt x="27" y="8"/>
                    <a:pt x="26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6" name="Freeform 336">
              <a:extLst>
                <a:ext uri="{FF2B5EF4-FFF2-40B4-BE49-F238E27FC236}">
                  <a16:creationId xmlns:a16="http://schemas.microsoft.com/office/drawing/2014/main" id="{3C7D25E3-164F-4B17-8D4B-355C1BAB0A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043113" y="2371725"/>
              <a:ext cx="25400" cy="22225"/>
            </a:xfrm>
            <a:custGeom>
              <a:avLst/>
              <a:gdLst>
                <a:gd name="T0" fmla="*/ 1 w 7"/>
                <a:gd name="T1" fmla="*/ 5 h 6"/>
                <a:gd name="T2" fmla="*/ 4 w 7"/>
                <a:gd name="T3" fmla="*/ 4 h 6"/>
                <a:gd name="T4" fmla="*/ 1 w 7"/>
                <a:gd name="T5" fmla="*/ 5 h 6"/>
                <a:gd name="T6" fmla="*/ 4 w 7"/>
                <a:gd name="T7" fmla="*/ 2 h 6"/>
                <a:gd name="T8" fmla="*/ 7 w 7"/>
                <a:gd name="T9" fmla="*/ 1 h 6"/>
                <a:gd name="T10" fmla="*/ 4 w 7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1" y="5"/>
                  </a:moveTo>
                  <a:cubicBezTo>
                    <a:pt x="2" y="6"/>
                    <a:pt x="4" y="6"/>
                    <a:pt x="4" y="4"/>
                  </a:cubicBezTo>
                  <a:cubicBezTo>
                    <a:pt x="4" y="3"/>
                    <a:pt x="0" y="4"/>
                    <a:pt x="1" y="5"/>
                  </a:cubicBezTo>
                  <a:close/>
                  <a:moveTo>
                    <a:pt x="4" y="2"/>
                  </a:moveTo>
                  <a:cubicBezTo>
                    <a:pt x="5" y="2"/>
                    <a:pt x="7" y="2"/>
                    <a:pt x="7" y="1"/>
                  </a:cubicBezTo>
                  <a:cubicBezTo>
                    <a:pt x="7" y="0"/>
                    <a:pt x="3" y="2"/>
                    <a:pt x="4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7" name="Freeform 337">
              <a:extLst>
                <a:ext uri="{FF2B5EF4-FFF2-40B4-BE49-F238E27FC236}">
                  <a16:creationId xmlns:a16="http://schemas.microsoft.com/office/drawing/2014/main" id="{1E46D84A-6061-4CA8-ACBF-D92C069E6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82925" y="1846263"/>
              <a:ext cx="119062" cy="79375"/>
            </a:xfrm>
            <a:custGeom>
              <a:avLst/>
              <a:gdLst>
                <a:gd name="T0" fmla="*/ 33 w 33"/>
                <a:gd name="T1" fmla="*/ 14 h 22"/>
                <a:gd name="T2" fmla="*/ 31 w 33"/>
                <a:gd name="T3" fmla="*/ 13 h 22"/>
                <a:gd name="T4" fmla="*/ 28 w 33"/>
                <a:gd name="T5" fmla="*/ 11 h 22"/>
                <a:gd name="T6" fmla="*/ 26 w 33"/>
                <a:gd name="T7" fmla="*/ 10 h 22"/>
                <a:gd name="T8" fmla="*/ 23 w 33"/>
                <a:gd name="T9" fmla="*/ 8 h 22"/>
                <a:gd name="T10" fmla="*/ 22 w 33"/>
                <a:gd name="T11" fmla="*/ 6 h 22"/>
                <a:gd name="T12" fmla="*/ 21 w 33"/>
                <a:gd name="T13" fmla="*/ 5 h 22"/>
                <a:gd name="T14" fmla="*/ 18 w 33"/>
                <a:gd name="T15" fmla="*/ 4 h 22"/>
                <a:gd name="T16" fmla="*/ 17 w 33"/>
                <a:gd name="T17" fmla="*/ 2 h 22"/>
                <a:gd name="T18" fmla="*/ 15 w 33"/>
                <a:gd name="T19" fmla="*/ 1 h 22"/>
                <a:gd name="T20" fmla="*/ 14 w 33"/>
                <a:gd name="T21" fmla="*/ 1 h 22"/>
                <a:gd name="T22" fmla="*/ 13 w 33"/>
                <a:gd name="T23" fmla="*/ 1 h 22"/>
                <a:gd name="T24" fmla="*/ 12 w 33"/>
                <a:gd name="T25" fmla="*/ 2 h 22"/>
                <a:gd name="T26" fmla="*/ 10 w 33"/>
                <a:gd name="T27" fmla="*/ 3 h 22"/>
                <a:gd name="T28" fmla="*/ 10 w 33"/>
                <a:gd name="T29" fmla="*/ 5 h 22"/>
                <a:gd name="T30" fmla="*/ 8 w 33"/>
                <a:gd name="T31" fmla="*/ 4 h 22"/>
                <a:gd name="T32" fmla="*/ 6 w 33"/>
                <a:gd name="T33" fmla="*/ 4 h 22"/>
                <a:gd name="T34" fmla="*/ 3 w 33"/>
                <a:gd name="T35" fmla="*/ 2 h 22"/>
                <a:gd name="T36" fmla="*/ 1 w 33"/>
                <a:gd name="T37" fmla="*/ 3 h 22"/>
                <a:gd name="T38" fmla="*/ 2 w 33"/>
                <a:gd name="T39" fmla="*/ 2 h 22"/>
                <a:gd name="T40" fmla="*/ 4 w 33"/>
                <a:gd name="T41" fmla="*/ 5 h 22"/>
                <a:gd name="T42" fmla="*/ 5 w 33"/>
                <a:gd name="T43" fmla="*/ 6 h 22"/>
                <a:gd name="T44" fmla="*/ 3 w 33"/>
                <a:gd name="T45" fmla="*/ 6 h 22"/>
                <a:gd name="T46" fmla="*/ 0 w 33"/>
                <a:gd name="T47" fmla="*/ 6 h 22"/>
                <a:gd name="T48" fmla="*/ 1 w 33"/>
                <a:gd name="T49" fmla="*/ 8 h 22"/>
                <a:gd name="T50" fmla="*/ 1 w 33"/>
                <a:gd name="T51" fmla="*/ 10 h 22"/>
                <a:gd name="T52" fmla="*/ 2 w 33"/>
                <a:gd name="T53" fmla="*/ 10 h 22"/>
                <a:gd name="T54" fmla="*/ 3 w 33"/>
                <a:gd name="T55" fmla="*/ 12 h 22"/>
                <a:gd name="T56" fmla="*/ 3 w 33"/>
                <a:gd name="T57" fmla="*/ 15 h 22"/>
                <a:gd name="T58" fmla="*/ 5 w 33"/>
                <a:gd name="T59" fmla="*/ 15 h 22"/>
                <a:gd name="T60" fmla="*/ 7 w 33"/>
                <a:gd name="T61" fmla="*/ 13 h 22"/>
                <a:gd name="T62" fmla="*/ 9 w 33"/>
                <a:gd name="T63" fmla="*/ 13 h 22"/>
                <a:gd name="T64" fmla="*/ 11 w 33"/>
                <a:gd name="T65" fmla="*/ 13 h 22"/>
                <a:gd name="T66" fmla="*/ 13 w 33"/>
                <a:gd name="T67" fmla="*/ 14 h 22"/>
                <a:gd name="T68" fmla="*/ 14 w 33"/>
                <a:gd name="T69" fmla="*/ 15 h 22"/>
                <a:gd name="T70" fmla="*/ 16 w 33"/>
                <a:gd name="T71" fmla="*/ 15 h 22"/>
                <a:gd name="T72" fmla="*/ 17 w 33"/>
                <a:gd name="T73" fmla="*/ 16 h 22"/>
                <a:gd name="T74" fmla="*/ 19 w 33"/>
                <a:gd name="T75" fmla="*/ 17 h 22"/>
                <a:gd name="T76" fmla="*/ 20 w 33"/>
                <a:gd name="T77" fmla="*/ 18 h 22"/>
                <a:gd name="T78" fmla="*/ 21 w 33"/>
                <a:gd name="T79" fmla="*/ 21 h 22"/>
                <a:gd name="T80" fmla="*/ 21 w 33"/>
                <a:gd name="T81" fmla="*/ 20 h 22"/>
                <a:gd name="T82" fmla="*/ 23 w 33"/>
                <a:gd name="T83" fmla="*/ 21 h 22"/>
                <a:gd name="T84" fmla="*/ 25 w 33"/>
                <a:gd name="T85" fmla="*/ 20 h 22"/>
                <a:gd name="T86" fmla="*/ 28 w 33"/>
                <a:gd name="T87" fmla="*/ 18 h 22"/>
                <a:gd name="T88" fmla="*/ 30 w 33"/>
                <a:gd name="T89" fmla="*/ 16 h 22"/>
                <a:gd name="T90" fmla="*/ 31 w 33"/>
                <a:gd name="T91" fmla="*/ 15 h 22"/>
                <a:gd name="T92" fmla="*/ 33 w 33"/>
                <a:gd name="T93" fmla="*/ 15 h 22"/>
                <a:gd name="T94" fmla="*/ 33 w 33"/>
                <a:gd name="T95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3" h="22">
                  <a:moveTo>
                    <a:pt x="33" y="14"/>
                  </a:moveTo>
                  <a:cubicBezTo>
                    <a:pt x="33" y="14"/>
                    <a:pt x="31" y="13"/>
                    <a:pt x="31" y="13"/>
                  </a:cubicBezTo>
                  <a:cubicBezTo>
                    <a:pt x="30" y="13"/>
                    <a:pt x="29" y="12"/>
                    <a:pt x="28" y="11"/>
                  </a:cubicBezTo>
                  <a:cubicBezTo>
                    <a:pt x="28" y="11"/>
                    <a:pt x="26" y="11"/>
                    <a:pt x="26" y="10"/>
                  </a:cubicBezTo>
                  <a:cubicBezTo>
                    <a:pt x="25" y="9"/>
                    <a:pt x="24" y="9"/>
                    <a:pt x="23" y="8"/>
                  </a:cubicBezTo>
                  <a:cubicBezTo>
                    <a:pt x="23" y="8"/>
                    <a:pt x="23" y="7"/>
                    <a:pt x="22" y="6"/>
                  </a:cubicBezTo>
                  <a:cubicBezTo>
                    <a:pt x="22" y="6"/>
                    <a:pt x="22" y="5"/>
                    <a:pt x="21" y="5"/>
                  </a:cubicBezTo>
                  <a:cubicBezTo>
                    <a:pt x="21" y="5"/>
                    <a:pt x="18" y="5"/>
                    <a:pt x="18" y="4"/>
                  </a:cubicBezTo>
                  <a:cubicBezTo>
                    <a:pt x="18" y="4"/>
                    <a:pt x="18" y="2"/>
                    <a:pt x="17" y="2"/>
                  </a:cubicBezTo>
                  <a:cubicBezTo>
                    <a:pt x="17" y="2"/>
                    <a:pt x="16" y="2"/>
                    <a:pt x="15" y="1"/>
                  </a:cubicBezTo>
                  <a:cubicBezTo>
                    <a:pt x="15" y="1"/>
                    <a:pt x="14" y="0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3" y="2"/>
                    <a:pt x="12" y="2"/>
                  </a:cubicBezTo>
                  <a:cubicBezTo>
                    <a:pt x="11" y="2"/>
                    <a:pt x="10" y="3"/>
                    <a:pt x="10" y="3"/>
                  </a:cubicBezTo>
                  <a:cubicBezTo>
                    <a:pt x="10" y="4"/>
                    <a:pt x="10" y="5"/>
                    <a:pt x="10" y="5"/>
                  </a:cubicBezTo>
                  <a:cubicBezTo>
                    <a:pt x="9" y="5"/>
                    <a:pt x="8" y="4"/>
                    <a:pt x="8" y="4"/>
                  </a:cubicBezTo>
                  <a:cubicBezTo>
                    <a:pt x="8" y="4"/>
                    <a:pt x="7" y="5"/>
                    <a:pt x="6" y="4"/>
                  </a:cubicBezTo>
                  <a:cubicBezTo>
                    <a:pt x="5" y="3"/>
                    <a:pt x="4" y="2"/>
                    <a:pt x="3" y="2"/>
                  </a:cubicBezTo>
                  <a:cubicBezTo>
                    <a:pt x="3" y="2"/>
                    <a:pt x="0" y="2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4" y="3"/>
                    <a:pt x="3" y="4"/>
                    <a:pt x="4" y="5"/>
                  </a:cubicBezTo>
                  <a:cubicBezTo>
                    <a:pt x="5" y="5"/>
                    <a:pt x="6" y="6"/>
                    <a:pt x="5" y="6"/>
                  </a:cubicBezTo>
                  <a:cubicBezTo>
                    <a:pt x="4" y="6"/>
                    <a:pt x="3" y="7"/>
                    <a:pt x="3" y="6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7"/>
                    <a:pt x="0" y="8"/>
                    <a:pt x="1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0" y="11"/>
                    <a:pt x="2" y="10"/>
                    <a:pt x="2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3"/>
                    <a:pt x="3" y="14"/>
                    <a:pt x="3" y="15"/>
                  </a:cubicBezTo>
                  <a:cubicBezTo>
                    <a:pt x="4" y="15"/>
                    <a:pt x="5" y="15"/>
                    <a:pt x="5" y="15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8" y="13"/>
                    <a:pt x="8" y="14"/>
                    <a:pt x="9" y="13"/>
                  </a:cubicBezTo>
                  <a:cubicBezTo>
                    <a:pt x="9" y="13"/>
                    <a:pt x="11" y="13"/>
                    <a:pt x="11" y="13"/>
                  </a:cubicBezTo>
                  <a:cubicBezTo>
                    <a:pt x="12" y="14"/>
                    <a:pt x="13" y="14"/>
                    <a:pt x="13" y="14"/>
                  </a:cubicBezTo>
                  <a:cubicBezTo>
                    <a:pt x="13" y="14"/>
                    <a:pt x="13" y="15"/>
                    <a:pt x="14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8" y="16"/>
                    <a:pt x="18" y="17"/>
                    <a:pt x="19" y="17"/>
                  </a:cubicBezTo>
                  <a:cubicBezTo>
                    <a:pt x="19" y="17"/>
                    <a:pt x="20" y="17"/>
                    <a:pt x="20" y="18"/>
                  </a:cubicBezTo>
                  <a:cubicBezTo>
                    <a:pt x="20" y="18"/>
                    <a:pt x="20" y="20"/>
                    <a:pt x="21" y="2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3" y="20"/>
                    <a:pt x="23" y="21"/>
                  </a:cubicBezTo>
                  <a:cubicBezTo>
                    <a:pt x="23" y="22"/>
                    <a:pt x="25" y="21"/>
                    <a:pt x="25" y="20"/>
                  </a:cubicBezTo>
                  <a:cubicBezTo>
                    <a:pt x="25" y="19"/>
                    <a:pt x="28" y="19"/>
                    <a:pt x="28" y="18"/>
                  </a:cubicBezTo>
                  <a:cubicBezTo>
                    <a:pt x="28" y="17"/>
                    <a:pt x="29" y="16"/>
                    <a:pt x="30" y="16"/>
                  </a:cubicBezTo>
                  <a:cubicBezTo>
                    <a:pt x="30" y="16"/>
                    <a:pt x="31" y="15"/>
                    <a:pt x="31" y="15"/>
                  </a:cubicBezTo>
                  <a:cubicBezTo>
                    <a:pt x="32" y="15"/>
                    <a:pt x="32" y="15"/>
                    <a:pt x="33" y="15"/>
                  </a:cubicBezTo>
                  <a:lnTo>
                    <a:pt x="33" y="14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8" name="Freeform 338">
              <a:extLst>
                <a:ext uri="{FF2B5EF4-FFF2-40B4-BE49-F238E27FC236}">
                  <a16:creationId xmlns:a16="http://schemas.microsoft.com/office/drawing/2014/main" id="{DB0C22D1-CAAC-44E8-8C19-9E187943E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55950" y="1874838"/>
              <a:ext cx="166687" cy="139700"/>
            </a:xfrm>
            <a:custGeom>
              <a:avLst/>
              <a:gdLst>
                <a:gd name="T0" fmla="*/ 44 w 46"/>
                <a:gd name="T1" fmla="*/ 34 h 39"/>
                <a:gd name="T2" fmla="*/ 43 w 46"/>
                <a:gd name="T3" fmla="*/ 31 h 39"/>
                <a:gd name="T4" fmla="*/ 41 w 46"/>
                <a:gd name="T5" fmla="*/ 29 h 39"/>
                <a:gd name="T6" fmla="*/ 39 w 46"/>
                <a:gd name="T7" fmla="*/ 27 h 39"/>
                <a:gd name="T8" fmla="*/ 42 w 46"/>
                <a:gd name="T9" fmla="*/ 24 h 39"/>
                <a:gd name="T10" fmla="*/ 39 w 46"/>
                <a:gd name="T11" fmla="*/ 23 h 39"/>
                <a:gd name="T12" fmla="*/ 39 w 46"/>
                <a:gd name="T13" fmla="*/ 20 h 39"/>
                <a:gd name="T14" fmla="*/ 39 w 46"/>
                <a:gd name="T15" fmla="*/ 17 h 39"/>
                <a:gd name="T16" fmla="*/ 39 w 46"/>
                <a:gd name="T17" fmla="*/ 15 h 39"/>
                <a:gd name="T18" fmla="*/ 40 w 46"/>
                <a:gd name="T19" fmla="*/ 14 h 39"/>
                <a:gd name="T20" fmla="*/ 41 w 46"/>
                <a:gd name="T21" fmla="*/ 13 h 39"/>
                <a:gd name="T22" fmla="*/ 40 w 46"/>
                <a:gd name="T23" fmla="*/ 10 h 39"/>
                <a:gd name="T24" fmla="*/ 39 w 46"/>
                <a:gd name="T25" fmla="*/ 9 h 39"/>
                <a:gd name="T26" fmla="*/ 37 w 46"/>
                <a:gd name="T27" fmla="*/ 8 h 39"/>
                <a:gd name="T28" fmla="*/ 36 w 46"/>
                <a:gd name="T29" fmla="*/ 7 h 39"/>
                <a:gd name="T30" fmla="*/ 34 w 46"/>
                <a:gd name="T31" fmla="*/ 7 h 39"/>
                <a:gd name="T32" fmla="*/ 33 w 46"/>
                <a:gd name="T33" fmla="*/ 6 h 39"/>
                <a:gd name="T34" fmla="*/ 31 w 46"/>
                <a:gd name="T35" fmla="*/ 5 h 39"/>
                <a:gd name="T36" fmla="*/ 29 w 46"/>
                <a:gd name="T37" fmla="*/ 5 h 39"/>
                <a:gd name="T38" fmla="*/ 27 w 46"/>
                <a:gd name="T39" fmla="*/ 5 h 39"/>
                <a:gd name="T40" fmla="*/ 25 w 46"/>
                <a:gd name="T41" fmla="*/ 7 h 39"/>
                <a:gd name="T42" fmla="*/ 23 w 46"/>
                <a:gd name="T43" fmla="*/ 7 h 39"/>
                <a:gd name="T44" fmla="*/ 23 w 46"/>
                <a:gd name="T45" fmla="*/ 9 h 39"/>
                <a:gd name="T46" fmla="*/ 18 w 46"/>
                <a:gd name="T47" fmla="*/ 10 h 39"/>
                <a:gd name="T48" fmla="*/ 14 w 46"/>
                <a:gd name="T49" fmla="*/ 7 h 39"/>
                <a:gd name="T50" fmla="*/ 11 w 46"/>
                <a:gd name="T51" fmla="*/ 4 h 39"/>
                <a:gd name="T52" fmla="*/ 9 w 46"/>
                <a:gd name="T53" fmla="*/ 3 h 39"/>
                <a:gd name="T54" fmla="*/ 9 w 46"/>
                <a:gd name="T55" fmla="*/ 1 h 39"/>
                <a:gd name="T56" fmla="*/ 4 w 46"/>
                <a:gd name="T57" fmla="*/ 3 h 39"/>
                <a:gd name="T58" fmla="*/ 2 w 46"/>
                <a:gd name="T59" fmla="*/ 2 h 39"/>
                <a:gd name="T60" fmla="*/ 1 w 46"/>
                <a:gd name="T61" fmla="*/ 0 h 39"/>
                <a:gd name="T62" fmla="*/ 0 w 46"/>
                <a:gd name="T63" fmla="*/ 2 h 39"/>
                <a:gd name="T64" fmla="*/ 0 w 46"/>
                <a:gd name="T65" fmla="*/ 3 h 39"/>
                <a:gd name="T66" fmla="*/ 0 w 46"/>
                <a:gd name="T67" fmla="*/ 6 h 39"/>
                <a:gd name="T68" fmla="*/ 1 w 46"/>
                <a:gd name="T69" fmla="*/ 8 h 39"/>
                <a:gd name="T70" fmla="*/ 2 w 46"/>
                <a:gd name="T71" fmla="*/ 10 h 39"/>
                <a:gd name="T72" fmla="*/ 3 w 46"/>
                <a:gd name="T73" fmla="*/ 11 h 39"/>
                <a:gd name="T74" fmla="*/ 4 w 46"/>
                <a:gd name="T75" fmla="*/ 12 h 39"/>
                <a:gd name="T76" fmla="*/ 4 w 46"/>
                <a:gd name="T77" fmla="*/ 13 h 39"/>
                <a:gd name="T78" fmla="*/ 3 w 46"/>
                <a:gd name="T79" fmla="*/ 15 h 39"/>
                <a:gd name="T80" fmla="*/ 3 w 46"/>
                <a:gd name="T81" fmla="*/ 17 h 39"/>
                <a:gd name="T82" fmla="*/ 5 w 46"/>
                <a:gd name="T83" fmla="*/ 18 h 39"/>
                <a:gd name="T84" fmla="*/ 7 w 46"/>
                <a:gd name="T85" fmla="*/ 20 h 39"/>
                <a:gd name="T86" fmla="*/ 8 w 46"/>
                <a:gd name="T87" fmla="*/ 22 h 39"/>
                <a:gd name="T88" fmla="*/ 8 w 46"/>
                <a:gd name="T89" fmla="*/ 23 h 39"/>
                <a:gd name="T90" fmla="*/ 9 w 46"/>
                <a:gd name="T91" fmla="*/ 25 h 39"/>
                <a:gd name="T92" fmla="*/ 10 w 46"/>
                <a:gd name="T93" fmla="*/ 27 h 39"/>
                <a:gd name="T94" fmla="*/ 11 w 46"/>
                <a:gd name="T95" fmla="*/ 26 h 39"/>
                <a:gd name="T96" fmla="*/ 12 w 46"/>
                <a:gd name="T97" fmla="*/ 26 h 39"/>
                <a:gd name="T98" fmla="*/ 13 w 46"/>
                <a:gd name="T99" fmla="*/ 26 h 39"/>
                <a:gd name="T100" fmla="*/ 16 w 46"/>
                <a:gd name="T101" fmla="*/ 30 h 39"/>
                <a:gd name="T102" fmla="*/ 17 w 46"/>
                <a:gd name="T103" fmla="*/ 32 h 39"/>
                <a:gd name="T104" fmla="*/ 20 w 46"/>
                <a:gd name="T105" fmla="*/ 33 h 39"/>
                <a:gd name="T106" fmla="*/ 25 w 46"/>
                <a:gd name="T107" fmla="*/ 35 h 39"/>
                <a:gd name="T108" fmla="*/ 29 w 46"/>
                <a:gd name="T109" fmla="*/ 34 h 39"/>
                <a:gd name="T110" fmla="*/ 31 w 46"/>
                <a:gd name="T111" fmla="*/ 37 h 39"/>
                <a:gd name="T112" fmla="*/ 39 w 46"/>
                <a:gd name="T113" fmla="*/ 39 h 39"/>
                <a:gd name="T114" fmla="*/ 41 w 46"/>
                <a:gd name="T115" fmla="*/ 39 h 39"/>
                <a:gd name="T116" fmla="*/ 41 w 46"/>
                <a:gd name="T117" fmla="*/ 38 h 39"/>
                <a:gd name="T118" fmla="*/ 43 w 46"/>
                <a:gd name="T119" fmla="*/ 36 h 39"/>
                <a:gd name="T120" fmla="*/ 45 w 46"/>
                <a:gd name="T121" fmla="*/ 35 h 39"/>
                <a:gd name="T122" fmla="*/ 44 w 46"/>
                <a:gd name="T12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" h="39">
                  <a:moveTo>
                    <a:pt x="44" y="34"/>
                  </a:moveTo>
                  <a:cubicBezTo>
                    <a:pt x="44" y="33"/>
                    <a:pt x="44" y="32"/>
                    <a:pt x="43" y="31"/>
                  </a:cubicBezTo>
                  <a:cubicBezTo>
                    <a:pt x="42" y="31"/>
                    <a:pt x="41" y="30"/>
                    <a:pt x="41" y="29"/>
                  </a:cubicBezTo>
                  <a:cubicBezTo>
                    <a:pt x="41" y="28"/>
                    <a:pt x="39" y="28"/>
                    <a:pt x="39" y="27"/>
                  </a:cubicBezTo>
                  <a:cubicBezTo>
                    <a:pt x="39" y="27"/>
                    <a:pt x="42" y="25"/>
                    <a:pt x="42" y="24"/>
                  </a:cubicBezTo>
                  <a:cubicBezTo>
                    <a:pt x="41" y="23"/>
                    <a:pt x="40" y="23"/>
                    <a:pt x="39" y="23"/>
                  </a:cubicBezTo>
                  <a:cubicBezTo>
                    <a:pt x="39" y="22"/>
                    <a:pt x="39" y="21"/>
                    <a:pt x="39" y="20"/>
                  </a:cubicBezTo>
                  <a:cubicBezTo>
                    <a:pt x="39" y="19"/>
                    <a:pt x="39" y="18"/>
                    <a:pt x="39" y="17"/>
                  </a:cubicBezTo>
                  <a:cubicBezTo>
                    <a:pt x="39" y="17"/>
                    <a:pt x="39" y="16"/>
                    <a:pt x="39" y="15"/>
                  </a:cubicBezTo>
                  <a:cubicBezTo>
                    <a:pt x="39" y="15"/>
                    <a:pt x="40" y="14"/>
                    <a:pt x="40" y="14"/>
                  </a:cubicBezTo>
                  <a:cubicBezTo>
                    <a:pt x="40" y="13"/>
                    <a:pt x="40" y="13"/>
                    <a:pt x="41" y="13"/>
                  </a:cubicBezTo>
                  <a:cubicBezTo>
                    <a:pt x="40" y="12"/>
                    <a:pt x="40" y="10"/>
                    <a:pt x="40" y="10"/>
                  </a:cubicBezTo>
                  <a:cubicBezTo>
                    <a:pt x="40" y="9"/>
                    <a:pt x="39" y="9"/>
                    <a:pt x="39" y="9"/>
                  </a:cubicBezTo>
                  <a:cubicBezTo>
                    <a:pt x="38" y="9"/>
                    <a:pt x="38" y="8"/>
                    <a:pt x="37" y="8"/>
                  </a:cubicBezTo>
                  <a:cubicBezTo>
                    <a:pt x="37" y="8"/>
                    <a:pt x="36" y="8"/>
                    <a:pt x="36" y="7"/>
                  </a:cubicBezTo>
                  <a:cubicBezTo>
                    <a:pt x="36" y="7"/>
                    <a:pt x="35" y="7"/>
                    <a:pt x="34" y="7"/>
                  </a:cubicBezTo>
                  <a:cubicBezTo>
                    <a:pt x="33" y="7"/>
                    <a:pt x="33" y="6"/>
                    <a:pt x="33" y="6"/>
                  </a:cubicBezTo>
                  <a:cubicBezTo>
                    <a:pt x="33" y="6"/>
                    <a:pt x="32" y="6"/>
                    <a:pt x="31" y="5"/>
                  </a:cubicBezTo>
                  <a:cubicBezTo>
                    <a:pt x="31" y="5"/>
                    <a:pt x="29" y="5"/>
                    <a:pt x="29" y="5"/>
                  </a:cubicBezTo>
                  <a:cubicBezTo>
                    <a:pt x="28" y="6"/>
                    <a:pt x="28" y="5"/>
                    <a:pt x="27" y="5"/>
                  </a:cubicBezTo>
                  <a:cubicBezTo>
                    <a:pt x="26" y="5"/>
                    <a:pt x="25" y="6"/>
                    <a:pt x="25" y="7"/>
                  </a:cubicBezTo>
                  <a:cubicBezTo>
                    <a:pt x="25" y="7"/>
                    <a:pt x="24" y="7"/>
                    <a:pt x="23" y="7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22" y="9"/>
                    <a:pt x="20" y="10"/>
                    <a:pt x="18" y="10"/>
                  </a:cubicBezTo>
                  <a:cubicBezTo>
                    <a:pt x="16" y="10"/>
                    <a:pt x="16" y="7"/>
                    <a:pt x="14" y="7"/>
                  </a:cubicBezTo>
                  <a:cubicBezTo>
                    <a:pt x="12" y="7"/>
                    <a:pt x="11" y="6"/>
                    <a:pt x="11" y="4"/>
                  </a:cubicBezTo>
                  <a:cubicBezTo>
                    <a:pt x="10" y="4"/>
                    <a:pt x="9" y="3"/>
                    <a:pt x="9" y="3"/>
                  </a:cubicBezTo>
                  <a:cubicBezTo>
                    <a:pt x="9" y="3"/>
                    <a:pt x="10" y="0"/>
                    <a:pt x="9" y="1"/>
                  </a:cubicBezTo>
                  <a:cubicBezTo>
                    <a:pt x="8" y="2"/>
                    <a:pt x="6" y="3"/>
                    <a:pt x="4" y="3"/>
                  </a:cubicBezTo>
                  <a:cubicBezTo>
                    <a:pt x="2" y="3"/>
                    <a:pt x="3" y="3"/>
                    <a:pt x="2" y="2"/>
                  </a:cubicBezTo>
                  <a:cubicBezTo>
                    <a:pt x="1" y="2"/>
                    <a:pt x="2" y="1"/>
                    <a:pt x="1" y="0"/>
                  </a:cubicBezTo>
                  <a:cubicBezTo>
                    <a:pt x="0" y="0"/>
                    <a:pt x="1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6"/>
                    <a:pt x="1" y="8"/>
                    <a:pt x="1" y="8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0"/>
                    <a:pt x="3" y="11"/>
                    <a:pt x="3" y="11"/>
                  </a:cubicBezTo>
                  <a:cubicBezTo>
                    <a:pt x="4" y="11"/>
                    <a:pt x="5" y="11"/>
                    <a:pt x="4" y="12"/>
                  </a:cubicBezTo>
                  <a:cubicBezTo>
                    <a:pt x="4" y="12"/>
                    <a:pt x="5" y="13"/>
                    <a:pt x="4" y="13"/>
                  </a:cubicBezTo>
                  <a:cubicBezTo>
                    <a:pt x="4" y="13"/>
                    <a:pt x="4" y="15"/>
                    <a:pt x="3" y="15"/>
                  </a:cubicBezTo>
                  <a:cubicBezTo>
                    <a:pt x="3" y="15"/>
                    <a:pt x="3" y="17"/>
                    <a:pt x="3" y="17"/>
                  </a:cubicBezTo>
                  <a:cubicBezTo>
                    <a:pt x="4" y="17"/>
                    <a:pt x="5" y="18"/>
                    <a:pt x="5" y="18"/>
                  </a:cubicBezTo>
                  <a:cubicBezTo>
                    <a:pt x="4" y="19"/>
                    <a:pt x="7" y="20"/>
                    <a:pt x="7" y="20"/>
                  </a:cubicBezTo>
                  <a:cubicBezTo>
                    <a:pt x="8" y="20"/>
                    <a:pt x="8" y="21"/>
                    <a:pt x="8" y="22"/>
                  </a:cubicBezTo>
                  <a:cubicBezTo>
                    <a:pt x="9" y="22"/>
                    <a:pt x="8" y="23"/>
                    <a:pt x="8" y="23"/>
                  </a:cubicBezTo>
                  <a:cubicBezTo>
                    <a:pt x="8" y="24"/>
                    <a:pt x="9" y="24"/>
                    <a:pt x="9" y="25"/>
                  </a:cubicBezTo>
                  <a:cubicBezTo>
                    <a:pt x="9" y="25"/>
                    <a:pt x="10" y="26"/>
                    <a:pt x="10" y="27"/>
                  </a:cubicBezTo>
                  <a:cubicBezTo>
                    <a:pt x="10" y="26"/>
                    <a:pt x="11" y="26"/>
                    <a:pt x="11" y="26"/>
                  </a:cubicBezTo>
                  <a:cubicBezTo>
                    <a:pt x="11" y="26"/>
                    <a:pt x="11" y="26"/>
                    <a:pt x="12" y="26"/>
                  </a:cubicBezTo>
                  <a:cubicBezTo>
                    <a:pt x="12" y="27"/>
                    <a:pt x="13" y="26"/>
                    <a:pt x="13" y="26"/>
                  </a:cubicBezTo>
                  <a:cubicBezTo>
                    <a:pt x="14" y="26"/>
                    <a:pt x="15" y="29"/>
                    <a:pt x="16" y="30"/>
                  </a:cubicBezTo>
                  <a:cubicBezTo>
                    <a:pt x="16" y="31"/>
                    <a:pt x="16" y="31"/>
                    <a:pt x="17" y="32"/>
                  </a:cubicBezTo>
                  <a:cubicBezTo>
                    <a:pt x="18" y="32"/>
                    <a:pt x="19" y="32"/>
                    <a:pt x="20" y="33"/>
                  </a:cubicBezTo>
                  <a:cubicBezTo>
                    <a:pt x="21" y="34"/>
                    <a:pt x="24" y="35"/>
                    <a:pt x="25" y="35"/>
                  </a:cubicBezTo>
                  <a:cubicBezTo>
                    <a:pt x="27" y="35"/>
                    <a:pt x="27" y="34"/>
                    <a:pt x="29" y="34"/>
                  </a:cubicBezTo>
                  <a:cubicBezTo>
                    <a:pt x="31" y="35"/>
                    <a:pt x="30" y="37"/>
                    <a:pt x="31" y="37"/>
                  </a:cubicBezTo>
                  <a:cubicBezTo>
                    <a:pt x="31" y="38"/>
                    <a:pt x="38" y="39"/>
                    <a:pt x="39" y="39"/>
                  </a:cubicBezTo>
                  <a:cubicBezTo>
                    <a:pt x="39" y="39"/>
                    <a:pt x="40" y="39"/>
                    <a:pt x="41" y="39"/>
                  </a:cubicBezTo>
                  <a:cubicBezTo>
                    <a:pt x="41" y="39"/>
                    <a:pt x="41" y="39"/>
                    <a:pt x="41" y="38"/>
                  </a:cubicBezTo>
                  <a:cubicBezTo>
                    <a:pt x="41" y="37"/>
                    <a:pt x="42" y="36"/>
                    <a:pt x="43" y="36"/>
                  </a:cubicBezTo>
                  <a:cubicBezTo>
                    <a:pt x="43" y="36"/>
                    <a:pt x="44" y="36"/>
                    <a:pt x="45" y="35"/>
                  </a:cubicBezTo>
                  <a:cubicBezTo>
                    <a:pt x="46" y="35"/>
                    <a:pt x="45" y="34"/>
                    <a:pt x="44" y="3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9" name="Freeform 339">
              <a:extLst>
                <a:ext uri="{FF2B5EF4-FFF2-40B4-BE49-F238E27FC236}">
                  <a16:creationId xmlns:a16="http://schemas.microsoft.com/office/drawing/2014/main" id="{D9857E6B-6644-4A8F-979F-8AF1DDEA94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33725" y="1709738"/>
              <a:ext cx="339725" cy="161925"/>
            </a:xfrm>
            <a:custGeom>
              <a:avLst/>
              <a:gdLst>
                <a:gd name="T0" fmla="*/ 91 w 94"/>
                <a:gd name="T1" fmla="*/ 19 h 45"/>
                <a:gd name="T2" fmla="*/ 88 w 94"/>
                <a:gd name="T3" fmla="*/ 16 h 45"/>
                <a:gd name="T4" fmla="*/ 82 w 94"/>
                <a:gd name="T5" fmla="*/ 15 h 45"/>
                <a:gd name="T6" fmla="*/ 76 w 94"/>
                <a:gd name="T7" fmla="*/ 11 h 45"/>
                <a:gd name="T8" fmla="*/ 70 w 94"/>
                <a:gd name="T9" fmla="*/ 4 h 45"/>
                <a:gd name="T10" fmla="*/ 63 w 94"/>
                <a:gd name="T11" fmla="*/ 6 h 45"/>
                <a:gd name="T12" fmla="*/ 62 w 94"/>
                <a:gd name="T13" fmla="*/ 5 h 45"/>
                <a:gd name="T14" fmla="*/ 58 w 94"/>
                <a:gd name="T15" fmla="*/ 4 h 45"/>
                <a:gd name="T16" fmla="*/ 57 w 94"/>
                <a:gd name="T17" fmla="*/ 1 h 45"/>
                <a:gd name="T18" fmla="*/ 49 w 94"/>
                <a:gd name="T19" fmla="*/ 2 h 45"/>
                <a:gd name="T20" fmla="*/ 39 w 94"/>
                <a:gd name="T21" fmla="*/ 4 h 45"/>
                <a:gd name="T22" fmla="*/ 35 w 94"/>
                <a:gd name="T23" fmla="*/ 7 h 45"/>
                <a:gd name="T24" fmla="*/ 34 w 94"/>
                <a:gd name="T25" fmla="*/ 10 h 45"/>
                <a:gd name="T26" fmla="*/ 35 w 94"/>
                <a:gd name="T27" fmla="*/ 13 h 45"/>
                <a:gd name="T28" fmla="*/ 32 w 94"/>
                <a:gd name="T29" fmla="*/ 14 h 45"/>
                <a:gd name="T30" fmla="*/ 29 w 94"/>
                <a:gd name="T31" fmla="*/ 14 h 45"/>
                <a:gd name="T32" fmla="*/ 23 w 94"/>
                <a:gd name="T33" fmla="*/ 15 h 45"/>
                <a:gd name="T34" fmla="*/ 19 w 94"/>
                <a:gd name="T35" fmla="*/ 15 h 45"/>
                <a:gd name="T36" fmla="*/ 12 w 94"/>
                <a:gd name="T37" fmla="*/ 12 h 45"/>
                <a:gd name="T38" fmla="*/ 7 w 94"/>
                <a:gd name="T39" fmla="*/ 14 h 45"/>
                <a:gd name="T40" fmla="*/ 5 w 94"/>
                <a:gd name="T41" fmla="*/ 18 h 45"/>
                <a:gd name="T42" fmla="*/ 0 w 94"/>
                <a:gd name="T43" fmla="*/ 18 h 45"/>
                <a:gd name="T44" fmla="*/ 0 w 94"/>
                <a:gd name="T45" fmla="*/ 22 h 45"/>
                <a:gd name="T46" fmla="*/ 3 w 94"/>
                <a:gd name="T47" fmla="*/ 24 h 45"/>
                <a:gd name="T48" fmla="*/ 5 w 94"/>
                <a:gd name="T49" fmla="*/ 28 h 45"/>
                <a:gd name="T50" fmla="*/ 11 w 94"/>
                <a:gd name="T51" fmla="*/ 26 h 45"/>
                <a:gd name="T52" fmla="*/ 13 w 94"/>
                <a:gd name="T53" fmla="*/ 31 h 45"/>
                <a:gd name="T54" fmla="*/ 9 w 94"/>
                <a:gd name="T55" fmla="*/ 34 h 45"/>
                <a:gd name="T56" fmla="*/ 13 w 94"/>
                <a:gd name="T57" fmla="*/ 38 h 45"/>
                <a:gd name="T58" fmla="*/ 15 w 94"/>
                <a:gd name="T59" fmla="*/ 41 h 45"/>
                <a:gd name="T60" fmla="*/ 22 w 94"/>
                <a:gd name="T61" fmla="*/ 42 h 45"/>
                <a:gd name="T62" fmla="*/ 28 w 94"/>
                <a:gd name="T63" fmla="*/ 30 h 45"/>
                <a:gd name="T64" fmla="*/ 32 w 94"/>
                <a:gd name="T65" fmla="*/ 30 h 45"/>
                <a:gd name="T66" fmla="*/ 39 w 94"/>
                <a:gd name="T67" fmla="*/ 36 h 45"/>
                <a:gd name="T68" fmla="*/ 46 w 94"/>
                <a:gd name="T69" fmla="*/ 40 h 45"/>
                <a:gd name="T70" fmla="*/ 51 w 94"/>
                <a:gd name="T71" fmla="*/ 44 h 45"/>
                <a:gd name="T72" fmla="*/ 56 w 94"/>
                <a:gd name="T73" fmla="*/ 42 h 45"/>
                <a:gd name="T74" fmla="*/ 61 w 94"/>
                <a:gd name="T75" fmla="*/ 39 h 45"/>
                <a:gd name="T76" fmla="*/ 69 w 94"/>
                <a:gd name="T77" fmla="*/ 38 h 45"/>
                <a:gd name="T78" fmla="*/ 79 w 94"/>
                <a:gd name="T79" fmla="*/ 40 h 45"/>
                <a:gd name="T80" fmla="*/ 79 w 94"/>
                <a:gd name="T81" fmla="*/ 35 h 45"/>
                <a:gd name="T82" fmla="*/ 82 w 94"/>
                <a:gd name="T83" fmla="*/ 31 h 45"/>
                <a:gd name="T84" fmla="*/ 85 w 94"/>
                <a:gd name="T85" fmla="*/ 26 h 45"/>
                <a:gd name="T86" fmla="*/ 91 w 94"/>
                <a:gd name="T87" fmla="*/ 26 h 45"/>
                <a:gd name="T88" fmla="*/ 93 w 94"/>
                <a:gd name="T89" fmla="*/ 21 h 45"/>
                <a:gd name="T90" fmla="*/ 35 w 94"/>
                <a:gd name="T91" fmla="*/ 28 h 45"/>
                <a:gd name="T92" fmla="*/ 74 w 94"/>
                <a:gd name="T93" fmla="*/ 28 h 45"/>
                <a:gd name="T94" fmla="*/ 65 w 94"/>
                <a:gd name="T95" fmla="*/ 28 h 45"/>
                <a:gd name="T96" fmla="*/ 74 w 94"/>
                <a:gd name="T97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4" h="45">
                  <a:moveTo>
                    <a:pt x="94" y="18"/>
                  </a:moveTo>
                  <a:cubicBezTo>
                    <a:pt x="94" y="18"/>
                    <a:pt x="93" y="18"/>
                    <a:pt x="93" y="18"/>
                  </a:cubicBezTo>
                  <a:cubicBezTo>
                    <a:pt x="93" y="18"/>
                    <a:pt x="91" y="19"/>
                    <a:pt x="91" y="19"/>
                  </a:cubicBezTo>
                  <a:cubicBezTo>
                    <a:pt x="91" y="19"/>
                    <a:pt x="90" y="18"/>
                    <a:pt x="90" y="18"/>
                  </a:cubicBezTo>
                  <a:cubicBezTo>
                    <a:pt x="90" y="17"/>
                    <a:pt x="90" y="17"/>
                    <a:pt x="89" y="17"/>
                  </a:cubicBezTo>
                  <a:cubicBezTo>
                    <a:pt x="89" y="17"/>
                    <a:pt x="88" y="17"/>
                    <a:pt x="88" y="16"/>
                  </a:cubicBezTo>
                  <a:cubicBezTo>
                    <a:pt x="88" y="15"/>
                    <a:pt x="87" y="15"/>
                    <a:pt x="86" y="14"/>
                  </a:cubicBezTo>
                  <a:cubicBezTo>
                    <a:pt x="86" y="14"/>
                    <a:pt x="85" y="15"/>
                    <a:pt x="84" y="15"/>
                  </a:cubicBezTo>
                  <a:cubicBezTo>
                    <a:pt x="84" y="15"/>
                    <a:pt x="83" y="15"/>
                    <a:pt x="82" y="15"/>
                  </a:cubicBezTo>
                  <a:cubicBezTo>
                    <a:pt x="81" y="15"/>
                    <a:pt x="81" y="13"/>
                    <a:pt x="80" y="13"/>
                  </a:cubicBezTo>
                  <a:cubicBezTo>
                    <a:pt x="79" y="14"/>
                    <a:pt x="79" y="15"/>
                    <a:pt x="79" y="15"/>
                  </a:cubicBezTo>
                  <a:cubicBezTo>
                    <a:pt x="78" y="15"/>
                    <a:pt x="77" y="12"/>
                    <a:pt x="76" y="11"/>
                  </a:cubicBezTo>
                  <a:cubicBezTo>
                    <a:pt x="75" y="9"/>
                    <a:pt x="74" y="6"/>
                    <a:pt x="72" y="6"/>
                  </a:cubicBezTo>
                  <a:cubicBezTo>
                    <a:pt x="70" y="5"/>
                    <a:pt x="71" y="4"/>
                    <a:pt x="71" y="4"/>
                  </a:cubicBezTo>
                  <a:cubicBezTo>
                    <a:pt x="72" y="4"/>
                    <a:pt x="70" y="3"/>
                    <a:pt x="70" y="4"/>
                  </a:cubicBezTo>
                  <a:cubicBezTo>
                    <a:pt x="69" y="4"/>
                    <a:pt x="68" y="5"/>
                    <a:pt x="68" y="5"/>
                  </a:cubicBezTo>
                  <a:cubicBezTo>
                    <a:pt x="67" y="5"/>
                    <a:pt x="66" y="6"/>
                    <a:pt x="65" y="6"/>
                  </a:cubicBezTo>
                  <a:cubicBezTo>
                    <a:pt x="64" y="6"/>
                    <a:pt x="64" y="7"/>
                    <a:pt x="63" y="6"/>
                  </a:cubicBezTo>
                  <a:cubicBezTo>
                    <a:pt x="63" y="6"/>
                    <a:pt x="64" y="5"/>
                    <a:pt x="64" y="5"/>
                  </a:cubicBezTo>
                  <a:cubicBezTo>
                    <a:pt x="64" y="4"/>
                    <a:pt x="63" y="5"/>
                    <a:pt x="63" y="5"/>
                  </a:cubicBezTo>
                  <a:cubicBezTo>
                    <a:pt x="63" y="4"/>
                    <a:pt x="62" y="4"/>
                    <a:pt x="62" y="5"/>
                  </a:cubicBezTo>
                  <a:cubicBezTo>
                    <a:pt x="62" y="5"/>
                    <a:pt x="61" y="5"/>
                    <a:pt x="61" y="4"/>
                  </a:cubicBezTo>
                  <a:cubicBezTo>
                    <a:pt x="61" y="4"/>
                    <a:pt x="61" y="3"/>
                    <a:pt x="60" y="4"/>
                  </a:cubicBezTo>
                  <a:cubicBezTo>
                    <a:pt x="60" y="4"/>
                    <a:pt x="59" y="5"/>
                    <a:pt x="58" y="4"/>
                  </a:cubicBezTo>
                  <a:cubicBezTo>
                    <a:pt x="58" y="4"/>
                    <a:pt x="58" y="4"/>
                    <a:pt x="59" y="3"/>
                  </a:cubicBezTo>
                  <a:cubicBezTo>
                    <a:pt x="59" y="3"/>
                    <a:pt x="58" y="2"/>
                    <a:pt x="58" y="2"/>
                  </a:cubicBezTo>
                  <a:cubicBezTo>
                    <a:pt x="58" y="1"/>
                    <a:pt x="57" y="0"/>
                    <a:pt x="57" y="1"/>
                  </a:cubicBezTo>
                  <a:cubicBezTo>
                    <a:pt x="56" y="1"/>
                    <a:pt x="55" y="1"/>
                    <a:pt x="55" y="0"/>
                  </a:cubicBezTo>
                  <a:cubicBezTo>
                    <a:pt x="54" y="0"/>
                    <a:pt x="52" y="1"/>
                    <a:pt x="52" y="1"/>
                  </a:cubicBezTo>
                  <a:cubicBezTo>
                    <a:pt x="52" y="2"/>
                    <a:pt x="49" y="2"/>
                    <a:pt x="49" y="2"/>
                  </a:cubicBezTo>
                  <a:cubicBezTo>
                    <a:pt x="48" y="2"/>
                    <a:pt x="46" y="3"/>
                    <a:pt x="45" y="3"/>
                  </a:cubicBezTo>
                  <a:cubicBezTo>
                    <a:pt x="44" y="3"/>
                    <a:pt x="44" y="4"/>
                    <a:pt x="43" y="4"/>
                  </a:cubicBezTo>
                  <a:cubicBezTo>
                    <a:pt x="42" y="4"/>
                    <a:pt x="40" y="4"/>
                    <a:pt x="39" y="4"/>
                  </a:cubicBezTo>
                  <a:cubicBezTo>
                    <a:pt x="39" y="5"/>
                    <a:pt x="37" y="4"/>
                    <a:pt x="37" y="5"/>
                  </a:cubicBezTo>
                  <a:cubicBezTo>
                    <a:pt x="36" y="5"/>
                    <a:pt x="35" y="4"/>
                    <a:pt x="35" y="5"/>
                  </a:cubicBezTo>
                  <a:cubicBezTo>
                    <a:pt x="34" y="5"/>
                    <a:pt x="34" y="6"/>
                    <a:pt x="35" y="7"/>
                  </a:cubicBezTo>
                  <a:cubicBezTo>
                    <a:pt x="35" y="7"/>
                    <a:pt x="37" y="7"/>
                    <a:pt x="37" y="8"/>
                  </a:cubicBezTo>
                  <a:cubicBezTo>
                    <a:pt x="37" y="8"/>
                    <a:pt x="35" y="8"/>
                    <a:pt x="34" y="8"/>
                  </a:cubicBezTo>
                  <a:cubicBezTo>
                    <a:pt x="33" y="8"/>
                    <a:pt x="34" y="9"/>
                    <a:pt x="34" y="10"/>
                  </a:cubicBezTo>
                  <a:cubicBezTo>
                    <a:pt x="34" y="10"/>
                    <a:pt x="33" y="11"/>
                    <a:pt x="32" y="11"/>
                  </a:cubicBezTo>
                  <a:cubicBezTo>
                    <a:pt x="32" y="11"/>
                    <a:pt x="32" y="12"/>
                    <a:pt x="33" y="12"/>
                  </a:cubicBezTo>
                  <a:cubicBezTo>
                    <a:pt x="34" y="12"/>
                    <a:pt x="34" y="13"/>
                    <a:pt x="35" y="13"/>
                  </a:cubicBezTo>
                  <a:cubicBezTo>
                    <a:pt x="35" y="13"/>
                    <a:pt x="35" y="14"/>
                    <a:pt x="35" y="14"/>
                  </a:cubicBezTo>
                  <a:cubicBezTo>
                    <a:pt x="35" y="15"/>
                    <a:pt x="35" y="15"/>
                    <a:pt x="34" y="15"/>
                  </a:cubicBezTo>
                  <a:cubicBezTo>
                    <a:pt x="33" y="15"/>
                    <a:pt x="33" y="15"/>
                    <a:pt x="32" y="14"/>
                  </a:cubicBezTo>
                  <a:cubicBezTo>
                    <a:pt x="32" y="14"/>
                    <a:pt x="32" y="15"/>
                    <a:pt x="31" y="16"/>
                  </a:cubicBezTo>
                  <a:cubicBezTo>
                    <a:pt x="31" y="16"/>
                    <a:pt x="31" y="15"/>
                    <a:pt x="30" y="15"/>
                  </a:cubicBezTo>
                  <a:cubicBezTo>
                    <a:pt x="30" y="15"/>
                    <a:pt x="29" y="15"/>
                    <a:pt x="29" y="14"/>
                  </a:cubicBezTo>
                  <a:cubicBezTo>
                    <a:pt x="28" y="14"/>
                    <a:pt x="27" y="13"/>
                    <a:pt x="26" y="14"/>
                  </a:cubicBezTo>
                  <a:cubicBezTo>
                    <a:pt x="26" y="15"/>
                    <a:pt x="26" y="14"/>
                    <a:pt x="25" y="14"/>
                  </a:cubicBezTo>
                  <a:cubicBezTo>
                    <a:pt x="24" y="14"/>
                    <a:pt x="23" y="14"/>
                    <a:pt x="23" y="15"/>
                  </a:cubicBezTo>
                  <a:cubicBezTo>
                    <a:pt x="23" y="15"/>
                    <a:pt x="21" y="15"/>
                    <a:pt x="21" y="15"/>
                  </a:cubicBezTo>
                  <a:cubicBezTo>
                    <a:pt x="20" y="14"/>
                    <a:pt x="19" y="14"/>
                    <a:pt x="19" y="15"/>
                  </a:cubicBezTo>
                  <a:cubicBezTo>
                    <a:pt x="19" y="16"/>
                    <a:pt x="19" y="15"/>
                    <a:pt x="19" y="15"/>
                  </a:cubicBezTo>
                  <a:cubicBezTo>
                    <a:pt x="19" y="14"/>
                    <a:pt x="17" y="13"/>
                    <a:pt x="17" y="13"/>
                  </a:cubicBezTo>
                  <a:cubicBezTo>
                    <a:pt x="16" y="13"/>
                    <a:pt x="14" y="13"/>
                    <a:pt x="14" y="12"/>
                  </a:cubicBezTo>
                  <a:cubicBezTo>
                    <a:pt x="14" y="12"/>
                    <a:pt x="13" y="11"/>
                    <a:pt x="12" y="12"/>
                  </a:cubicBezTo>
                  <a:cubicBezTo>
                    <a:pt x="12" y="13"/>
                    <a:pt x="12" y="12"/>
                    <a:pt x="11" y="12"/>
                  </a:cubicBezTo>
                  <a:cubicBezTo>
                    <a:pt x="11" y="12"/>
                    <a:pt x="10" y="12"/>
                    <a:pt x="9" y="13"/>
                  </a:cubicBezTo>
                  <a:cubicBezTo>
                    <a:pt x="9" y="13"/>
                    <a:pt x="8" y="14"/>
                    <a:pt x="7" y="14"/>
                  </a:cubicBezTo>
                  <a:cubicBezTo>
                    <a:pt x="6" y="14"/>
                    <a:pt x="7" y="15"/>
                    <a:pt x="6" y="15"/>
                  </a:cubicBezTo>
                  <a:cubicBezTo>
                    <a:pt x="5" y="15"/>
                    <a:pt x="5" y="16"/>
                    <a:pt x="5" y="16"/>
                  </a:cubicBezTo>
                  <a:cubicBezTo>
                    <a:pt x="5" y="17"/>
                    <a:pt x="6" y="17"/>
                    <a:pt x="5" y="18"/>
                  </a:cubicBezTo>
                  <a:cubicBezTo>
                    <a:pt x="4" y="18"/>
                    <a:pt x="4" y="17"/>
                    <a:pt x="3" y="16"/>
                  </a:cubicBezTo>
                  <a:cubicBezTo>
                    <a:pt x="2" y="16"/>
                    <a:pt x="2" y="16"/>
                    <a:pt x="2" y="17"/>
                  </a:cubicBezTo>
                  <a:cubicBezTo>
                    <a:pt x="2" y="18"/>
                    <a:pt x="1" y="18"/>
                    <a:pt x="0" y="18"/>
                  </a:cubicBezTo>
                  <a:cubicBezTo>
                    <a:pt x="0" y="19"/>
                    <a:pt x="1" y="19"/>
                    <a:pt x="1" y="19"/>
                  </a:cubicBezTo>
                  <a:cubicBezTo>
                    <a:pt x="1" y="20"/>
                    <a:pt x="0" y="20"/>
                    <a:pt x="0" y="20"/>
                  </a:cubicBezTo>
                  <a:cubicBezTo>
                    <a:pt x="0" y="20"/>
                    <a:pt x="0" y="21"/>
                    <a:pt x="0" y="22"/>
                  </a:cubicBezTo>
                  <a:cubicBezTo>
                    <a:pt x="0" y="22"/>
                    <a:pt x="1" y="22"/>
                    <a:pt x="1" y="23"/>
                  </a:cubicBezTo>
                  <a:cubicBezTo>
                    <a:pt x="1" y="23"/>
                    <a:pt x="1" y="24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4" y="24"/>
                    <a:pt x="4" y="24"/>
                    <a:pt x="5" y="25"/>
                  </a:cubicBezTo>
                  <a:cubicBezTo>
                    <a:pt x="5" y="26"/>
                    <a:pt x="6" y="27"/>
                    <a:pt x="5" y="27"/>
                  </a:cubicBezTo>
                  <a:cubicBezTo>
                    <a:pt x="4" y="27"/>
                    <a:pt x="5" y="27"/>
                    <a:pt x="5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7" y="28"/>
                  </a:cubicBezTo>
                  <a:cubicBezTo>
                    <a:pt x="8" y="27"/>
                    <a:pt x="10" y="26"/>
                    <a:pt x="11" y="26"/>
                  </a:cubicBezTo>
                  <a:cubicBezTo>
                    <a:pt x="13" y="27"/>
                    <a:pt x="14" y="26"/>
                    <a:pt x="15" y="27"/>
                  </a:cubicBezTo>
                  <a:cubicBezTo>
                    <a:pt x="16" y="28"/>
                    <a:pt x="15" y="30"/>
                    <a:pt x="15" y="30"/>
                  </a:cubicBezTo>
                  <a:cubicBezTo>
                    <a:pt x="16" y="31"/>
                    <a:pt x="14" y="31"/>
                    <a:pt x="13" y="31"/>
                  </a:cubicBezTo>
                  <a:cubicBezTo>
                    <a:pt x="12" y="31"/>
                    <a:pt x="10" y="31"/>
                    <a:pt x="10" y="32"/>
                  </a:cubicBezTo>
                  <a:cubicBezTo>
                    <a:pt x="10" y="33"/>
                    <a:pt x="11" y="34"/>
                    <a:pt x="10" y="33"/>
                  </a:cubicBezTo>
                  <a:cubicBezTo>
                    <a:pt x="8" y="33"/>
                    <a:pt x="8" y="34"/>
                    <a:pt x="9" y="34"/>
                  </a:cubicBezTo>
                  <a:cubicBezTo>
                    <a:pt x="9" y="34"/>
                    <a:pt x="10" y="35"/>
                    <a:pt x="10" y="36"/>
                  </a:cubicBezTo>
                  <a:cubicBezTo>
                    <a:pt x="10" y="36"/>
                    <a:pt x="11" y="38"/>
                    <a:pt x="11" y="37"/>
                  </a:cubicBezTo>
                  <a:cubicBezTo>
                    <a:pt x="12" y="37"/>
                    <a:pt x="12" y="38"/>
                    <a:pt x="13" y="38"/>
                  </a:cubicBezTo>
                  <a:cubicBezTo>
                    <a:pt x="14" y="38"/>
                    <a:pt x="15" y="39"/>
                    <a:pt x="14" y="40"/>
                  </a:cubicBezTo>
                  <a:cubicBezTo>
                    <a:pt x="13" y="40"/>
                    <a:pt x="14" y="43"/>
                    <a:pt x="15" y="42"/>
                  </a:cubicBezTo>
                  <a:cubicBezTo>
                    <a:pt x="15" y="42"/>
                    <a:pt x="15" y="41"/>
                    <a:pt x="15" y="41"/>
                  </a:cubicBezTo>
                  <a:cubicBezTo>
                    <a:pt x="14" y="40"/>
                    <a:pt x="17" y="40"/>
                    <a:pt x="17" y="40"/>
                  </a:cubicBezTo>
                  <a:cubicBezTo>
                    <a:pt x="18" y="40"/>
                    <a:pt x="19" y="41"/>
                    <a:pt x="20" y="42"/>
                  </a:cubicBezTo>
                  <a:cubicBezTo>
                    <a:pt x="21" y="43"/>
                    <a:pt x="22" y="42"/>
                    <a:pt x="22" y="4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29"/>
                    <a:pt x="30" y="30"/>
                    <a:pt x="30" y="30"/>
                  </a:cubicBezTo>
                  <a:cubicBezTo>
                    <a:pt x="31" y="30"/>
                    <a:pt x="31" y="29"/>
                    <a:pt x="31" y="29"/>
                  </a:cubicBezTo>
                  <a:cubicBezTo>
                    <a:pt x="32" y="29"/>
                    <a:pt x="31" y="30"/>
                    <a:pt x="32" y="30"/>
                  </a:cubicBezTo>
                  <a:cubicBezTo>
                    <a:pt x="32" y="30"/>
                    <a:pt x="33" y="32"/>
                    <a:pt x="33" y="33"/>
                  </a:cubicBezTo>
                  <a:cubicBezTo>
                    <a:pt x="34" y="34"/>
                    <a:pt x="36" y="36"/>
                    <a:pt x="36" y="36"/>
                  </a:cubicBezTo>
                  <a:cubicBezTo>
                    <a:pt x="36" y="37"/>
                    <a:pt x="38" y="36"/>
                    <a:pt x="39" y="36"/>
                  </a:cubicBezTo>
                  <a:cubicBezTo>
                    <a:pt x="39" y="36"/>
                    <a:pt x="43" y="36"/>
                    <a:pt x="44" y="36"/>
                  </a:cubicBezTo>
                  <a:cubicBezTo>
                    <a:pt x="44" y="36"/>
                    <a:pt x="45" y="37"/>
                    <a:pt x="45" y="38"/>
                  </a:cubicBezTo>
                  <a:cubicBezTo>
                    <a:pt x="46" y="38"/>
                    <a:pt x="46" y="39"/>
                    <a:pt x="46" y="40"/>
                  </a:cubicBezTo>
                  <a:cubicBezTo>
                    <a:pt x="46" y="41"/>
                    <a:pt x="47" y="41"/>
                    <a:pt x="47" y="42"/>
                  </a:cubicBezTo>
                  <a:cubicBezTo>
                    <a:pt x="47" y="43"/>
                    <a:pt x="49" y="43"/>
                    <a:pt x="49" y="43"/>
                  </a:cubicBezTo>
                  <a:cubicBezTo>
                    <a:pt x="50" y="43"/>
                    <a:pt x="51" y="43"/>
                    <a:pt x="51" y="44"/>
                  </a:cubicBezTo>
                  <a:cubicBezTo>
                    <a:pt x="51" y="45"/>
                    <a:pt x="52" y="44"/>
                    <a:pt x="52" y="44"/>
                  </a:cubicBezTo>
                  <a:cubicBezTo>
                    <a:pt x="52" y="43"/>
                    <a:pt x="53" y="42"/>
                    <a:pt x="55" y="42"/>
                  </a:cubicBezTo>
                  <a:cubicBezTo>
                    <a:pt x="55" y="42"/>
                    <a:pt x="56" y="42"/>
                    <a:pt x="56" y="42"/>
                  </a:cubicBezTo>
                  <a:cubicBezTo>
                    <a:pt x="56" y="41"/>
                    <a:pt x="57" y="40"/>
                    <a:pt x="57" y="40"/>
                  </a:cubicBezTo>
                  <a:cubicBezTo>
                    <a:pt x="57" y="40"/>
                    <a:pt x="58" y="39"/>
                    <a:pt x="58" y="39"/>
                  </a:cubicBezTo>
                  <a:cubicBezTo>
                    <a:pt x="58" y="38"/>
                    <a:pt x="60" y="38"/>
                    <a:pt x="61" y="39"/>
                  </a:cubicBezTo>
                  <a:cubicBezTo>
                    <a:pt x="63" y="39"/>
                    <a:pt x="63" y="39"/>
                    <a:pt x="63" y="38"/>
                  </a:cubicBezTo>
                  <a:cubicBezTo>
                    <a:pt x="63" y="37"/>
                    <a:pt x="65" y="37"/>
                    <a:pt x="66" y="37"/>
                  </a:cubicBezTo>
                  <a:cubicBezTo>
                    <a:pt x="66" y="38"/>
                    <a:pt x="68" y="39"/>
                    <a:pt x="69" y="38"/>
                  </a:cubicBezTo>
                  <a:cubicBezTo>
                    <a:pt x="70" y="38"/>
                    <a:pt x="74" y="38"/>
                    <a:pt x="75" y="39"/>
                  </a:cubicBezTo>
                  <a:cubicBezTo>
                    <a:pt x="76" y="39"/>
                    <a:pt x="76" y="38"/>
                    <a:pt x="77" y="39"/>
                  </a:cubicBezTo>
                  <a:cubicBezTo>
                    <a:pt x="78" y="40"/>
                    <a:pt x="78" y="39"/>
                    <a:pt x="79" y="40"/>
                  </a:cubicBezTo>
                  <a:cubicBezTo>
                    <a:pt x="79" y="40"/>
                    <a:pt x="79" y="39"/>
                    <a:pt x="79" y="39"/>
                  </a:cubicBezTo>
                  <a:cubicBezTo>
                    <a:pt x="79" y="38"/>
                    <a:pt x="80" y="38"/>
                    <a:pt x="80" y="37"/>
                  </a:cubicBezTo>
                  <a:cubicBezTo>
                    <a:pt x="80" y="37"/>
                    <a:pt x="79" y="35"/>
                    <a:pt x="79" y="35"/>
                  </a:cubicBezTo>
                  <a:cubicBezTo>
                    <a:pt x="79" y="34"/>
                    <a:pt x="79" y="33"/>
                    <a:pt x="79" y="33"/>
                  </a:cubicBezTo>
                  <a:cubicBezTo>
                    <a:pt x="78" y="32"/>
                    <a:pt x="80" y="32"/>
                    <a:pt x="80" y="32"/>
                  </a:cubicBezTo>
                  <a:cubicBezTo>
                    <a:pt x="81" y="32"/>
                    <a:pt x="82" y="31"/>
                    <a:pt x="82" y="31"/>
                  </a:cubicBezTo>
                  <a:cubicBezTo>
                    <a:pt x="83" y="32"/>
                    <a:pt x="83" y="32"/>
                    <a:pt x="84" y="32"/>
                  </a:cubicBezTo>
                  <a:cubicBezTo>
                    <a:pt x="85" y="32"/>
                    <a:pt x="84" y="31"/>
                    <a:pt x="84" y="31"/>
                  </a:cubicBezTo>
                  <a:cubicBezTo>
                    <a:pt x="84" y="30"/>
                    <a:pt x="85" y="27"/>
                    <a:pt x="85" y="26"/>
                  </a:cubicBezTo>
                  <a:cubicBezTo>
                    <a:pt x="86" y="25"/>
                    <a:pt x="86" y="26"/>
                    <a:pt x="87" y="26"/>
                  </a:cubicBezTo>
                  <a:cubicBezTo>
                    <a:pt x="88" y="26"/>
                    <a:pt x="89" y="26"/>
                    <a:pt x="89" y="26"/>
                  </a:cubicBezTo>
                  <a:cubicBezTo>
                    <a:pt x="90" y="27"/>
                    <a:pt x="91" y="26"/>
                    <a:pt x="91" y="26"/>
                  </a:cubicBezTo>
                  <a:cubicBezTo>
                    <a:pt x="92" y="25"/>
                    <a:pt x="91" y="25"/>
                    <a:pt x="91" y="24"/>
                  </a:cubicBezTo>
                  <a:cubicBezTo>
                    <a:pt x="91" y="23"/>
                    <a:pt x="92" y="22"/>
                    <a:pt x="92" y="22"/>
                  </a:cubicBezTo>
                  <a:cubicBezTo>
                    <a:pt x="93" y="22"/>
                    <a:pt x="93" y="21"/>
                    <a:pt x="93" y="21"/>
                  </a:cubicBezTo>
                  <a:cubicBezTo>
                    <a:pt x="93" y="20"/>
                    <a:pt x="94" y="20"/>
                    <a:pt x="94" y="19"/>
                  </a:cubicBezTo>
                  <a:cubicBezTo>
                    <a:pt x="94" y="19"/>
                    <a:pt x="94" y="19"/>
                    <a:pt x="94" y="18"/>
                  </a:cubicBezTo>
                  <a:close/>
                  <a:moveTo>
                    <a:pt x="35" y="28"/>
                  </a:moveTo>
                  <a:cubicBezTo>
                    <a:pt x="35" y="29"/>
                    <a:pt x="32" y="28"/>
                    <a:pt x="32" y="28"/>
                  </a:cubicBezTo>
                  <a:cubicBezTo>
                    <a:pt x="31" y="27"/>
                    <a:pt x="36" y="28"/>
                    <a:pt x="35" y="28"/>
                  </a:cubicBezTo>
                  <a:close/>
                  <a:moveTo>
                    <a:pt x="74" y="28"/>
                  </a:moveTo>
                  <a:cubicBezTo>
                    <a:pt x="72" y="28"/>
                    <a:pt x="68" y="27"/>
                    <a:pt x="66" y="29"/>
                  </a:cubicBezTo>
                  <a:cubicBezTo>
                    <a:pt x="64" y="31"/>
                    <a:pt x="66" y="32"/>
                    <a:pt x="65" y="32"/>
                  </a:cubicBezTo>
                  <a:cubicBezTo>
                    <a:pt x="64" y="32"/>
                    <a:pt x="64" y="29"/>
                    <a:pt x="65" y="28"/>
                  </a:cubicBezTo>
                  <a:cubicBezTo>
                    <a:pt x="65" y="27"/>
                    <a:pt x="69" y="27"/>
                    <a:pt x="71" y="27"/>
                  </a:cubicBezTo>
                  <a:cubicBezTo>
                    <a:pt x="72" y="28"/>
                    <a:pt x="76" y="27"/>
                    <a:pt x="76" y="27"/>
                  </a:cubicBezTo>
                  <a:cubicBezTo>
                    <a:pt x="77" y="27"/>
                    <a:pt x="76" y="28"/>
                    <a:pt x="74" y="2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0" name="Freeform 340">
              <a:extLst>
                <a:ext uri="{FF2B5EF4-FFF2-40B4-BE49-F238E27FC236}">
                  <a16:creationId xmlns:a16="http://schemas.microsoft.com/office/drawing/2014/main" id="{8AADEA43-3A9E-4791-A1F9-2B03F7D6EB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62325" y="1316038"/>
              <a:ext cx="1435100" cy="547688"/>
            </a:xfrm>
            <a:custGeom>
              <a:avLst/>
              <a:gdLst>
                <a:gd name="T0" fmla="*/ 105 w 397"/>
                <a:gd name="T1" fmla="*/ 3 h 152"/>
                <a:gd name="T2" fmla="*/ 177 w 397"/>
                <a:gd name="T3" fmla="*/ 1 h 152"/>
                <a:gd name="T4" fmla="*/ 139 w 397"/>
                <a:gd name="T5" fmla="*/ 43 h 152"/>
                <a:gd name="T6" fmla="*/ 192 w 397"/>
                <a:gd name="T7" fmla="*/ 14 h 152"/>
                <a:gd name="T8" fmla="*/ 290 w 397"/>
                <a:gd name="T9" fmla="*/ 32 h 152"/>
                <a:gd name="T10" fmla="*/ 305 w 397"/>
                <a:gd name="T11" fmla="*/ 33 h 152"/>
                <a:gd name="T12" fmla="*/ 284 w 397"/>
                <a:gd name="T13" fmla="*/ 123 h 152"/>
                <a:gd name="T14" fmla="*/ 71 w 397"/>
                <a:gd name="T15" fmla="*/ 6 h 152"/>
                <a:gd name="T16" fmla="*/ 385 w 397"/>
                <a:gd name="T17" fmla="*/ 70 h 152"/>
                <a:gd name="T18" fmla="*/ 345 w 397"/>
                <a:gd name="T19" fmla="*/ 58 h 152"/>
                <a:gd name="T20" fmla="*/ 307 w 397"/>
                <a:gd name="T21" fmla="*/ 51 h 152"/>
                <a:gd name="T22" fmla="*/ 282 w 397"/>
                <a:gd name="T23" fmla="*/ 43 h 152"/>
                <a:gd name="T24" fmla="*/ 261 w 397"/>
                <a:gd name="T25" fmla="*/ 48 h 152"/>
                <a:gd name="T26" fmla="*/ 244 w 397"/>
                <a:gd name="T27" fmla="*/ 40 h 152"/>
                <a:gd name="T28" fmla="*/ 216 w 397"/>
                <a:gd name="T29" fmla="*/ 39 h 152"/>
                <a:gd name="T30" fmla="*/ 213 w 397"/>
                <a:gd name="T31" fmla="*/ 34 h 152"/>
                <a:gd name="T32" fmla="*/ 202 w 397"/>
                <a:gd name="T33" fmla="*/ 24 h 152"/>
                <a:gd name="T34" fmla="*/ 183 w 397"/>
                <a:gd name="T35" fmla="*/ 27 h 152"/>
                <a:gd name="T36" fmla="*/ 158 w 397"/>
                <a:gd name="T37" fmla="*/ 33 h 152"/>
                <a:gd name="T38" fmla="*/ 150 w 397"/>
                <a:gd name="T39" fmla="*/ 39 h 152"/>
                <a:gd name="T40" fmla="*/ 139 w 397"/>
                <a:gd name="T41" fmla="*/ 51 h 152"/>
                <a:gd name="T42" fmla="*/ 132 w 397"/>
                <a:gd name="T43" fmla="*/ 59 h 152"/>
                <a:gd name="T44" fmla="*/ 122 w 397"/>
                <a:gd name="T45" fmla="*/ 70 h 152"/>
                <a:gd name="T46" fmla="*/ 127 w 397"/>
                <a:gd name="T47" fmla="*/ 61 h 152"/>
                <a:gd name="T48" fmla="*/ 112 w 397"/>
                <a:gd name="T49" fmla="*/ 54 h 152"/>
                <a:gd name="T50" fmla="*/ 95 w 397"/>
                <a:gd name="T51" fmla="*/ 56 h 152"/>
                <a:gd name="T52" fmla="*/ 78 w 397"/>
                <a:gd name="T53" fmla="*/ 61 h 152"/>
                <a:gd name="T54" fmla="*/ 57 w 397"/>
                <a:gd name="T55" fmla="*/ 61 h 152"/>
                <a:gd name="T56" fmla="*/ 44 w 397"/>
                <a:gd name="T57" fmla="*/ 76 h 152"/>
                <a:gd name="T58" fmla="*/ 30 w 397"/>
                <a:gd name="T59" fmla="*/ 67 h 152"/>
                <a:gd name="T60" fmla="*/ 31 w 397"/>
                <a:gd name="T61" fmla="*/ 57 h 152"/>
                <a:gd name="T62" fmla="*/ 23 w 397"/>
                <a:gd name="T63" fmla="*/ 66 h 152"/>
                <a:gd name="T64" fmla="*/ 21 w 397"/>
                <a:gd name="T65" fmla="*/ 91 h 152"/>
                <a:gd name="T66" fmla="*/ 22 w 397"/>
                <a:gd name="T67" fmla="*/ 107 h 152"/>
                <a:gd name="T68" fmla="*/ 33 w 397"/>
                <a:gd name="T69" fmla="*/ 119 h 152"/>
                <a:gd name="T70" fmla="*/ 47 w 397"/>
                <a:gd name="T71" fmla="*/ 130 h 152"/>
                <a:gd name="T72" fmla="*/ 48 w 397"/>
                <a:gd name="T73" fmla="*/ 145 h 152"/>
                <a:gd name="T74" fmla="*/ 69 w 397"/>
                <a:gd name="T75" fmla="*/ 137 h 152"/>
                <a:gd name="T76" fmla="*/ 69 w 397"/>
                <a:gd name="T77" fmla="*/ 124 h 152"/>
                <a:gd name="T78" fmla="*/ 94 w 397"/>
                <a:gd name="T79" fmla="*/ 125 h 152"/>
                <a:gd name="T80" fmla="*/ 108 w 397"/>
                <a:gd name="T81" fmla="*/ 112 h 152"/>
                <a:gd name="T82" fmla="*/ 131 w 397"/>
                <a:gd name="T83" fmla="*/ 114 h 152"/>
                <a:gd name="T84" fmla="*/ 157 w 397"/>
                <a:gd name="T85" fmla="*/ 127 h 152"/>
                <a:gd name="T86" fmla="*/ 181 w 397"/>
                <a:gd name="T87" fmla="*/ 125 h 152"/>
                <a:gd name="T88" fmla="*/ 202 w 397"/>
                <a:gd name="T89" fmla="*/ 126 h 152"/>
                <a:gd name="T90" fmla="*/ 233 w 397"/>
                <a:gd name="T91" fmla="*/ 121 h 152"/>
                <a:gd name="T92" fmla="*/ 257 w 397"/>
                <a:gd name="T93" fmla="*/ 131 h 152"/>
                <a:gd name="T94" fmla="*/ 260 w 397"/>
                <a:gd name="T95" fmla="*/ 146 h 152"/>
                <a:gd name="T96" fmla="*/ 278 w 397"/>
                <a:gd name="T97" fmla="*/ 113 h 152"/>
                <a:gd name="T98" fmla="*/ 280 w 397"/>
                <a:gd name="T99" fmla="*/ 100 h 152"/>
                <a:gd name="T100" fmla="*/ 312 w 397"/>
                <a:gd name="T101" fmla="*/ 97 h 152"/>
                <a:gd name="T102" fmla="*/ 333 w 397"/>
                <a:gd name="T103" fmla="*/ 86 h 152"/>
                <a:gd name="T104" fmla="*/ 318 w 397"/>
                <a:gd name="T105" fmla="*/ 122 h 152"/>
                <a:gd name="T106" fmla="*/ 333 w 397"/>
                <a:gd name="T107" fmla="*/ 101 h 152"/>
                <a:gd name="T108" fmla="*/ 357 w 397"/>
                <a:gd name="T109" fmla="*/ 89 h 152"/>
                <a:gd name="T110" fmla="*/ 374 w 397"/>
                <a:gd name="T111" fmla="*/ 75 h 152"/>
                <a:gd name="T112" fmla="*/ 390 w 397"/>
                <a:gd name="T113" fmla="*/ 77 h 152"/>
                <a:gd name="T114" fmla="*/ 205 w 397"/>
                <a:gd name="T115" fmla="*/ 113 h 152"/>
                <a:gd name="T116" fmla="*/ 80 w 397"/>
                <a:gd name="T117" fmla="*/ 6 h 152"/>
                <a:gd name="T118" fmla="*/ 82 w 397"/>
                <a:gd name="T119" fmla="*/ 4 h 152"/>
                <a:gd name="T120" fmla="*/ 87 w 397"/>
                <a:gd name="T121" fmla="*/ 42 h 152"/>
                <a:gd name="T122" fmla="*/ 87 w 397"/>
                <a:gd name="T123" fmla="*/ 3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7" h="152">
                  <a:moveTo>
                    <a:pt x="6" y="110"/>
                  </a:moveTo>
                  <a:cubicBezTo>
                    <a:pt x="6" y="110"/>
                    <a:pt x="5" y="110"/>
                    <a:pt x="5" y="109"/>
                  </a:cubicBezTo>
                  <a:cubicBezTo>
                    <a:pt x="5" y="109"/>
                    <a:pt x="4" y="109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0"/>
                    <a:pt x="3" y="111"/>
                  </a:cubicBezTo>
                  <a:cubicBezTo>
                    <a:pt x="4" y="111"/>
                    <a:pt x="2" y="111"/>
                    <a:pt x="2" y="111"/>
                  </a:cubicBezTo>
                  <a:cubicBezTo>
                    <a:pt x="2" y="110"/>
                    <a:pt x="0" y="110"/>
                    <a:pt x="1" y="111"/>
                  </a:cubicBezTo>
                  <a:cubicBezTo>
                    <a:pt x="1" y="111"/>
                    <a:pt x="0" y="111"/>
                    <a:pt x="0" y="111"/>
                  </a:cubicBezTo>
                  <a:cubicBezTo>
                    <a:pt x="1" y="112"/>
                    <a:pt x="1" y="112"/>
                    <a:pt x="2" y="112"/>
                  </a:cubicBezTo>
                  <a:cubicBezTo>
                    <a:pt x="2" y="112"/>
                    <a:pt x="6" y="112"/>
                    <a:pt x="8" y="112"/>
                  </a:cubicBezTo>
                  <a:cubicBezTo>
                    <a:pt x="7" y="112"/>
                    <a:pt x="8" y="111"/>
                    <a:pt x="8" y="110"/>
                  </a:cubicBezTo>
                  <a:cubicBezTo>
                    <a:pt x="8" y="110"/>
                    <a:pt x="7" y="110"/>
                    <a:pt x="6" y="110"/>
                  </a:cubicBezTo>
                  <a:close/>
                  <a:moveTo>
                    <a:pt x="106" y="4"/>
                  </a:moveTo>
                  <a:cubicBezTo>
                    <a:pt x="108" y="4"/>
                    <a:pt x="108" y="2"/>
                    <a:pt x="107" y="2"/>
                  </a:cubicBezTo>
                  <a:cubicBezTo>
                    <a:pt x="106" y="2"/>
                    <a:pt x="105" y="3"/>
                    <a:pt x="105" y="3"/>
                  </a:cubicBezTo>
                  <a:cubicBezTo>
                    <a:pt x="104" y="3"/>
                    <a:pt x="101" y="3"/>
                    <a:pt x="102" y="4"/>
                  </a:cubicBezTo>
                  <a:cubicBezTo>
                    <a:pt x="103" y="4"/>
                    <a:pt x="105" y="4"/>
                    <a:pt x="106" y="4"/>
                  </a:cubicBezTo>
                  <a:close/>
                  <a:moveTo>
                    <a:pt x="119" y="42"/>
                  </a:moveTo>
                  <a:cubicBezTo>
                    <a:pt x="120" y="42"/>
                    <a:pt x="122" y="42"/>
                    <a:pt x="123" y="41"/>
                  </a:cubicBezTo>
                  <a:cubicBezTo>
                    <a:pt x="123" y="41"/>
                    <a:pt x="122" y="40"/>
                    <a:pt x="120" y="40"/>
                  </a:cubicBezTo>
                  <a:cubicBezTo>
                    <a:pt x="119" y="40"/>
                    <a:pt x="118" y="42"/>
                    <a:pt x="119" y="42"/>
                  </a:cubicBezTo>
                  <a:close/>
                  <a:moveTo>
                    <a:pt x="170" y="7"/>
                  </a:moveTo>
                  <a:cubicBezTo>
                    <a:pt x="171" y="8"/>
                    <a:pt x="171" y="8"/>
                    <a:pt x="169" y="8"/>
                  </a:cubicBezTo>
                  <a:cubicBezTo>
                    <a:pt x="168" y="8"/>
                    <a:pt x="167" y="8"/>
                    <a:pt x="168" y="9"/>
                  </a:cubicBezTo>
                  <a:cubicBezTo>
                    <a:pt x="168" y="9"/>
                    <a:pt x="168" y="10"/>
                    <a:pt x="170" y="10"/>
                  </a:cubicBezTo>
                  <a:cubicBezTo>
                    <a:pt x="171" y="10"/>
                    <a:pt x="173" y="9"/>
                    <a:pt x="172" y="8"/>
                  </a:cubicBezTo>
                  <a:cubicBezTo>
                    <a:pt x="172" y="8"/>
                    <a:pt x="177" y="7"/>
                    <a:pt x="179" y="6"/>
                  </a:cubicBezTo>
                  <a:cubicBezTo>
                    <a:pt x="180" y="6"/>
                    <a:pt x="178" y="5"/>
                    <a:pt x="179" y="5"/>
                  </a:cubicBezTo>
                  <a:cubicBezTo>
                    <a:pt x="181" y="4"/>
                    <a:pt x="180" y="4"/>
                    <a:pt x="179" y="3"/>
                  </a:cubicBezTo>
                  <a:cubicBezTo>
                    <a:pt x="177" y="3"/>
                    <a:pt x="177" y="2"/>
                    <a:pt x="177" y="1"/>
                  </a:cubicBezTo>
                  <a:cubicBezTo>
                    <a:pt x="176" y="1"/>
                    <a:pt x="176" y="2"/>
                    <a:pt x="173" y="2"/>
                  </a:cubicBezTo>
                  <a:cubicBezTo>
                    <a:pt x="171" y="3"/>
                    <a:pt x="170" y="3"/>
                    <a:pt x="171" y="4"/>
                  </a:cubicBezTo>
                  <a:cubicBezTo>
                    <a:pt x="172" y="4"/>
                    <a:pt x="171" y="5"/>
                    <a:pt x="170" y="5"/>
                  </a:cubicBezTo>
                  <a:cubicBezTo>
                    <a:pt x="169" y="5"/>
                    <a:pt x="169" y="6"/>
                    <a:pt x="170" y="7"/>
                  </a:cubicBezTo>
                  <a:close/>
                  <a:moveTo>
                    <a:pt x="173" y="9"/>
                  </a:moveTo>
                  <a:cubicBezTo>
                    <a:pt x="173" y="10"/>
                    <a:pt x="171" y="10"/>
                    <a:pt x="172" y="11"/>
                  </a:cubicBezTo>
                  <a:cubicBezTo>
                    <a:pt x="172" y="11"/>
                    <a:pt x="173" y="11"/>
                    <a:pt x="174" y="11"/>
                  </a:cubicBezTo>
                  <a:cubicBezTo>
                    <a:pt x="174" y="12"/>
                    <a:pt x="175" y="13"/>
                    <a:pt x="176" y="13"/>
                  </a:cubicBezTo>
                  <a:cubicBezTo>
                    <a:pt x="177" y="13"/>
                    <a:pt x="181" y="14"/>
                    <a:pt x="182" y="14"/>
                  </a:cubicBezTo>
                  <a:cubicBezTo>
                    <a:pt x="184" y="14"/>
                    <a:pt x="185" y="13"/>
                    <a:pt x="184" y="13"/>
                  </a:cubicBezTo>
                  <a:cubicBezTo>
                    <a:pt x="183" y="13"/>
                    <a:pt x="184" y="12"/>
                    <a:pt x="185" y="10"/>
                  </a:cubicBezTo>
                  <a:cubicBezTo>
                    <a:pt x="186" y="8"/>
                    <a:pt x="182" y="7"/>
                    <a:pt x="182" y="9"/>
                  </a:cubicBezTo>
                  <a:cubicBezTo>
                    <a:pt x="182" y="10"/>
                    <a:pt x="180" y="8"/>
                    <a:pt x="180" y="8"/>
                  </a:cubicBezTo>
                  <a:cubicBezTo>
                    <a:pt x="180" y="7"/>
                    <a:pt x="173" y="8"/>
                    <a:pt x="173" y="9"/>
                  </a:cubicBezTo>
                  <a:close/>
                  <a:moveTo>
                    <a:pt x="139" y="43"/>
                  </a:moveTo>
                  <a:cubicBezTo>
                    <a:pt x="140" y="44"/>
                    <a:pt x="141" y="43"/>
                    <a:pt x="141" y="42"/>
                  </a:cubicBezTo>
                  <a:cubicBezTo>
                    <a:pt x="141" y="41"/>
                    <a:pt x="138" y="43"/>
                    <a:pt x="139" y="43"/>
                  </a:cubicBezTo>
                  <a:close/>
                  <a:moveTo>
                    <a:pt x="168" y="2"/>
                  </a:moveTo>
                  <a:cubicBezTo>
                    <a:pt x="168" y="1"/>
                    <a:pt x="164" y="2"/>
                    <a:pt x="165" y="3"/>
                  </a:cubicBezTo>
                  <a:cubicBezTo>
                    <a:pt x="165" y="3"/>
                    <a:pt x="168" y="3"/>
                    <a:pt x="168" y="2"/>
                  </a:cubicBezTo>
                  <a:close/>
                  <a:moveTo>
                    <a:pt x="370" y="52"/>
                  </a:moveTo>
                  <a:cubicBezTo>
                    <a:pt x="372" y="53"/>
                    <a:pt x="372" y="51"/>
                    <a:pt x="374" y="52"/>
                  </a:cubicBezTo>
                  <a:cubicBezTo>
                    <a:pt x="375" y="53"/>
                    <a:pt x="377" y="52"/>
                    <a:pt x="378" y="51"/>
                  </a:cubicBezTo>
                  <a:cubicBezTo>
                    <a:pt x="380" y="51"/>
                    <a:pt x="379" y="50"/>
                    <a:pt x="376" y="49"/>
                  </a:cubicBezTo>
                  <a:cubicBezTo>
                    <a:pt x="373" y="49"/>
                    <a:pt x="369" y="51"/>
                    <a:pt x="370" y="52"/>
                  </a:cubicBezTo>
                  <a:close/>
                  <a:moveTo>
                    <a:pt x="184" y="19"/>
                  </a:moveTo>
                  <a:cubicBezTo>
                    <a:pt x="185" y="19"/>
                    <a:pt x="188" y="18"/>
                    <a:pt x="190" y="18"/>
                  </a:cubicBezTo>
                  <a:cubicBezTo>
                    <a:pt x="192" y="18"/>
                    <a:pt x="198" y="16"/>
                    <a:pt x="198" y="15"/>
                  </a:cubicBezTo>
                  <a:cubicBezTo>
                    <a:pt x="199" y="14"/>
                    <a:pt x="196" y="14"/>
                    <a:pt x="195" y="13"/>
                  </a:cubicBezTo>
                  <a:cubicBezTo>
                    <a:pt x="194" y="12"/>
                    <a:pt x="192" y="13"/>
                    <a:pt x="192" y="14"/>
                  </a:cubicBezTo>
                  <a:cubicBezTo>
                    <a:pt x="191" y="15"/>
                    <a:pt x="191" y="14"/>
                    <a:pt x="192" y="13"/>
                  </a:cubicBezTo>
                  <a:cubicBezTo>
                    <a:pt x="193" y="11"/>
                    <a:pt x="191" y="10"/>
                    <a:pt x="191" y="11"/>
                  </a:cubicBezTo>
                  <a:cubicBezTo>
                    <a:pt x="191" y="12"/>
                    <a:pt x="188" y="11"/>
                    <a:pt x="188" y="12"/>
                  </a:cubicBezTo>
                  <a:cubicBezTo>
                    <a:pt x="188" y="13"/>
                    <a:pt x="187" y="13"/>
                    <a:pt x="188" y="14"/>
                  </a:cubicBezTo>
                  <a:cubicBezTo>
                    <a:pt x="188" y="15"/>
                    <a:pt x="186" y="14"/>
                    <a:pt x="186" y="15"/>
                  </a:cubicBezTo>
                  <a:cubicBezTo>
                    <a:pt x="186" y="17"/>
                    <a:pt x="183" y="18"/>
                    <a:pt x="184" y="19"/>
                  </a:cubicBezTo>
                  <a:close/>
                  <a:moveTo>
                    <a:pt x="273" y="33"/>
                  </a:moveTo>
                  <a:cubicBezTo>
                    <a:pt x="274" y="33"/>
                    <a:pt x="274" y="34"/>
                    <a:pt x="275" y="34"/>
                  </a:cubicBezTo>
                  <a:cubicBezTo>
                    <a:pt x="275" y="35"/>
                    <a:pt x="277" y="34"/>
                    <a:pt x="278" y="34"/>
                  </a:cubicBezTo>
                  <a:cubicBezTo>
                    <a:pt x="279" y="33"/>
                    <a:pt x="279" y="35"/>
                    <a:pt x="280" y="34"/>
                  </a:cubicBezTo>
                  <a:cubicBezTo>
                    <a:pt x="282" y="33"/>
                    <a:pt x="283" y="34"/>
                    <a:pt x="284" y="34"/>
                  </a:cubicBezTo>
                  <a:cubicBezTo>
                    <a:pt x="286" y="34"/>
                    <a:pt x="284" y="32"/>
                    <a:pt x="284" y="31"/>
                  </a:cubicBezTo>
                  <a:cubicBezTo>
                    <a:pt x="284" y="30"/>
                    <a:pt x="286" y="31"/>
                    <a:pt x="285" y="31"/>
                  </a:cubicBezTo>
                  <a:cubicBezTo>
                    <a:pt x="285" y="32"/>
                    <a:pt x="286" y="34"/>
                    <a:pt x="288" y="34"/>
                  </a:cubicBezTo>
                  <a:cubicBezTo>
                    <a:pt x="291" y="33"/>
                    <a:pt x="289" y="32"/>
                    <a:pt x="290" y="32"/>
                  </a:cubicBezTo>
                  <a:cubicBezTo>
                    <a:pt x="291" y="31"/>
                    <a:pt x="291" y="31"/>
                    <a:pt x="289" y="30"/>
                  </a:cubicBezTo>
                  <a:cubicBezTo>
                    <a:pt x="288" y="29"/>
                    <a:pt x="286" y="29"/>
                    <a:pt x="284" y="29"/>
                  </a:cubicBezTo>
                  <a:cubicBezTo>
                    <a:pt x="283" y="28"/>
                    <a:pt x="281" y="28"/>
                    <a:pt x="281" y="29"/>
                  </a:cubicBezTo>
                  <a:cubicBezTo>
                    <a:pt x="281" y="31"/>
                    <a:pt x="278" y="28"/>
                    <a:pt x="277" y="27"/>
                  </a:cubicBezTo>
                  <a:cubicBezTo>
                    <a:pt x="275" y="27"/>
                    <a:pt x="271" y="32"/>
                    <a:pt x="273" y="33"/>
                  </a:cubicBezTo>
                  <a:close/>
                  <a:moveTo>
                    <a:pt x="287" y="42"/>
                  </a:moveTo>
                  <a:cubicBezTo>
                    <a:pt x="288" y="41"/>
                    <a:pt x="286" y="39"/>
                    <a:pt x="284" y="39"/>
                  </a:cubicBezTo>
                  <a:cubicBezTo>
                    <a:pt x="282" y="38"/>
                    <a:pt x="280" y="40"/>
                    <a:pt x="280" y="40"/>
                  </a:cubicBezTo>
                  <a:cubicBezTo>
                    <a:pt x="281" y="41"/>
                    <a:pt x="286" y="42"/>
                    <a:pt x="287" y="42"/>
                  </a:cubicBezTo>
                  <a:close/>
                  <a:moveTo>
                    <a:pt x="282" y="37"/>
                  </a:moveTo>
                  <a:cubicBezTo>
                    <a:pt x="282" y="36"/>
                    <a:pt x="278" y="37"/>
                    <a:pt x="279" y="38"/>
                  </a:cubicBezTo>
                  <a:cubicBezTo>
                    <a:pt x="280" y="38"/>
                    <a:pt x="282" y="38"/>
                    <a:pt x="282" y="37"/>
                  </a:cubicBezTo>
                  <a:close/>
                  <a:moveTo>
                    <a:pt x="294" y="33"/>
                  </a:moveTo>
                  <a:cubicBezTo>
                    <a:pt x="295" y="33"/>
                    <a:pt x="296" y="34"/>
                    <a:pt x="299" y="35"/>
                  </a:cubicBezTo>
                  <a:cubicBezTo>
                    <a:pt x="302" y="35"/>
                    <a:pt x="305" y="34"/>
                    <a:pt x="305" y="33"/>
                  </a:cubicBezTo>
                  <a:cubicBezTo>
                    <a:pt x="305" y="33"/>
                    <a:pt x="302" y="32"/>
                    <a:pt x="301" y="32"/>
                  </a:cubicBezTo>
                  <a:cubicBezTo>
                    <a:pt x="300" y="33"/>
                    <a:pt x="299" y="31"/>
                    <a:pt x="298" y="32"/>
                  </a:cubicBezTo>
                  <a:cubicBezTo>
                    <a:pt x="297" y="32"/>
                    <a:pt x="296" y="32"/>
                    <a:pt x="295" y="31"/>
                  </a:cubicBezTo>
                  <a:cubicBezTo>
                    <a:pt x="295" y="30"/>
                    <a:pt x="293" y="33"/>
                    <a:pt x="294" y="33"/>
                  </a:cubicBezTo>
                  <a:close/>
                  <a:moveTo>
                    <a:pt x="64" y="5"/>
                  </a:moveTo>
                  <a:cubicBezTo>
                    <a:pt x="66" y="3"/>
                    <a:pt x="68" y="5"/>
                    <a:pt x="68" y="4"/>
                  </a:cubicBezTo>
                  <a:cubicBezTo>
                    <a:pt x="68" y="3"/>
                    <a:pt x="65" y="3"/>
                    <a:pt x="64" y="4"/>
                  </a:cubicBezTo>
                  <a:cubicBezTo>
                    <a:pt x="63" y="4"/>
                    <a:pt x="60" y="4"/>
                    <a:pt x="60" y="5"/>
                  </a:cubicBezTo>
                  <a:cubicBezTo>
                    <a:pt x="60" y="5"/>
                    <a:pt x="62" y="6"/>
                    <a:pt x="64" y="5"/>
                  </a:cubicBezTo>
                  <a:close/>
                  <a:moveTo>
                    <a:pt x="287" y="121"/>
                  </a:moveTo>
                  <a:cubicBezTo>
                    <a:pt x="286" y="119"/>
                    <a:pt x="288" y="117"/>
                    <a:pt x="286" y="116"/>
                  </a:cubicBezTo>
                  <a:cubicBezTo>
                    <a:pt x="285" y="115"/>
                    <a:pt x="285" y="113"/>
                    <a:pt x="285" y="113"/>
                  </a:cubicBezTo>
                  <a:cubicBezTo>
                    <a:pt x="284" y="114"/>
                    <a:pt x="285" y="115"/>
                    <a:pt x="284" y="116"/>
                  </a:cubicBezTo>
                  <a:cubicBezTo>
                    <a:pt x="283" y="116"/>
                    <a:pt x="284" y="117"/>
                    <a:pt x="283" y="118"/>
                  </a:cubicBezTo>
                  <a:cubicBezTo>
                    <a:pt x="283" y="120"/>
                    <a:pt x="283" y="122"/>
                    <a:pt x="284" y="123"/>
                  </a:cubicBezTo>
                  <a:cubicBezTo>
                    <a:pt x="285" y="124"/>
                    <a:pt x="283" y="131"/>
                    <a:pt x="284" y="132"/>
                  </a:cubicBezTo>
                  <a:cubicBezTo>
                    <a:pt x="284" y="133"/>
                    <a:pt x="283" y="138"/>
                    <a:pt x="283" y="138"/>
                  </a:cubicBezTo>
                  <a:cubicBezTo>
                    <a:pt x="284" y="139"/>
                    <a:pt x="284" y="137"/>
                    <a:pt x="285" y="137"/>
                  </a:cubicBezTo>
                  <a:cubicBezTo>
                    <a:pt x="286" y="137"/>
                    <a:pt x="286" y="138"/>
                    <a:pt x="287" y="138"/>
                  </a:cubicBezTo>
                  <a:cubicBezTo>
                    <a:pt x="288" y="139"/>
                    <a:pt x="287" y="136"/>
                    <a:pt x="286" y="136"/>
                  </a:cubicBezTo>
                  <a:cubicBezTo>
                    <a:pt x="286" y="137"/>
                    <a:pt x="285" y="135"/>
                    <a:pt x="285" y="134"/>
                  </a:cubicBezTo>
                  <a:cubicBezTo>
                    <a:pt x="285" y="133"/>
                    <a:pt x="286" y="131"/>
                    <a:pt x="286" y="130"/>
                  </a:cubicBezTo>
                  <a:cubicBezTo>
                    <a:pt x="286" y="128"/>
                    <a:pt x="287" y="129"/>
                    <a:pt x="288" y="130"/>
                  </a:cubicBezTo>
                  <a:cubicBezTo>
                    <a:pt x="289" y="131"/>
                    <a:pt x="289" y="130"/>
                    <a:pt x="289" y="129"/>
                  </a:cubicBezTo>
                  <a:cubicBezTo>
                    <a:pt x="289" y="128"/>
                    <a:pt x="287" y="123"/>
                    <a:pt x="287" y="121"/>
                  </a:cubicBezTo>
                  <a:close/>
                  <a:moveTo>
                    <a:pt x="70" y="4"/>
                  </a:moveTo>
                  <a:cubicBezTo>
                    <a:pt x="71" y="5"/>
                    <a:pt x="68" y="5"/>
                    <a:pt x="67" y="5"/>
                  </a:cubicBezTo>
                  <a:cubicBezTo>
                    <a:pt x="67" y="6"/>
                    <a:pt x="65" y="6"/>
                    <a:pt x="65" y="7"/>
                  </a:cubicBezTo>
                  <a:cubicBezTo>
                    <a:pt x="66" y="7"/>
                    <a:pt x="69" y="7"/>
                    <a:pt x="69" y="7"/>
                  </a:cubicBezTo>
                  <a:cubicBezTo>
                    <a:pt x="69" y="6"/>
                    <a:pt x="71" y="7"/>
                    <a:pt x="71" y="6"/>
                  </a:cubicBezTo>
                  <a:cubicBezTo>
                    <a:pt x="71" y="5"/>
                    <a:pt x="72" y="5"/>
                    <a:pt x="74" y="5"/>
                  </a:cubicBezTo>
                  <a:cubicBezTo>
                    <a:pt x="76" y="5"/>
                    <a:pt x="76" y="4"/>
                    <a:pt x="74" y="3"/>
                  </a:cubicBezTo>
                  <a:cubicBezTo>
                    <a:pt x="72" y="2"/>
                    <a:pt x="70" y="3"/>
                    <a:pt x="70" y="4"/>
                  </a:cubicBezTo>
                  <a:close/>
                  <a:moveTo>
                    <a:pt x="68" y="60"/>
                  </a:moveTo>
                  <a:cubicBezTo>
                    <a:pt x="69" y="61"/>
                    <a:pt x="71" y="59"/>
                    <a:pt x="72" y="59"/>
                  </a:cubicBezTo>
                  <a:cubicBezTo>
                    <a:pt x="73" y="59"/>
                    <a:pt x="71" y="58"/>
                    <a:pt x="70" y="57"/>
                  </a:cubicBezTo>
                  <a:cubicBezTo>
                    <a:pt x="68" y="57"/>
                    <a:pt x="66" y="58"/>
                    <a:pt x="68" y="60"/>
                  </a:cubicBezTo>
                  <a:close/>
                  <a:moveTo>
                    <a:pt x="397" y="71"/>
                  </a:moveTo>
                  <a:cubicBezTo>
                    <a:pt x="396" y="71"/>
                    <a:pt x="394" y="70"/>
                    <a:pt x="393" y="69"/>
                  </a:cubicBezTo>
                  <a:cubicBezTo>
                    <a:pt x="393" y="68"/>
                    <a:pt x="390" y="68"/>
                    <a:pt x="390" y="68"/>
                  </a:cubicBezTo>
                  <a:cubicBezTo>
                    <a:pt x="390" y="69"/>
                    <a:pt x="389" y="68"/>
                    <a:pt x="389" y="68"/>
                  </a:cubicBezTo>
                  <a:cubicBezTo>
                    <a:pt x="389" y="67"/>
                    <a:pt x="386" y="67"/>
                    <a:pt x="386" y="68"/>
                  </a:cubicBezTo>
                  <a:cubicBezTo>
                    <a:pt x="386" y="68"/>
                    <a:pt x="387" y="68"/>
                    <a:pt x="387" y="69"/>
                  </a:cubicBezTo>
                  <a:cubicBezTo>
                    <a:pt x="387" y="69"/>
                    <a:pt x="387" y="70"/>
                    <a:pt x="387" y="70"/>
                  </a:cubicBezTo>
                  <a:cubicBezTo>
                    <a:pt x="387" y="71"/>
                    <a:pt x="386" y="70"/>
                    <a:pt x="385" y="70"/>
                  </a:cubicBezTo>
                  <a:cubicBezTo>
                    <a:pt x="385" y="69"/>
                    <a:pt x="385" y="68"/>
                    <a:pt x="385" y="67"/>
                  </a:cubicBezTo>
                  <a:cubicBezTo>
                    <a:pt x="385" y="66"/>
                    <a:pt x="384" y="67"/>
                    <a:pt x="384" y="66"/>
                  </a:cubicBezTo>
                  <a:cubicBezTo>
                    <a:pt x="384" y="65"/>
                    <a:pt x="381" y="64"/>
                    <a:pt x="380" y="63"/>
                  </a:cubicBezTo>
                  <a:cubicBezTo>
                    <a:pt x="378" y="63"/>
                    <a:pt x="377" y="62"/>
                    <a:pt x="376" y="62"/>
                  </a:cubicBezTo>
                  <a:cubicBezTo>
                    <a:pt x="376" y="61"/>
                    <a:pt x="374" y="61"/>
                    <a:pt x="373" y="60"/>
                  </a:cubicBezTo>
                  <a:cubicBezTo>
                    <a:pt x="372" y="59"/>
                    <a:pt x="368" y="57"/>
                    <a:pt x="366" y="57"/>
                  </a:cubicBezTo>
                  <a:cubicBezTo>
                    <a:pt x="364" y="57"/>
                    <a:pt x="365" y="56"/>
                    <a:pt x="364" y="56"/>
                  </a:cubicBezTo>
                  <a:cubicBezTo>
                    <a:pt x="363" y="56"/>
                    <a:pt x="360" y="56"/>
                    <a:pt x="359" y="56"/>
                  </a:cubicBezTo>
                  <a:cubicBezTo>
                    <a:pt x="357" y="56"/>
                    <a:pt x="357" y="57"/>
                    <a:pt x="356" y="56"/>
                  </a:cubicBezTo>
                  <a:cubicBezTo>
                    <a:pt x="356" y="56"/>
                    <a:pt x="352" y="55"/>
                    <a:pt x="351" y="55"/>
                  </a:cubicBezTo>
                  <a:cubicBezTo>
                    <a:pt x="351" y="56"/>
                    <a:pt x="351" y="57"/>
                    <a:pt x="350" y="57"/>
                  </a:cubicBezTo>
                  <a:cubicBezTo>
                    <a:pt x="350" y="57"/>
                    <a:pt x="350" y="57"/>
                    <a:pt x="351" y="59"/>
                  </a:cubicBezTo>
                  <a:cubicBezTo>
                    <a:pt x="353" y="60"/>
                    <a:pt x="352" y="60"/>
                    <a:pt x="351" y="61"/>
                  </a:cubicBezTo>
                  <a:cubicBezTo>
                    <a:pt x="350" y="61"/>
                    <a:pt x="348" y="60"/>
                    <a:pt x="348" y="60"/>
                  </a:cubicBezTo>
                  <a:cubicBezTo>
                    <a:pt x="347" y="59"/>
                    <a:pt x="346" y="59"/>
                    <a:pt x="345" y="58"/>
                  </a:cubicBezTo>
                  <a:cubicBezTo>
                    <a:pt x="345" y="57"/>
                    <a:pt x="346" y="57"/>
                    <a:pt x="346" y="57"/>
                  </a:cubicBezTo>
                  <a:cubicBezTo>
                    <a:pt x="347" y="58"/>
                    <a:pt x="348" y="58"/>
                    <a:pt x="348" y="57"/>
                  </a:cubicBezTo>
                  <a:cubicBezTo>
                    <a:pt x="348" y="56"/>
                    <a:pt x="346" y="56"/>
                    <a:pt x="345" y="56"/>
                  </a:cubicBezTo>
                  <a:cubicBezTo>
                    <a:pt x="344" y="56"/>
                    <a:pt x="344" y="57"/>
                    <a:pt x="343" y="58"/>
                  </a:cubicBezTo>
                  <a:cubicBezTo>
                    <a:pt x="341" y="58"/>
                    <a:pt x="337" y="58"/>
                    <a:pt x="337" y="57"/>
                  </a:cubicBezTo>
                  <a:cubicBezTo>
                    <a:pt x="336" y="57"/>
                    <a:pt x="330" y="57"/>
                    <a:pt x="330" y="58"/>
                  </a:cubicBezTo>
                  <a:cubicBezTo>
                    <a:pt x="329" y="58"/>
                    <a:pt x="330" y="60"/>
                    <a:pt x="329" y="60"/>
                  </a:cubicBezTo>
                  <a:cubicBezTo>
                    <a:pt x="329" y="60"/>
                    <a:pt x="329" y="58"/>
                    <a:pt x="329" y="57"/>
                  </a:cubicBezTo>
                  <a:cubicBezTo>
                    <a:pt x="329" y="57"/>
                    <a:pt x="328" y="57"/>
                    <a:pt x="327" y="57"/>
                  </a:cubicBezTo>
                  <a:cubicBezTo>
                    <a:pt x="326" y="57"/>
                    <a:pt x="325" y="57"/>
                    <a:pt x="326" y="56"/>
                  </a:cubicBezTo>
                  <a:cubicBezTo>
                    <a:pt x="326" y="56"/>
                    <a:pt x="325" y="55"/>
                    <a:pt x="326" y="55"/>
                  </a:cubicBezTo>
                  <a:cubicBezTo>
                    <a:pt x="327" y="54"/>
                    <a:pt x="324" y="52"/>
                    <a:pt x="322" y="52"/>
                  </a:cubicBezTo>
                  <a:cubicBezTo>
                    <a:pt x="320" y="51"/>
                    <a:pt x="315" y="51"/>
                    <a:pt x="313" y="52"/>
                  </a:cubicBezTo>
                  <a:cubicBezTo>
                    <a:pt x="312" y="52"/>
                    <a:pt x="309" y="52"/>
                    <a:pt x="308" y="52"/>
                  </a:cubicBezTo>
                  <a:cubicBezTo>
                    <a:pt x="307" y="52"/>
                    <a:pt x="308" y="51"/>
                    <a:pt x="307" y="51"/>
                  </a:cubicBezTo>
                  <a:cubicBezTo>
                    <a:pt x="307" y="50"/>
                    <a:pt x="305" y="49"/>
                    <a:pt x="304" y="50"/>
                  </a:cubicBezTo>
                  <a:cubicBezTo>
                    <a:pt x="304" y="50"/>
                    <a:pt x="304" y="50"/>
                    <a:pt x="304" y="50"/>
                  </a:cubicBezTo>
                  <a:cubicBezTo>
                    <a:pt x="304" y="49"/>
                    <a:pt x="301" y="48"/>
                    <a:pt x="301" y="49"/>
                  </a:cubicBezTo>
                  <a:cubicBezTo>
                    <a:pt x="300" y="49"/>
                    <a:pt x="299" y="48"/>
                    <a:pt x="300" y="48"/>
                  </a:cubicBezTo>
                  <a:cubicBezTo>
                    <a:pt x="301" y="48"/>
                    <a:pt x="303" y="48"/>
                    <a:pt x="302" y="47"/>
                  </a:cubicBezTo>
                  <a:cubicBezTo>
                    <a:pt x="302" y="46"/>
                    <a:pt x="295" y="45"/>
                    <a:pt x="295" y="46"/>
                  </a:cubicBezTo>
                  <a:cubicBezTo>
                    <a:pt x="294" y="46"/>
                    <a:pt x="295" y="47"/>
                    <a:pt x="293" y="48"/>
                  </a:cubicBezTo>
                  <a:cubicBezTo>
                    <a:pt x="292" y="49"/>
                    <a:pt x="291" y="48"/>
                    <a:pt x="291" y="48"/>
                  </a:cubicBezTo>
                  <a:cubicBezTo>
                    <a:pt x="291" y="47"/>
                    <a:pt x="293" y="47"/>
                    <a:pt x="293" y="47"/>
                  </a:cubicBezTo>
                  <a:cubicBezTo>
                    <a:pt x="293" y="46"/>
                    <a:pt x="291" y="46"/>
                    <a:pt x="290" y="46"/>
                  </a:cubicBezTo>
                  <a:cubicBezTo>
                    <a:pt x="290" y="45"/>
                    <a:pt x="291" y="45"/>
                    <a:pt x="291" y="45"/>
                  </a:cubicBezTo>
                  <a:cubicBezTo>
                    <a:pt x="292" y="45"/>
                    <a:pt x="294" y="46"/>
                    <a:pt x="294" y="45"/>
                  </a:cubicBezTo>
                  <a:cubicBezTo>
                    <a:pt x="294" y="45"/>
                    <a:pt x="293" y="45"/>
                    <a:pt x="292" y="45"/>
                  </a:cubicBezTo>
                  <a:cubicBezTo>
                    <a:pt x="290" y="44"/>
                    <a:pt x="287" y="43"/>
                    <a:pt x="285" y="44"/>
                  </a:cubicBezTo>
                  <a:cubicBezTo>
                    <a:pt x="283" y="44"/>
                    <a:pt x="283" y="43"/>
                    <a:pt x="282" y="43"/>
                  </a:cubicBezTo>
                  <a:cubicBezTo>
                    <a:pt x="281" y="43"/>
                    <a:pt x="281" y="43"/>
                    <a:pt x="281" y="44"/>
                  </a:cubicBezTo>
                  <a:cubicBezTo>
                    <a:pt x="282" y="45"/>
                    <a:pt x="280" y="45"/>
                    <a:pt x="279" y="45"/>
                  </a:cubicBezTo>
                  <a:cubicBezTo>
                    <a:pt x="278" y="45"/>
                    <a:pt x="276" y="45"/>
                    <a:pt x="277" y="46"/>
                  </a:cubicBezTo>
                  <a:cubicBezTo>
                    <a:pt x="278" y="47"/>
                    <a:pt x="278" y="46"/>
                    <a:pt x="279" y="46"/>
                  </a:cubicBezTo>
                  <a:cubicBezTo>
                    <a:pt x="279" y="46"/>
                    <a:pt x="277" y="47"/>
                    <a:pt x="278" y="47"/>
                  </a:cubicBezTo>
                  <a:cubicBezTo>
                    <a:pt x="279" y="48"/>
                    <a:pt x="279" y="49"/>
                    <a:pt x="279" y="49"/>
                  </a:cubicBezTo>
                  <a:cubicBezTo>
                    <a:pt x="279" y="49"/>
                    <a:pt x="277" y="50"/>
                    <a:pt x="277" y="49"/>
                  </a:cubicBezTo>
                  <a:cubicBezTo>
                    <a:pt x="276" y="48"/>
                    <a:pt x="276" y="49"/>
                    <a:pt x="275" y="49"/>
                  </a:cubicBezTo>
                  <a:cubicBezTo>
                    <a:pt x="274" y="49"/>
                    <a:pt x="273" y="49"/>
                    <a:pt x="274" y="49"/>
                  </a:cubicBezTo>
                  <a:cubicBezTo>
                    <a:pt x="275" y="50"/>
                    <a:pt x="276" y="50"/>
                    <a:pt x="274" y="50"/>
                  </a:cubicBezTo>
                  <a:cubicBezTo>
                    <a:pt x="273" y="50"/>
                    <a:pt x="273" y="49"/>
                    <a:pt x="272" y="49"/>
                  </a:cubicBezTo>
                  <a:cubicBezTo>
                    <a:pt x="271" y="49"/>
                    <a:pt x="270" y="49"/>
                    <a:pt x="269" y="49"/>
                  </a:cubicBezTo>
                  <a:cubicBezTo>
                    <a:pt x="268" y="49"/>
                    <a:pt x="267" y="49"/>
                    <a:pt x="266" y="50"/>
                  </a:cubicBezTo>
                  <a:cubicBezTo>
                    <a:pt x="265" y="50"/>
                    <a:pt x="263" y="49"/>
                    <a:pt x="263" y="48"/>
                  </a:cubicBezTo>
                  <a:cubicBezTo>
                    <a:pt x="262" y="47"/>
                    <a:pt x="262" y="47"/>
                    <a:pt x="261" y="48"/>
                  </a:cubicBezTo>
                  <a:cubicBezTo>
                    <a:pt x="261" y="49"/>
                    <a:pt x="261" y="50"/>
                    <a:pt x="260" y="50"/>
                  </a:cubicBezTo>
                  <a:cubicBezTo>
                    <a:pt x="259" y="51"/>
                    <a:pt x="259" y="52"/>
                    <a:pt x="258" y="52"/>
                  </a:cubicBezTo>
                  <a:cubicBezTo>
                    <a:pt x="258" y="53"/>
                    <a:pt x="258" y="52"/>
                    <a:pt x="257" y="52"/>
                  </a:cubicBezTo>
                  <a:cubicBezTo>
                    <a:pt x="256" y="52"/>
                    <a:pt x="254" y="49"/>
                    <a:pt x="254" y="49"/>
                  </a:cubicBezTo>
                  <a:cubicBezTo>
                    <a:pt x="253" y="48"/>
                    <a:pt x="252" y="47"/>
                    <a:pt x="251" y="46"/>
                  </a:cubicBezTo>
                  <a:cubicBezTo>
                    <a:pt x="251" y="46"/>
                    <a:pt x="252" y="46"/>
                    <a:pt x="252" y="46"/>
                  </a:cubicBezTo>
                  <a:cubicBezTo>
                    <a:pt x="253" y="47"/>
                    <a:pt x="254" y="47"/>
                    <a:pt x="254" y="47"/>
                  </a:cubicBezTo>
                  <a:cubicBezTo>
                    <a:pt x="255" y="46"/>
                    <a:pt x="254" y="45"/>
                    <a:pt x="254" y="45"/>
                  </a:cubicBezTo>
                  <a:cubicBezTo>
                    <a:pt x="253" y="45"/>
                    <a:pt x="253" y="44"/>
                    <a:pt x="253" y="44"/>
                  </a:cubicBezTo>
                  <a:cubicBezTo>
                    <a:pt x="254" y="44"/>
                    <a:pt x="252" y="43"/>
                    <a:pt x="253" y="42"/>
                  </a:cubicBezTo>
                  <a:cubicBezTo>
                    <a:pt x="254" y="42"/>
                    <a:pt x="253" y="42"/>
                    <a:pt x="253" y="42"/>
                  </a:cubicBezTo>
                  <a:cubicBezTo>
                    <a:pt x="252" y="41"/>
                    <a:pt x="251" y="41"/>
                    <a:pt x="251" y="40"/>
                  </a:cubicBezTo>
                  <a:cubicBezTo>
                    <a:pt x="251" y="40"/>
                    <a:pt x="248" y="40"/>
                    <a:pt x="248" y="41"/>
                  </a:cubicBezTo>
                  <a:cubicBezTo>
                    <a:pt x="248" y="41"/>
                    <a:pt x="247" y="41"/>
                    <a:pt x="247" y="40"/>
                  </a:cubicBezTo>
                  <a:cubicBezTo>
                    <a:pt x="247" y="40"/>
                    <a:pt x="246" y="40"/>
                    <a:pt x="244" y="40"/>
                  </a:cubicBezTo>
                  <a:cubicBezTo>
                    <a:pt x="243" y="39"/>
                    <a:pt x="243" y="38"/>
                    <a:pt x="242" y="38"/>
                  </a:cubicBezTo>
                  <a:cubicBezTo>
                    <a:pt x="242" y="38"/>
                    <a:pt x="242" y="40"/>
                    <a:pt x="241" y="39"/>
                  </a:cubicBezTo>
                  <a:cubicBezTo>
                    <a:pt x="240" y="39"/>
                    <a:pt x="240" y="40"/>
                    <a:pt x="240" y="41"/>
                  </a:cubicBezTo>
                  <a:cubicBezTo>
                    <a:pt x="240" y="41"/>
                    <a:pt x="240" y="42"/>
                    <a:pt x="240" y="42"/>
                  </a:cubicBezTo>
                  <a:cubicBezTo>
                    <a:pt x="240" y="43"/>
                    <a:pt x="240" y="43"/>
                    <a:pt x="239" y="42"/>
                  </a:cubicBezTo>
                  <a:cubicBezTo>
                    <a:pt x="238" y="42"/>
                    <a:pt x="238" y="43"/>
                    <a:pt x="236" y="43"/>
                  </a:cubicBezTo>
                  <a:cubicBezTo>
                    <a:pt x="234" y="42"/>
                    <a:pt x="233" y="43"/>
                    <a:pt x="233" y="42"/>
                  </a:cubicBezTo>
                  <a:cubicBezTo>
                    <a:pt x="232" y="41"/>
                    <a:pt x="232" y="41"/>
                    <a:pt x="232" y="42"/>
                  </a:cubicBezTo>
                  <a:cubicBezTo>
                    <a:pt x="232" y="42"/>
                    <a:pt x="229" y="42"/>
                    <a:pt x="228" y="41"/>
                  </a:cubicBezTo>
                  <a:cubicBezTo>
                    <a:pt x="228" y="41"/>
                    <a:pt x="229" y="41"/>
                    <a:pt x="229" y="40"/>
                  </a:cubicBezTo>
                  <a:cubicBezTo>
                    <a:pt x="230" y="40"/>
                    <a:pt x="229" y="40"/>
                    <a:pt x="227" y="40"/>
                  </a:cubicBezTo>
                  <a:cubicBezTo>
                    <a:pt x="226" y="40"/>
                    <a:pt x="225" y="39"/>
                    <a:pt x="223" y="39"/>
                  </a:cubicBezTo>
                  <a:cubicBezTo>
                    <a:pt x="221" y="39"/>
                    <a:pt x="218" y="40"/>
                    <a:pt x="217" y="40"/>
                  </a:cubicBezTo>
                  <a:cubicBezTo>
                    <a:pt x="217" y="40"/>
                    <a:pt x="218" y="41"/>
                    <a:pt x="217" y="41"/>
                  </a:cubicBezTo>
                  <a:cubicBezTo>
                    <a:pt x="216" y="41"/>
                    <a:pt x="217" y="40"/>
                    <a:pt x="216" y="39"/>
                  </a:cubicBezTo>
                  <a:cubicBezTo>
                    <a:pt x="216" y="38"/>
                    <a:pt x="215" y="38"/>
                    <a:pt x="215" y="39"/>
                  </a:cubicBezTo>
                  <a:cubicBezTo>
                    <a:pt x="215" y="39"/>
                    <a:pt x="213" y="40"/>
                    <a:pt x="213" y="39"/>
                  </a:cubicBezTo>
                  <a:cubicBezTo>
                    <a:pt x="212" y="39"/>
                    <a:pt x="212" y="38"/>
                    <a:pt x="210" y="38"/>
                  </a:cubicBezTo>
                  <a:cubicBezTo>
                    <a:pt x="209" y="37"/>
                    <a:pt x="207" y="39"/>
                    <a:pt x="208" y="39"/>
                  </a:cubicBezTo>
                  <a:cubicBezTo>
                    <a:pt x="208" y="40"/>
                    <a:pt x="209" y="39"/>
                    <a:pt x="209" y="40"/>
                  </a:cubicBezTo>
                  <a:cubicBezTo>
                    <a:pt x="209" y="40"/>
                    <a:pt x="206" y="40"/>
                    <a:pt x="206" y="40"/>
                  </a:cubicBezTo>
                  <a:cubicBezTo>
                    <a:pt x="206" y="41"/>
                    <a:pt x="203" y="42"/>
                    <a:pt x="203" y="42"/>
                  </a:cubicBezTo>
                  <a:cubicBezTo>
                    <a:pt x="200" y="42"/>
                    <a:pt x="200" y="42"/>
                    <a:pt x="199" y="43"/>
                  </a:cubicBezTo>
                  <a:cubicBezTo>
                    <a:pt x="198" y="44"/>
                    <a:pt x="199" y="42"/>
                    <a:pt x="199" y="41"/>
                  </a:cubicBezTo>
                  <a:cubicBezTo>
                    <a:pt x="200" y="40"/>
                    <a:pt x="201" y="41"/>
                    <a:pt x="202" y="40"/>
                  </a:cubicBezTo>
                  <a:cubicBezTo>
                    <a:pt x="202" y="39"/>
                    <a:pt x="203" y="39"/>
                    <a:pt x="204" y="39"/>
                  </a:cubicBezTo>
                  <a:cubicBezTo>
                    <a:pt x="205" y="39"/>
                    <a:pt x="205" y="38"/>
                    <a:pt x="206" y="38"/>
                  </a:cubicBezTo>
                  <a:cubicBezTo>
                    <a:pt x="207" y="38"/>
                    <a:pt x="208" y="37"/>
                    <a:pt x="208" y="37"/>
                  </a:cubicBezTo>
                  <a:cubicBezTo>
                    <a:pt x="209" y="36"/>
                    <a:pt x="212" y="35"/>
                    <a:pt x="212" y="35"/>
                  </a:cubicBezTo>
                  <a:cubicBezTo>
                    <a:pt x="213" y="35"/>
                    <a:pt x="213" y="34"/>
                    <a:pt x="213" y="34"/>
                  </a:cubicBezTo>
                  <a:cubicBezTo>
                    <a:pt x="214" y="34"/>
                    <a:pt x="216" y="33"/>
                    <a:pt x="216" y="33"/>
                  </a:cubicBezTo>
                  <a:cubicBezTo>
                    <a:pt x="217" y="32"/>
                    <a:pt x="217" y="32"/>
                    <a:pt x="217" y="31"/>
                  </a:cubicBezTo>
                  <a:cubicBezTo>
                    <a:pt x="217" y="31"/>
                    <a:pt x="216" y="31"/>
                    <a:pt x="216" y="30"/>
                  </a:cubicBezTo>
                  <a:cubicBezTo>
                    <a:pt x="216" y="30"/>
                    <a:pt x="217" y="30"/>
                    <a:pt x="217" y="30"/>
                  </a:cubicBezTo>
                  <a:cubicBezTo>
                    <a:pt x="218" y="30"/>
                    <a:pt x="217" y="29"/>
                    <a:pt x="217" y="29"/>
                  </a:cubicBezTo>
                  <a:cubicBezTo>
                    <a:pt x="216" y="29"/>
                    <a:pt x="217" y="28"/>
                    <a:pt x="217" y="28"/>
                  </a:cubicBezTo>
                  <a:cubicBezTo>
                    <a:pt x="216" y="27"/>
                    <a:pt x="215" y="28"/>
                    <a:pt x="215" y="28"/>
                  </a:cubicBezTo>
                  <a:cubicBezTo>
                    <a:pt x="215" y="27"/>
                    <a:pt x="215" y="26"/>
                    <a:pt x="215" y="26"/>
                  </a:cubicBezTo>
                  <a:cubicBezTo>
                    <a:pt x="214" y="25"/>
                    <a:pt x="214" y="26"/>
                    <a:pt x="213" y="26"/>
                  </a:cubicBezTo>
                  <a:cubicBezTo>
                    <a:pt x="212" y="25"/>
                    <a:pt x="209" y="25"/>
                    <a:pt x="209" y="25"/>
                  </a:cubicBezTo>
                  <a:cubicBezTo>
                    <a:pt x="209" y="25"/>
                    <a:pt x="208" y="24"/>
                    <a:pt x="208" y="25"/>
                  </a:cubicBezTo>
                  <a:cubicBezTo>
                    <a:pt x="208" y="25"/>
                    <a:pt x="206" y="25"/>
                    <a:pt x="205" y="25"/>
                  </a:cubicBezTo>
                  <a:cubicBezTo>
                    <a:pt x="204" y="25"/>
                    <a:pt x="204" y="25"/>
                    <a:pt x="203" y="26"/>
                  </a:cubicBezTo>
                  <a:cubicBezTo>
                    <a:pt x="203" y="26"/>
                    <a:pt x="201" y="26"/>
                    <a:pt x="201" y="26"/>
                  </a:cubicBezTo>
                  <a:cubicBezTo>
                    <a:pt x="200" y="26"/>
                    <a:pt x="202" y="24"/>
                    <a:pt x="202" y="24"/>
                  </a:cubicBezTo>
                  <a:cubicBezTo>
                    <a:pt x="202" y="23"/>
                    <a:pt x="199" y="24"/>
                    <a:pt x="198" y="24"/>
                  </a:cubicBezTo>
                  <a:cubicBezTo>
                    <a:pt x="198" y="23"/>
                    <a:pt x="196" y="23"/>
                    <a:pt x="196" y="23"/>
                  </a:cubicBezTo>
                  <a:cubicBezTo>
                    <a:pt x="195" y="23"/>
                    <a:pt x="196" y="23"/>
                    <a:pt x="196" y="23"/>
                  </a:cubicBezTo>
                  <a:cubicBezTo>
                    <a:pt x="197" y="23"/>
                    <a:pt x="198" y="22"/>
                    <a:pt x="199" y="22"/>
                  </a:cubicBezTo>
                  <a:cubicBezTo>
                    <a:pt x="199" y="22"/>
                    <a:pt x="199" y="22"/>
                    <a:pt x="199" y="21"/>
                  </a:cubicBezTo>
                  <a:cubicBezTo>
                    <a:pt x="198" y="21"/>
                    <a:pt x="198" y="21"/>
                    <a:pt x="197" y="21"/>
                  </a:cubicBezTo>
                  <a:cubicBezTo>
                    <a:pt x="196" y="20"/>
                    <a:pt x="195" y="20"/>
                    <a:pt x="194" y="20"/>
                  </a:cubicBezTo>
                  <a:cubicBezTo>
                    <a:pt x="194" y="20"/>
                    <a:pt x="193" y="20"/>
                    <a:pt x="191" y="21"/>
                  </a:cubicBezTo>
                  <a:cubicBezTo>
                    <a:pt x="190" y="21"/>
                    <a:pt x="190" y="22"/>
                    <a:pt x="189" y="23"/>
                  </a:cubicBezTo>
                  <a:cubicBezTo>
                    <a:pt x="188" y="23"/>
                    <a:pt x="187" y="24"/>
                    <a:pt x="187" y="25"/>
                  </a:cubicBezTo>
                  <a:cubicBezTo>
                    <a:pt x="188" y="25"/>
                    <a:pt x="188" y="25"/>
                    <a:pt x="188" y="26"/>
                  </a:cubicBezTo>
                  <a:cubicBezTo>
                    <a:pt x="188" y="26"/>
                    <a:pt x="187" y="26"/>
                    <a:pt x="186" y="26"/>
                  </a:cubicBezTo>
                  <a:cubicBezTo>
                    <a:pt x="186" y="26"/>
                    <a:pt x="183" y="26"/>
                    <a:pt x="183" y="27"/>
                  </a:cubicBezTo>
                  <a:cubicBezTo>
                    <a:pt x="183" y="27"/>
                    <a:pt x="184" y="27"/>
                    <a:pt x="184" y="28"/>
                  </a:cubicBezTo>
                  <a:cubicBezTo>
                    <a:pt x="184" y="28"/>
                    <a:pt x="183" y="28"/>
                    <a:pt x="183" y="27"/>
                  </a:cubicBezTo>
                  <a:cubicBezTo>
                    <a:pt x="182" y="27"/>
                    <a:pt x="181" y="27"/>
                    <a:pt x="181" y="28"/>
                  </a:cubicBezTo>
                  <a:cubicBezTo>
                    <a:pt x="180" y="28"/>
                    <a:pt x="179" y="28"/>
                    <a:pt x="179" y="28"/>
                  </a:cubicBezTo>
                  <a:cubicBezTo>
                    <a:pt x="179" y="28"/>
                    <a:pt x="178" y="28"/>
                    <a:pt x="178" y="28"/>
                  </a:cubicBezTo>
                  <a:cubicBezTo>
                    <a:pt x="177" y="28"/>
                    <a:pt x="179" y="27"/>
                    <a:pt x="178" y="27"/>
                  </a:cubicBezTo>
                  <a:cubicBezTo>
                    <a:pt x="178" y="27"/>
                    <a:pt x="176" y="27"/>
                    <a:pt x="176" y="27"/>
                  </a:cubicBezTo>
                  <a:cubicBezTo>
                    <a:pt x="176" y="28"/>
                    <a:pt x="175" y="27"/>
                    <a:pt x="174" y="27"/>
                  </a:cubicBezTo>
                  <a:cubicBezTo>
                    <a:pt x="174" y="27"/>
                    <a:pt x="174" y="28"/>
                    <a:pt x="173" y="28"/>
                  </a:cubicBezTo>
                  <a:cubicBezTo>
                    <a:pt x="172" y="28"/>
                    <a:pt x="171" y="28"/>
                    <a:pt x="171" y="28"/>
                  </a:cubicBezTo>
                  <a:cubicBezTo>
                    <a:pt x="170" y="29"/>
                    <a:pt x="172" y="29"/>
                    <a:pt x="172" y="29"/>
                  </a:cubicBezTo>
                  <a:cubicBezTo>
                    <a:pt x="172" y="29"/>
                    <a:pt x="168" y="29"/>
                    <a:pt x="168" y="30"/>
                  </a:cubicBezTo>
                  <a:cubicBezTo>
                    <a:pt x="168" y="30"/>
                    <a:pt x="167" y="30"/>
                    <a:pt x="165" y="30"/>
                  </a:cubicBezTo>
                  <a:cubicBezTo>
                    <a:pt x="164" y="30"/>
                    <a:pt x="164" y="31"/>
                    <a:pt x="163" y="31"/>
                  </a:cubicBezTo>
                  <a:cubicBezTo>
                    <a:pt x="162" y="31"/>
                    <a:pt x="161" y="31"/>
                    <a:pt x="161" y="32"/>
                  </a:cubicBezTo>
                  <a:cubicBezTo>
                    <a:pt x="161" y="33"/>
                    <a:pt x="160" y="33"/>
                    <a:pt x="159" y="32"/>
                  </a:cubicBezTo>
                  <a:cubicBezTo>
                    <a:pt x="159" y="32"/>
                    <a:pt x="158" y="33"/>
                    <a:pt x="158" y="33"/>
                  </a:cubicBezTo>
                  <a:cubicBezTo>
                    <a:pt x="159" y="33"/>
                    <a:pt x="158" y="33"/>
                    <a:pt x="158" y="33"/>
                  </a:cubicBezTo>
                  <a:cubicBezTo>
                    <a:pt x="158" y="33"/>
                    <a:pt x="156" y="34"/>
                    <a:pt x="157" y="34"/>
                  </a:cubicBezTo>
                  <a:cubicBezTo>
                    <a:pt x="158" y="34"/>
                    <a:pt x="158" y="34"/>
                    <a:pt x="158" y="35"/>
                  </a:cubicBezTo>
                  <a:cubicBezTo>
                    <a:pt x="157" y="35"/>
                    <a:pt x="156" y="34"/>
                    <a:pt x="156" y="34"/>
                  </a:cubicBezTo>
                  <a:cubicBezTo>
                    <a:pt x="155" y="35"/>
                    <a:pt x="156" y="35"/>
                    <a:pt x="157" y="35"/>
                  </a:cubicBezTo>
                  <a:cubicBezTo>
                    <a:pt x="158" y="35"/>
                    <a:pt x="158" y="36"/>
                    <a:pt x="158" y="36"/>
                  </a:cubicBezTo>
                  <a:cubicBezTo>
                    <a:pt x="158" y="36"/>
                    <a:pt x="157" y="36"/>
                    <a:pt x="156" y="36"/>
                  </a:cubicBezTo>
                  <a:cubicBezTo>
                    <a:pt x="156" y="36"/>
                    <a:pt x="156" y="37"/>
                    <a:pt x="157" y="37"/>
                  </a:cubicBezTo>
                  <a:cubicBezTo>
                    <a:pt x="158" y="37"/>
                    <a:pt x="157" y="37"/>
                    <a:pt x="158" y="38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8" y="38"/>
                    <a:pt x="158" y="38"/>
                    <a:pt x="158" y="39"/>
                  </a:cubicBezTo>
                  <a:cubicBezTo>
                    <a:pt x="158" y="39"/>
                    <a:pt x="157" y="39"/>
                    <a:pt x="157" y="39"/>
                  </a:cubicBezTo>
                  <a:cubicBezTo>
                    <a:pt x="157" y="38"/>
                    <a:pt x="155" y="38"/>
                    <a:pt x="155" y="39"/>
                  </a:cubicBezTo>
                  <a:cubicBezTo>
                    <a:pt x="154" y="39"/>
                    <a:pt x="154" y="40"/>
                    <a:pt x="154" y="39"/>
                  </a:cubicBezTo>
                  <a:cubicBezTo>
                    <a:pt x="153" y="39"/>
                    <a:pt x="152" y="39"/>
                    <a:pt x="150" y="39"/>
                  </a:cubicBezTo>
                  <a:cubicBezTo>
                    <a:pt x="149" y="39"/>
                    <a:pt x="145" y="40"/>
                    <a:pt x="144" y="40"/>
                  </a:cubicBezTo>
                  <a:cubicBezTo>
                    <a:pt x="143" y="40"/>
                    <a:pt x="143" y="41"/>
                    <a:pt x="144" y="42"/>
                  </a:cubicBezTo>
                  <a:cubicBezTo>
                    <a:pt x="144" y="43"/>
                    <a:pt x="144" y="43"/>
                    <a:pt x="144" y="44"/>
                  </a:cubicBezTo>
                  <a:cubicBezTo>
                    <a:pt x="144" y="44"/>
                    <a:pt x="146" y="45"/>
                    <a:pt x="147" y="45"/>
                  </a:cubicBezTo>
                  <a:cubicBezTo>
                    <a:pt x="148" y="46"/>
                    <a:pt x="149" y="47"/>
                    <a:pt x="148" y="48"/>
                  </a:cubicBezTo>
                  <a:cubicBezTo>
                    <a:pt x="147" y="49"/>
                    <a:pt x="145" y="47"/>
                    <a:pt x="144" y="46"/>
                  </a:cubicBezTo>
                  <a:cubicBezTo>
                    <a:pt x="143" y="45"/>
                    <a:pt x="140" y="45"/>
                    <a:pt x="139" y="45"/>
                  </a:cubicBezTo>
                  <a:cubicBezTo>
                    <a:pt x="138" y="45"/>
                    <a:pt x="138" y="44"/>
                    <a:pt x="137" y="44"/>
                  </a:cubicBezTo>
                  <a:cubicBezTo>
                    <a:pt x="136" y="44"/>
                    <a:pt x="135" y="45"/>
                    <a:pt x="136" y="45"/>
                  </a:cubicBezTo>
                  <a:cubicBezTo>
                    <a:pt x="136" y="45"/>
                    <a:pt x="137" y="45"/>
                    <a:pt x="137" y="46"/>
                  </a:cubicBezTo>
                  <a:cubicBezTo>
                    <a:pt x="136" y="46"/>
                    <a:pt x="137" y="46"/>
                    <a:pt x="138" y="46"/>
                  </a:cubicBezTo>
                  <a:cubicBezTo>
                    <a:pt x="139" y="47"/>
                    <a:pt x="137" y="48"/>
                    <a:pt x="136" y="47"/>
                  </a:cubicBezTo>
                  <a:cubicBezTo>
                    <a:pt x="135" y="46"/>
                    <a:pt x="134" y="47"/>
                    <a:pt x="133" y="47"/>
                  </a:cubicBezTo>
                  <a:cubicBezTo>
                    <a:pt x="133" y="48"/>
                    <a:pt x="135" y="49"/>
                    <a:pt x="137" y="50"/>
                  </a:cubicBezTo>
                  <a:cubicBezTo>
                    <a:pt x="138" y="50"/>
                    <a:pt x="138" y="51"/>
                    <a:pt x="139" y="51"/>
                  </a:cubicBezTo>
                  <a:cubicBezTo>
                    <a:pt x="139" y="51"/>
                    <a:pt x="139" y="52"/>
                    <a:pt x="138" y="52"/>
                  </a:cubicBezTo>
                  <a:cubicBezTo>
                    <a:pt x="138" y="52"/>
                    <a:pt x="137" y="51"/>
                    <a:pt x="136" y="50"/>
                  </a:cubicBezTo>
                  <a:cubicBezTo>
                    <a:pt x="135" y="50"/>
                    <a:pt x="132" y="50"/>
                    <a:pt x="132" y="50"/>
                  </a:cubicBezTo>
                  <a:cubicBezTo>
                    <a:pt x="131" y="49"/>
                    <a:pt x="132" y="49"/>
                    <a:pt x="132" y="48"/>
                  </a:cubicBezTo>
                  <a:cubicBezTo>
                    <a:pt x="131" y="48"/>
                    <a:pt x="131" y="47"/>
                    <a:pt x="132" y="46"/>
                  </a:cubicBezTo>
                  <a:cubicBezTo>
                    <a:pt x="133" y="45"/>
                    <a:pt x="132" y="43"/>
                    <a:pt x="131" y="43"/>
                  </a:cubicBezTo>
                  <a:cubicBezTo>
                    <a:pt x="130" y="43"/>
                    <a:pt x="130" y="44"/>
                    <a:pt x="130" y="44"/>
                  </a:cubicBezTo>
                  <a:cubicBezTo>
                    <a:pt x="131" y="44"/>
                    <a:pt x="131" y="46"/>
                    <a:pt x="130" y="47"/>
                  </a:cubicBezTo>
                  <a:cubicBezTo>
                    <a:pt x="129" y="47"/>
                    <a:pt x="127" y="47"/>
                    <a:pt x="127" y="48"/>
                  </a:cubicBezTo>
                  <a:cubicBezTo>
                    <a:pt x="127" y="49"/>
                    <a:pt x="126" y="49"/>
                    <a:pt x="126" y="49"/>
                  </a:cubicBezTo>
                  <a:cubicBezTo>
                    <a:pt x="127" y="50"/>
                    <a:pt x="129" y="52"/>
                    <a:pt x="129" y="53"/>
                  </a:cubicBezTo>
                  <a:cubicBezTo>
                    <a:pt x="129" y="53"/>
                    <a:pt x="127" y="55"/>
                    <a:pt x="127" y="57"/>
                  </a:cubicBezTo>
                  <a:cubicBezTo>
                    <a:pt x="128" y="58"/>
                    <a:pt x="127" y="58"/>
                    <a:pt x="128" y="59"/>
                  </a:cubicBezTo>
                  <a:cubicBezTo>
                    <a:pt x="128" y="59"/>
                    <a:pt x="129" y="59"/>
                    <a:pt x="129" y="59"/>
                  </a:cubicBezTo>
                  <a:cubicBezTo>
                    <a:pt x="130" y="59"/>
                    <a:pt x="131" y="59"/>
                    <a:pt x="132" y="59"/>
                  </a:cubicBezTo>
                  <a:cubicBezTo>
                    <a:pt x="133" y="58"/>
                    <a:pt x="136" y="60"/>
                    <a:pt x="136" y="60"/>
                  </a:cubicBezTo>
                  <a:cubicBezTo>
                    <a:pt x="137" y="61"/>
                    <a:pt x="137" y="61"/>
                    <a:pt x="137" y="62"/>
                  </a:cubicBezTo>
                  <a:cubicBezTo>
                    <a:pt x="138" y="63"/>
                    <a:pt x="136" y="63"/>
                    <a:pt x="136" y="64"/>
                  </a:cubicBezTo>
                  <a:cubicBezTo>
                    <a:pt x="136" y="65"/>
                    <a:pt x="139" y="65"/>
                    <a:pt x="139" y="65"/>
                  </a:cubicBezTo>
                  <a:cubicBezTo>
                    <a:pt x="139" y="66"/>
                    <a:pt x="137" y="65"/>
                    <a:pt x="136" y="65"/>
                  </a:cubicBezTo>
                  <a:cubicBezTo>
                    <a:pt x="136" y="65"/>
                    <a:pt x="136" y="64"/>
                    <a:pt x="135" y="64"/>
                  </a:cubicBezTo>
                  <a:cubicBezTo>
                    <a:pt x="135" y="64"/>
                    <a:pt x="136" y="63"/>
                    <a:pt x="136" y="62"/>
                  </a:cubicBezTo>
                  <a:cubicBezTo>
                    <a:pt x="136" y="61"/>
                    <a:pt x="135" y="61"/>
                    <a:pt x="135" y="61"/>
                  </a:cubicBezTo>
                  <a:cubicBezTo>
                    <a:pt x="134" y="60"/>
                    <a:pt x="134" y="59"/>
                    <a:pt x="133" y="60"/>
                  </a:cubicBezTo>
                  <a:cubicBezTo>
                    <a:pt x="133" y="60"/>
                    <a:pt x="130" y="60"/>
                    <a:pt x="130" y="61"/>
                  </a:cubicBezTo>
                  <a:cubicBezTo>
                    <a:pt x="129" y="61"/>
                    <a:pt x="130" y="63"/>
                    <a:pt x="130" y="64"/>
                  </a:cubicBezTo>
                  <a:cubicBezTo>
                    <a:pt x="131" y="65"/>
                    <a:pt x="128" y="66"/>
                    <a:pt x="128" y="67"/>
                  </a:cubicBezTo>
                  <a:cubicBezTo>
                    <a:pt x="128" y="67"/>
                    <a:pt x="127" y="68"/>
                    <a:pt x="126" y="68"/>
                  </a:cubicBezTo>
                  <a:cubicBezTo>
                    <a:pt x="125" y="69"/>
                    <a:pt x="124" y="69"/>
                    <a:pt x="124" y="70"/>
                  </a:cubicBezTo>
                  <a:cubicBezTo>
                    <a:pt x="124" y="71"/>
                    <a:pt x="123" y="70"/>
                    <a:pt x="122" y="70"/>
                  </a:cubicBezTo>
                  <a:cubicBezTo>
                    <a:pt x="122" y="70"/>
                    <a:pt x="121" y="70"/>
                    <a:pt x="120" y="70"/>
                  </a:cubicBezTo>
                  <a:cubicBezTo>
                    <a:pt x="119" y="70"/>
                    <a:pt x="119" y="69"/>
                    <a:pt x="118" y="70"/>
                  </a:cubicBezTo>
                  <a:cubicBezTo>
                    <a:pt x="117" y="70"/>
                    <a:pt x="116" y="69"/>
                    <a:pt x="117" y="69"/>
                  </a:cubicBezTo>
                  <a:cubicBezTo>
                    <a:pt x="117" y="68"/>
                    <a:pt x="118" y="68"/>
                    <a:pt x="118" y="69"/>
                  </a:cubicBezTo>
                  <a:cubicBezTo>
                    <a:pt x="118" y="69"/>
                    <a:pt x="118" y="69"/>
                    <a:pt x="119" y="69"/>
                  </a:cubicBezTo>
                  <a:cubicBezTo>
                    <a:pt x="120" y="68"/>
                    <a:pt x="119" y="69"/>
                    <a:pt x="120" y="69"/>
                  </a:cubicBezTo>
                  <a:cubicBezTo>
                    <a:pt x="121" y="69"/>
                    <a:pt x="121" y="69"/>
                    <a:pt x="122" y="69"/>
                  </a:cubicBezTo>
                  <a:cubicBezTo>
                    <a:pt x="122" y="69"/>
                    <a:pt x="122" y="69"/>
                    <a:pt x="122" y="68"/>
                  </a:cubicBezTo>
                  <a:cubicBezTo>
                    <a:pt x="122" y="68"/>
                    <a:pt x="123" y="68"/>
                    <a:pt x="123" y="67"/>
                  </a:cubicBezTo>
                  <a:cubicBezTo>
                    <a:pt x="124" y="67"/>
                    <a:pt x="124" y="66"/>
                    <a:pt x="124" y="66"/>
                  </a:cubicBezTo>
                  <a:cubicBezTo>
                    <a:pt x="124" y="66"/>
                    <a:pt x="124" y="65"/>
                    <a:pt x="125" y="65"/>
                  </a:cubicBezTo>
                  <a:cubicBezTo>
                    <a:pt x="125" y="65"/>
                    <a:pt x="125" y="65"/>
                    <a:pt x="126" y="65"/>
                  </a:cubicBezTo>
                  <a:cubicBezTo>
                    <a:pt x="126" y="65"/>
                    <a:pt x="126" y="64"/>
                    <a:pt x="126" y="64"/>
                  </a:cubicBezTo>
                  <a:cubicBezTo>
                    <a:pt x="126" y="63"/>
                    <a:pt x="126" y="62"/>
                    <a:pt x="127" y="62"/>
                  </a:cubicBezTo>
                  <a:cubicBezTo>
                    <a:pt x="127" y="62"/>
                    <a:pt x="127" y="61"/>
                    <a:pt x="127" y="61"/>
                  </a:cubicBezTo>
                  <a:cubicBezTo>
                    <a:pt x="126" y="61"/>
                    <a:pt x="125" y="60"/>
                    <a:pt x="125" y="59"/>
                  </a:cubicBezTo>
                  <a:cubicBezTo>
                    <a:pt x="125" y="59"/>
                    <a:pt x="125" y="57"/>
                    <a:pt x="125" y="57"/>
                  </a:cubicBezTo>
                  <a:cubicBezTo>
                    <a:pt x="125" y="56"/>
                    <a:pt x="125" y="55"/>
                    <a:pt x="125" y="55"/>
                  </a:cubicBezTo>
                  <a:cubicBezTo>
                    <a:pt x="125" y="54"/>
                    <a:pt x="125" y="53"/>
                    <a:pt x="125" y="52"/>
                  </a:cubicBezTo>
                  <a:cubicBezTo>
                    <a:pt x="126" y="51"/>
                    <a:pt x="124" y="50"/>
                    <a:pt x="124" y="50"/>
                  </a:cubicBezTo>
                  <a:cubicBezTo>
                    <a:pt x="123" y="49"/>
                    <a:pt x="123" y="49"/>
                    <a:pt x="124" y="48"/>
                  </a:cubicBezTo>
                  <a:cubicBezTo>
                    <a:pt x="125" y="47"/>
                    <a:pt x="125" y="44"/>
                    <a:pt x="125" y="44"/>
                  </a:cubicBezTo>
                  <a:cubicBezTo>
                    <a:pt x="125" y="43"/>
                    <a:pt x="123" y="43"/>
                    <a:pt x="122" y="43"/>
                  </a:cubicBezTo>
                  <a:cubicBezTo>
                    <a:pt x="122" y="43"/>
                    <a:pt x="119" y="43"/>
                    <a:pt x="118" y="43"/>
                  </a:cubicBezTo>
                  <a:cubicBezTo>
                    <a:pt x="117" y="43"/>
                    <a:pt x="117" y="43"/>
                    <a:pt x="117" y="44"/>
                  </a:cubicBezTo>
                  <a:cubicBezTo>
                    <a:pt x="116" y="45"/>
                    <a:pt x="116" y="46"/>
                    <a:pt x="115" y="47"/>
                  </a:cubicBezTo>
                  <a:cubicBezTo>
                    <a:pt x="115" y="49"/>
                    <a:pt x="113" y="49"/>
                    <a:pt x="112" y="50"/>
                  </a:cubicBezTo>
                  <a:cubicBezTo>
                    <a:pt x="111" y="50"/>
                    <a:pt x="111" y="51"/>
                    <a:pt x="111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3" y="52"/>
                    <a:pt x="112" y="54"/>
                    <a:pt x="112" y="54"/>
                  </a:cubicBezTo>
                  <a:cubicBezTo>
                    <a:pt x="112" y="54"/>
                    <a:pt x="113" y="55"/>
                    <a:pt x="112" y="55"/>
                  </a:cubicBezTo>
                  <a:cubicBezTo>
                    <a:pt x="111" y="55"/>
                    <a:pt x="111" y="56"/>
                    <a:pt x="111" y="57"/>
                  </a:cubicBezTo>
                  <a:cubicBezTo>
                    <a:pt x="112" y="57"/>
                    <a:pt x="113" y="57"/>
                    <a:pt x="114" y="58"/>
                  </a:cubicBezTo>
                  <a:cubicBezTo>
                    <a:pt x="115" y="58"/>
                    <a:pt x="114" y="59"/>
                    <a:pt x="115" y="59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7" y="61"/>
                    <a:pt x="115" y="62"/>
                    <a:pt x="115" y="62"/>
                  </a:cubicBezTo>
                  <a:cubicBezTo>
                    <a:pt x="115" y="63"/>
                    <a:pt x="113" y="61"/>
                    <a:pt x="112" y="60"/>
                  </a:cubicBezTo>
                  <a:cubicBezTo>
                    <a:pt x="112" y="60"/>
                    <a:pt x="109" y="59"/>
                    <a:pt x="108" y="59"/>
                  </a:cubicBezTo>
                  <a:cubicBezTo>
                    <a:pt x="107" y="58"/>
                    <a:pt x="106" y="58"/>
                    <a:pt x="105" y="57"/>
                  </a:cubicBezTo>
                  <a:cubicBezTo>
                    <a:pt x="104" y="57"/>
                    <a:pt x="103" y="56"/>
                    <a:pt x="101" y="56"/>
                  </a:cubicBezTo>
                  <a:cubicBezTo>
                    <a:pt x="99" y="56"/>
                    <a:pt x="97" y="56"/>
                    <a:pt x="97" y="56"/>
                  </a:cubicBezTo>
                  <a:cubicBezTo>
                    <a:pt x="96" y="56"/>
                    <a:pt x="96" y="55"/>
                    <a:pt x="95" y="55"/>
                  </a:cubicBezTo>
                  <a:cubicBezTo>
                    <a:pt x="94" y="54"/>
                    <a:pt x="93" y="53"/>
                    <a:pt x="92" y="54"/>
                  </a:cubicBezTo>
                  <a:cubicBezTo>
                    <a:pt x="92" y="54"/>
                    <a:pt x="92" y="55"/>
                    <a:pt x="93" y="56"/>
                  </a:cubicBezTo>
                  <a:cubicBezTo>
                    <a:pt x="94" y="56"/>
                    <a:pt x="93" y="56"/>
                    <a:pt x="95" y="56"/>
                  </a:cubicBezTo>
                  <a:cubicBezTo>
                    <a:pt x="96" y="56"/>
                    <a:pt x="96" y="57"/>
                    <a:pt x="96" y="57"/>
                  </a:cubicBezTo>
                  <a:cubicBezTo>
                    <a:pt x="96" y="58"/>
                    <a:pt x="97" y="59"/>
                    <a:pt x="97" y="59"/>
                  </a:cubicBezTo>
                  <a:cubicBezTo>
                    <a:pt x="98" y="60"/>
                    <a:pt x="97" y="61"/>
                    <a:pt x="96" y="61"/>
                  </a:cubicBezTo>
                  <a:cubicBezTo>
                    <a:pt x="96" y="61"/>
                    <a:pt x="94" y="61"/>
                    <a:pt x="95" y="61"/>
                  </a:cubicBezTo>
                  <a:cubicBezTo>
                    <a:pt x="95" y="62"/>
                    <a:pt x="95" y="62"/>
                    <a:pt x="94" y="62"/>
                  </a:cubicBezTo>
                  <a:cubicBezTo>
                    <a:pt x="93" y="61"/>
                    <a:pt x="93" y="61"/>
                    <a:pt x="94" y="60"/>
                  </a:cubicBezTo>
                  <a:cubicBezTo>
                    <a:pt x="94" y="60"/>
                    <a:pt x="93" y="60"/>
                    <a:pt x="92" y="59"/>
                  </a:cubicBezTo>
                  <a:cubicBezTo>
                    <a:pt x="92" y="59"/>
                    <a:pt x="89" y="61"/>
                    <a:pt x="89" y="61"/>
                  </a:cubicBezTo>
                  <a:cubicBezTo>
                    <a:pt x="88" y="61"/>
                    <a:pt x="86" y="61"/>
                    <a:pt x="85" y="61"/>
                  </a:cubicBezTo>
                  <a:cubicBezTo>
                    <a:pt x="83" y="62"/>
                    <a:pt x="83" y="63"/>
                    <a:pt x="83" y="63"/>
                  </a:cubicBezTo>
                  <a:cubicBezTo>
                    <a:pt x="82" y="63"/>
                    <a:pt x="80" y="63"/>
                    <a:pt x="79" y="62"/>
                  </a:cubicBezTo>
                  <a:cubicBezTo>
                    <a:pt x="79" y="62"/>
                    <a:pt x="79" y="62"/>
                    <a:pt x="80" y="62"/>
                  </a:cubicBezTo>
                  <a:cubicBezTo>
                    <a:pt x="81" y="62"/>
                    <a:pt x="81" y="62"/>
                    <a:pt x="81" y="61"/>
                  </a:cubicBezTo>
                  <a:cubicBezTo>
                    <a:pt x="80" y="61"/>
                    <a:pt x="81" y="60"/>
                    <a:pt x="81" y="60"/>
                  </a:cubicBezTo>
                  <a:cubicBezTo>
                    <a:pt x="81" y="59"/>
                    <a:pt x="78" y="60"/>
                    <a:pt x="78" y="61"/>
                  </a:cubicBezTo>
                  <a:cubicBezTo>
                    <a:pt x="77" y="61"/>
                    <a:pt x="78" y="62"/>
                    <a:pt x="77" y="62"/>
                  </a:cubicBezTo>
                  <a:cubicBezTo>
                    <a:pt x="77" y="62"/>
                    <a:pt x="77" y="61"/>
                    <a:pt x="76" y="61"/>
                  </a:cubicBezTo>
                  <a:cubicBezTo>
                    <a:pt x="76" y="61"/>
                    <a:pt x="72" y="62"/>
                    <a:pt x="71" y="63"/>
                  </a:cubicBezTo>
                  <a:cubicBezTo>
                    <a:pt x="70" y="64"/>
                    <a:pt x="69" y="64"/>
                    <a:pt x="69" y="64"/>
                  </a:cubicBezTo>
                  <a:cubicBezTo>
                    <a:pt x="69" y="65"/>
                    <a:pt x="67" y="65"/>
                    <a:pt x="66" y="65"/>
                  </a:cubicBezTo>
                  <a:cubicBezTo>
                    <a:pt x="66" y="65"/>
                    <a:pt x="66" y="67"/>
                    <a:pt x="66" y="67"/>
                  </a:cubicBezTo>
                  <a:cubicBezTo>
                    <a:pt x="66" y="68"/>
                    <a:pt x="63" y="68"/>
                    <a:pt x="62" y="68"/>
                  </a:cubicBezTo>
                  <a:cubicBezTo>
                    <a:pt x="61" y="68"/>
                    <a:pt x="61" y="66"/>
                    <a:pt x="60" y="66"/>
                  </a:cubicBezTo>
                  <a:cubicBezTo>
                    <a:pt x="59" y="66"/>
                    <a:pt x="60" y="65"/>
                    <a:pt x="60" y="65"/>
                  </a:cubicBezTo>
                  <a:cubicBezTo>
                    <a:pt x="60" y="64"/>
                    <a:pt x="61" y="65"/>
                    <a:pt x="62" y="64"/>
                  </a:cubicBezTo>
                  <a:cubicBezTo>
                    <a:pt x="62" y="63"/>
                    <a:pt x="63" y="64"/>
                    <a:pt x="64" y="64"/>
                  </a:cubicBezTo>
                  <a:cubicBezTo>
                    <a:pt x="64" y="64"/>
                    <a:pt x="62" y="63"/>
                    <a:pt x="62" y="62"/>
                  </a:cubicBezTo>
                  <a:cubicBezTo>
                    <a:pt x="62" y="61"/>
                    <a:pt x="60" y="61"/>
                    <a:pt x="59" y="61"/>
                  </a:cubicBezTo>
                  <a:cubicBezTo>
                    <a:pt x="58" y="61"/>
                    <a:pt x="57" y="61"/>
                    <a:pt x="56" y="61"/>
                  </a:cubicBezTo>
                  <a:cubicBezTo>
                    <a:pt x="56" y="60"/>
                    <a:pt x="56" y="61"/>
                    <a:pt x="57" y="61"/>
                  </a:cubicBezTo>
                  <a:cubicBezTo>
                    <a:pt x="58" y="62"/>
                    <a:pt x="57" y="63"/>
                    <a:pt x="58" y="63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6" y="67"/>
                    <a:pt x="56" y="67"/>
                    <a:pt x="57" y="66"/>
                  </a:cubicBezTo>
                  <a:cubicBezTo>
                    <a:pt x="58" y="66"/>
                    <a:pt x="58" y="68"/>
                    <a:pt x="58" y="69"/>
                  </a:cubicBezTo>
                  <a:cubicBezTo>
                    <a:pt x="58" y="69"/>
                    <a:pt x="58" y="70"/>
                    <a:pt x="58" y="70"/>
                  </a:cubicBezTo>
                  <a:cubicBezTo>
                    <a:pt x="58" y="71"/>
                    <a:pt x="57" y="70"/>
                    <a:pt x="57" y="70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6" y="69"/>
                    <a:pt x="54" y="69"/>
                    <a:pt x="53" y="69"/>
                  </a:cubicBezTo>
                  <a:cubicBezTo>
                    <a:pt x="53" y="69"/>
                    <a:pt x="52" y="69"/>
                    <a:pt x="52" y="70"/>
                  </a:cubicBezTo>
                  <a:cubicBezTo>
                    <a:pt x="52" y="70"/>
                    <a:pt x="51" y="71"/>
                    <a:pt x="50" y="71"/>
                  </a:cubicBezTo>
                  <a:cubicBezTo>
                    <a:pt x="49" y="71"/>
                    <a:pt x="48" y="72"/>
                    <a:pt x="48" y="72"/>
                  </a:cubicBezTo>
                  <a:cubicBezTo>
                    <a:pt x="47" y="73"/>
                    <a:pt x="47" y="74"/>
                    <a:pt x="48" y="74"/>
                  </a:cubicBezTo>
                  <a:cubicBezTo>
                    <a:pt x="49" y="75"/>
                    <a:pt x="49" y="76"/>
                    <a:pt x="49" y="76"/>
                  </a:cubicBezTo>
                  <a:cubicBezTo>
                    <a:pt x="49" y="77"/>
                    <a:pt x="46" y="77"/>
                    <a:pt x="46" y="76"/>
                  </a:cubicBezTo>
                  <a:cubicBezTo>
                    <a:pt x="46" y="76"/>
                    <a:pt x="44" y="75"/>
                    <a:pt x="44" y="76"/>
                  </a:cubicBezTo>
                  <a:cubicBezTo>
                    <a:pt x="43" y="76"/>
                    <a:pt x="42" y="74"/>
                    <a:pt x="41" y="74"/>
                  </a:cubicBezTo>
                  <a:cubicBezTo>
                    <a:pt x="40" y="74"/>
                    <a:pt x="40" y="75"/>
                    <a:pt x="40" y="75"/>
                  </a:cubicBezTo>
                  <a:cubicBezTo>
                    <a:pt x="39" y="76"/>
                    <a:pt x="40" y="76"/>
                    <a:pt x="40" y="77"/>
                  </a:cubicBezTo>
                  <a:cubicBezTo>
                    <a:pt x="41" y="77"/>
                    <a:pt x="42" y="77"/>
                    <a:pt x="43" y="77"/>
                  </a:cubicBezTo>
                  <a:cubicBezTo>
                    <a:pt x="43" y="77"/>
                    <a:pt x="43" y="78"/>
                    <a:pt x="43" y="79"/>
                  </a:cubicBezTo>
                  <a:cubicBezTo>
                    <a:pt x="43" y="79"/>
                    <a:pt x="41" y="80"/>
                    <a:pt x="41" y="79"/>
                  </a:cubicBezTo>
                  <a:cubicBezTo>
                    <a:pt x="41" y="79"/>
                    <a:pt x="39" y="79"/>
                    <a:pt x="39" y="79"/>
                  </a:cubicBezTo>
                  <a:cubicBezTo>
                    <a:pt x="39" y="78"/>
                    <a:pt x="38" y="77"/>
                    <a:pt x="37" y="77"/>
                  </a:cubicBezTo>
                  <a:cubicBezTo>
                    <a:pt x="36" y="77"/>
                    <a:pt x="36" y="77"/>
                    <a:pt x="36" y="76"/>
                  </a:cubicBezTo>
                  <a:cubicBezTo>
                    <a:pt x="36" y="75"/>
                    <a:pt x="35" y="75"/>
                    <a:pt x="35" y="74"/>
                  </a:cubicBezTo>
                  <a:cubicBezTo>
                    <a:pt x="35" y="74"/>
                    <a:pt x="35" y="73"/>
                    <a:pt x="35" y="73"/>
                  </a:cubicBezTo>
                  <a:cubicBezTo>
                    <a:pt x="36" y="72"/>
                    <a:pt x="35" y="72"/>
                    <a:pt x="36" y="71"/>
                  </a:cubicBezTo>
                  <a:cubicBezTo>
                    <a:pt x="36" y="71"/>
                    <a:pt x="35" y="70"/>
                    <a:pt x="34" y="70"/>
                  </a:cubicBezTo>
                  <a:cubicBezTo>
                    <a:pt x="33" y="70"/>
                    <a:pt x="33" y="69"/>
                    <a:pt x="32" y="69"/>
                  </a:cubicBezTo>
                  <a:cubicBezTo>
                    <a:pt x="32" y="69"/>
                    <a:pt x="30" y="68"/>
                    <a:pt x="30" y="67"/>
                  </a:cubicBezTo>
                  <a:cubicBezTo>
                    <a:pt x="30" y="67"/>
                    <a:pt x="29" y="66"/>
                    <a:pt x="29" y="66"/>
                  </a:cubicBezTo>
                  <a:cubicBezTo>
                    <a:pt x="30" y="66"/>
                    <a:pt x="30" y="66"/>
                    <a:pt x="31" y="67"/>
                  </a:cubicBezTo>
                  <a:cubicBezTo>
                    <a:pt x="32" y="68"/>
                    <a:pt x="33" y="68"/>
                    <a:pt x="34" y="68"/>
                  </a:cubicBezTo>
                  <a:cubicBezTo>
                    <a:pt x="36" y="69"/>
                    <a:pt x="37" y="69"/>
                    <a:pt x="38" y="70"/>
                  </a:cubicBezTo>
                  <a:cubicBezTo>
                    <a:pt x="40" y="70"/>
                    <a:pt x="41" y="70"/>
                    <a:pt x="44" y="71"/>
                  </a:cubicBezTo>
                  <a:cubicBezTo>
                    <a:pt x="46" y="71"/>
                    <a:pt x="50" y="68"/>
                    <a:pt x="51" y="68"/>
                  </a:cubicBezTo>
                  <a:cubicBezTo>
                    <a:pt x="51" y="67"/>
                    <a:pt x="50" y="65"/>
                    <a:pt x="50" y="65"/>
                  </a:cubicBezTo>
                  <a:cubicBezTo>
                    <a:pt x="50" y="64"/>
                    <a:pt x="49" y="64"/>
                    <a:pt x="49" y="64"/>
                  </a:cubicBezTo>
                  <a:cubicBezTo>
                    <a:pt x="49" y="63"/>
                    <a:pt x="48" y="63"/>
                    <a:pt x="47" y="63"/>
                  </a:cubicBezTo>
                  <a:cubicBezTo>
                    <a:pt x="46" y="63"/>
                    <a:pt x="46" y="61"/>
                    <a:pt x="45" y="62"/>
                  </a:cubicBezTo>
                  <a:cubicBezTo>
                    <a:pt x="44" y="62"/>
                    <a:pt x="44" y="61"/>
                    <a:pt x="42" y="60"/>
                  </a:cubicBezTo>
                  <a:cubicBezTo>
                    <a:pt x="40" y="58"/>
                    <a:pt x="37" y="57"/>
                    <a:pt x="36" y="58"/>
                  </a:cubicBezTo>
                  <a:cubicBezTo>
                    <a:pt x="36" y="58"/>
                    <a:pt x="35" y="58"/>
                    <a:pt x="35" y="58"/>
                  </a:cubicBezTo>
                  <a:cubicBezTo>
                    <a:pt x="35" y="57"/>
                    <a:pt x="34" y="57"/>
                    <a:pt x="33" y="58"/>
                  </a:cubicBezTo>
                  <a:cubicBezTo>
                    <a:pt x="33" y="58"/>
                    <a:pt x="32" y="57"/>
                    <a:pt x="31" y="57"/>
                  </a:cubicBezTo>
                  <a:cubicBezTo>
                    <a:pt x="30" y="58"/>
                    <a:pt x="30" y="57"/>
                    <a:pt x="30" y="57"/>
                  </a:cubicBezTo>
                  <a:cubicBezTo>
                    <a:pt x="30" y="56"/>
                    <a:pt x="32" y="57"/>
                    <a:pt x="32" y="56"/>
                  </a:cubicBezTo>
                  <a:cubicBezTo>
                    <a:pt x="32" y="56"/>
                    <a:pt x="31" y="56"/>
                    <a:pt x="30" y="55"/>
                  </a:cubicBezTo>
                  <a:cubicBezTo>
                    <a:pt x="29" y="55"/>
                    <a:pt x="29" y="55"/>
                    <a:pt x="29" y="56"/>
                  </a:cubicBezTo>
                  <a:cubicBezTo>
                    <a:pt x="28" y="56"/>
                    <a:pt x="28" y="56"/>
                    <a:pt x="2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6"/>
                    <a:pt x="26" y="57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3" y="57"/>
                    <a:pt x="22" y="58"/>
                    <a:pt x="22" y="59"/>
                  </a:cubicBezTo>
                  <a:cubicBezTo>
                    <a:pt x="22" y="59"/>
                    <a:pt x="21" y="59"/>
                    <a:pt x="21" y="59"/>
                  </a:cubicBezTo>
                  <a:cubicBezTo>
                    <a:pt x="21" y="60"/>
                    <a:pt x="21" y="60"/>
                    <a:pt x="21" y="61"/>
                  </a:cubicBezTo>
                  <a:cubicBezTo>
                    <a:pt x="21" y="61"/>
                    <a:pt x="21" y="61"/>
                    <a:pt x="21" y="62"/>
                  </a:cubicBezTo>
                  <a:cubicBezTo>
                    <a:pt x="22" y="63"/>
                    <a:pt x="22" y="63"/>
                    <a:pt x="23" y="63"/>
                  </a:cubicBezTo>
                  <a:cubicBezTo>
                    <a:pt x="23" y="63"/>
                    <a:pt x="24" y="64"/>
                    <a:pt x="24" y="64"/>
                  </a:cubicBezTo>
                  <a:cubicBezTo>
                    <a:pt x="24" y="65"/>
                    <a:pt x="23" y="66"/>
                    <a:pt x="23" y="66"/>
                  </a:cubicBezTo>
                  <a:cubicBezTo>
                    <a:pt x="23" y="66"/>
                    <a:pt x="22" y="67"/>
                    <a:pt x="22" y="68"/>
                  </a:cubicBezTo>
                  <a:cubicBezTo>
                    <a:pt x="23" y="68"/>
                    <a:pt x="24" y="70"/>
                    <a:pt x="25" y="71"/>
                  </a:cubicBezTo>
                  <a:cubicBezTo>
                    <a:pt x="25" y="72"/>
                    <a:pt x="24" y="72"/>
                    <a:pt x="24" y="72"/>
                  </a:cubicBezTo>
                  <a:cubicBezTo>
                    <a:pt x="23" y="73"/>
                    <a:pt x="24" y="74"/>
                    <a:pt x="24" y="74"/>
                  </a:cubicBezTo>
                  <a:cubicBezTo>
                    <a:pt x="24" y="75"/>
                    <a:pt x="23" y="75"/>
                    <a:pt x="24" y="75"/>
                  </a:cubicBezTo>
                  <a:cubicBezTo>
                    <a:pt x="24" y="75"/>
                    <a:pt x="25" y="75"/>
                    <a:pt x="25" y="76"/>
                  </a:cubicBezTo>
                  <a:cubicBezTo>
                    <a:pt x="25" y="76"/>
                    <a:pt x="24" y="76"/>
                    <a:pt x="24" y="77"/>
                  </a:cubicBezTo>
                  <a:cubicBezTo>
                    <a:pt x="25" y="77"/>
                    <a:pt x="26" y="77"/>
                    <a:pt x="26" y="78"/>
                  </a:cubicBezTo>
                  <a:cubicBezTo>
                    <a:pt x="26" y="79"/>
                    <a:pt x="24" y="79"/>
                    <a:pt x="24" y="79"/>
                  </a:cubicBezTo>
                  <a:cubicBezTo>
                    <a:pt x="24" y="80"/>
                    <a:pt x="26" y="81"/>
                    <a:pt x="27" y="82"/>
                  </a:cubicBezTo>
                  <a:cubicBezTo>
                    <a:pt x="28" y="83"/>
                    <a:pt x="28" y="83"/>
                    <a:pt x="28" y="84"/>
                  </a:cubicBezTo>
                  <a:cubicBezTo>
                    <a:pt x="27" y="85"/>
                    <a:pt x="25" y="86"/>
                    <a:pt x="24" y="87"/>
                  </a:cubicBezTo>
                  <a:cubicBezTo>
                    <a:pt x="24" y="88"/>
                    <a:pt x="22" y="89"/>
                    <a:pt x="21" y="90"/>
                  </a:cubicBezTo>
                  <a:cubicBezTo>
                    <a:pt x="20" y="90"/>
                    <a:pt x="20" y="91"/>
                    <a:pt x="20" y="91"/>
                  </a:cubicBezTo>
                  <a:cubicBezTo>
                    <a:pt x="20" y="91"/>
                    <a:pt x="20" y="91"/>
                    <a:pt x="21" y="91"/>
                  </a:cubicBezTo>
                  <a:cubicBezTo>
                    <a:pt x="21" y="90"/>
                    <a:pt x="22" y="92"/>
                    <a:pt x="22" y="92"/>
                  </a:cubicBezTo>
                  <a:cubicBezTo>
                    <a:pt x="23" y="93"/>
                    <a:pt x="24" y="92"/>
                    <a:pt x="24" y="93"/>
                  </a:cubicBezTo>
                  <a:cubicBezTo>
                    <a:pt x="24" y="93"/>
                    <a:pt x="24" y="93"/>
                    <a:pt x="23" y="93"/>
                  </a:cubicBezTo>
                  <a:cubicBezTo>
                    <a:pt x="22" y="93"/>
                    <a:pt x="22" y="93"/>
                    <a:pt x="21" y="94"/>
                  </a:cubicBezTo>
                  <a:cubicBezTo>
                    <a:pt x="20" y="94"/>
                    <a:pt x="20" y="94"/>
                    <a:pt x="20" y="95"/>
                  </a:cubicBezTo>
                  <a:cubicBezTo>
                    <a:pt x="20" y="95"/>
                    <a:pt x="19" y="96"/>
                    <a:pt x="19" y="96"/>
                  </a:cubicBezTo>
                  <a:cubicBezTo>
                    <a:pt x="19" y="97"/>
                    <a:pt x="18" y="97"/>
                    <a:pt x="18" y="97"/>
                  </a:cubicBezTo>
                  <a:cubicBezTo>
                    <a:pt x="18" y="98"/>
                    <a:pt x="18" y="98"/>
                    <a:pt x="19" y="99"/>
                  </a:cubicBezTo>
                  <a:cubicBezTo>
                    <a:pt x="19" y="99"/>
                    <a:pt x="19" y="99"/>
                    <a:pt x="19" y="100"/>
                  </a:cubicBezTo>
                  <a:cubicBezTo>
                    <a:pt x="19" y="100"/>
                    <a:pt x="19" y="100"/>
                    <a:pt x="18" y="101"/>
                  </a:cubicBezTo>
                  <a:cubicBezTo>
                    <a:pt x="18" y="101"/>
                    <a:pt x="18" y="102"/>
                    <a:pt x="19" y="102"/>
                  </a:cubicBezTo>
                  <a:cubicBezTo>
                    <a:pt x="19" y="102"/>
                    <a:pt x="19" y="103"/>
                    <a:pt x="19" y="103"/>
                  </a:cubicBezTo>
                  <a:cubicBezTo>
                    <a:pt x="19" y="104"/>
                    <a:pt x="19" y="104"/>
                    <a:pt x="20" y="105"/>
                  </a:cubicBezTo>
                  <a:cubicBezTo>
                    <a:pt x="20" y="105"/>
                    <a:pt x="20" y="106"/>
                    <a:pt x="20" y="106"/>
                  </a:cubicBezTo>
                  <a:cubicBezTo>
                    <a:pt x="21" y="106"/>
                    <a:pt x="21" y="107"/>
                    <a:pt x="22" y="107"/>
                  </a:cubicBezTo>
                  <a:cubicBezTo>
                    <a:pt x="22" y="106"/>
                    <a:pt x="23" y="107"/>
                    <a:pt x="23" y="107"/>
                  </a:cubicBezTo>
                  <a:cubicBezTo>
                    <a:pt x="23" y="108"/>
                    <a:pt x="23" y="107"/>
                    <a:pt x="24" y="107"/>
                  </a:cubicBezTo>
                  <a:cubicBezTo>
                    <a:pt x="25" y="107"/>
                    <a:pt x="26" y="108"/>
                    <a:pt x="26" y="108"/>
                  </a:cubicBezTo>
                  <a:cubicBezTo>
                    <a:pt x="26" y="108"/>
                    <a:pt x="26" y="109"/>
                    <a:pt x="26" y="109"/>
                  </a:cubicBezTo>
                  <a:cubicBezTo>
                    <a:pt x="26" y="110"/>
                    <a:pt x="26" y="111"/>
                    <a:pt x="27" y="111"/>
                  </a:cubicBezTo>
                  <a:cubicBezTo>
                    <a:pt x="27" y="111"/>
                    <a:pt x="27" y="112"/>
                    <a:pt x="28" y="112"/>
                  </a:cubicBezTo>
                  <a:cubicBezTo>
                    <a:pt x="28" y="113"/>
                    <a:pt x="29" y="114"/>
                    <a:pt x="29" y="114"/>
                  </a:cubicBezTo>
                  <a:cubicBezTo>
                    <a:pt x="29" y="114"/>
                    <a:pt x="30" y="114"/>
                    <a:pt x="30" y="115"/>
                  </a:cubicBezTo>
                  <a:cubicBezTo>
                    <a:pt x="30" y="115"/>
                    <a:pt x="30" y="116"/>
                    <a:pt x="29" y="116"/>
                  </a:cubicBezTo>
                  <a:cubicBezTo>
                    <a:pt x="29" y="116"/>
                    <a:pt x="28" y="115"/>
                    <a:pt x="28" y="116"/>
                  </a:cubicBezTo>
                  <a:cubicBezTo>
                    <a:pt x="27" y="116"/>
                    <a:pt x="28" y="117"/>
                    <a:pt x="28" y="118"/>
                  </a:cubicBezTo>
                  <a:cubicBezTo>
                    <a:pt x="28" y="119"/>
                    <a:pt x="28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30" y="118"/>
                    <a:pt x="31" y="119"/>
                    <a:pt x="31" y="119"/>
                  </a:cubicBezTo>
                  <a:cubicBezTo>
                    <a:pt x="32" y="118"/>
                    <a:pt x="33" y="118"/>
                    <a:pt x="33" y="119"/>
                  </a:cubicBezTo>
                  <a:cubicBezTo>
                    <a:pt x="34" y="119"/>
                    <a:pt x="34" y="120"/>
                    <a:pt x="34" y="120"/>
                  </a:cubicBezTo>
                  <a:cubicBezTo>
                    <a:pt x="33" y="121"/>
                    <a:pt x="34" y="121"/>
                    <a:pt x="34" y="122"/>
                  </a:cubicBezTo>
                  <a:cubicBezTo>
                    <a:pt x="34" y="122"/>
                    <a:pt x="36" y="122"/>
                    <a:pt x="36" y="122"/>
                  </a:cubicBezTo>
                  <a:cubicBezTo>
                    <a:pt x="36" y="122"/>
                    <a:pt x="37" y="123"/>
                    <a:pt x="37" y="124"/>
                  </a:cubicBezTo>
                  <a:cubicBezTo>
                    <a:pt x="37" y="125"/>
                    <a:pt x="37" y="125"/>
                    <a:pt x="38" y="124"/>
                  </a:cubicBezTo>
                  <a:cubicBezTo>
                    <a:pt x="38" y="124"/>
                    <a:pt x="39" y="125"/>
                    <a:pt x="39" y="125"/>
                  </a:cubicBezTo>
                  <a:cubicBezTo>
                    <a:pt x="39" y="125"/>
                    <a:pt x="40" y="125"/>
                    <a:pt x="40" y="125"/>
                  </a:cubicBezTo>
                  <a:cubicBezTo>
                    <a:pt x="41" y="125"/>
                    <a:pt x="41" y="124"/>
                    <a:pt x="41" y="125"/>
                  </a:cubicBezTo>
                  <a:cubicBezTo>
                    <a:pt x="42" y="125"/>
                    <a:pt x="42" y="126"/>
                    <a:pt x="42" y="126"/>
                  </a:cubicBezTo>
                  <a:cubicBezTo>
                    <a:pt x="42" y="126"/>
                    <a:pt x="44" y="126"/>
                    <a:pt x="44" y="126"/>
                  </a:cubicBezTo>
                  <a:cubicBezTo>
                    <a:pt x="45" y="127"/>
                    <a:pt x="46" y="126"/>
                    <a:pt x="46" y="127"/>
                  </a:cubicBezTo>
                  <a:cubicBezTo>
                    <a:pt x="47" y="127"/>
                    <a:pt x="48" y="127"/>
                    <a:pt x="48" y="128"/>
                  </a:cubicBezTo>
                  <a:cubicBezTo>
                    <a:pt x="48" y="128"/>
                    <a:pt x="47" y="128"/>
                    <a:pt x="47" y="129"/>
                  </a:cubicBezTo>
                  <a:cubicBezTo>
                    <a:pt x="47" y="129"/>
                    <a:pt x="48" y="129"/>
                    <a:pt x="48" y="129"/>
                  </a:cubicBezTo>
                  <a:cubicBezTo>
                    <a:pt x="48" y="130"/>
                    <a:pt x="47" y="130"/>
                    <a:pt x="47" y="130"/>
                  </a:cubicBezTo>
                  <a:cubicBezTo>
                    <a:pt x="47" y="130"/>
                    <a:pt x="47" y="130"/>
                    <a:pt x="47" y="131"/>
                  </a:cubicBezTo>
                  <a:cubicBezTo>
                    <a:pt x="47" y="131"/>
                    <a:pt x="47" y="132"/>
                    <a:pt x="47" y="132"/>
                  </a:cubicBezTo>
                  <a:cubicBezTo>
                    <a:pt x="47" y="132"/>
                    <a:pt x="45" y="132"/>
                    <a:pt x="45" y="132"/>
                  </a:cubicBezTo>
                  <a:cubicBezTo>
                    <a:pt x="45" y="132"/>
                    <a:pt x="43" y="133"/>
                    <a:pt x="43" y="133"/>
                  </a:cubicBezTo>
                  <a:cubicBezTo>
                    <a:pt x="43" y="133"/>
                    <a:pt x="43" y="134"/>
                    <a:pt x="43" y="134"/>
                  </a:cubicBezTo>
                  <a:cubicBezTo>
                    <a:pt x="44" y="134"/>
                    <a:pt x="45" y="134"/>
                    <a:pt x="45" y="134"/>
                  </a:cubicBezTo>
                  <a:cubicBezTo>
                    <a:pt x="46" y="135"/>
                    <a:pt x="43" y="136"/>
                    <a:pt x="43" y="136"/>
                  </a:cubicBezTo>
                  <a:cubicBezTo>
                    <a:pt x="42" y="136"/>
                    <a:pt x="43" y="137"/>
                    <a:pt x="43" y="137"/>
                  </a:cubicBezTo>
                  <a:cubicBezTo>
                    <a:pt x="43" y="138"/>
                    <a:pt x="42" y="138"/>
                    <a:pt x="42" y="139"/>
                  </a:cubicBezTo>
                  <a:cubicBezTo>
                    <a:pt x="42" y="140"/>
                    <a:pt x="42" y="140"/>
                    <a:pt x="41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41" y="140"/>
                    <a:pt x="41" y="141"/>
                    <a:pt x="42" y="142"/>
                  </a:cubicBezTo>
                  <a:cubicBezTo>
                    <a:pt x="43" y="142"/>
                    <a:pt x="45" y="143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5"/>
                    <a:pt x="48" y="145"/>
                    <a:pt x="48" y="145"/>
                  </a:cubicBezTo>
                  <a:cubicBezTo>
                    <a:pt x="49" y="145"/>
                    <a:pt x="50" y="145"/>
                    <a:pt x="51" y="146"/>
                  </a:cubicBezTo>
                  <a:cubicBezTo>
                    <a:pt x="51" y="146"/>
                    <a:pt x="54" y="146"/>
                    <a:pt x="54" y="146"/>
                  </a:cubicBezTo>
                  <a:cubicBezTo>
                    <a:pt x="55" y="146"/>
                    <a:pt x="55" y="147"/>
                    <a:pt x="56" y="147"/>
                  </a:cubicBezTo>
                  <a:cubicBezTo>
                    <a:pt x="56" y="147"/>
                    <a:pt x="57" y="148"/>
                    <a:pt x="57" y="148"/>
                  </a:cubicBezTo>
                  <a:cubicBezTo>
                    <a:pt x="58" y="147"/>
                    <a:pt x="59" y="147"/>
                    <a:pt x="59" y="147"/>
                  </a:cubicBezTo>
                  <a:cubicBezTo>
                    <a:pt x="60" y="147"/>
                    <a:pt x="60" y="148"/>
                    <a:pt x="60" y="148"/>
                  </a:cubicBezTo>
                  <a:cubicBezTo>
                    <a:pt x="61" y="148"/>
                    <a:pt x="61" y="149"/>
                    <a:pt x="61" y="149"/>
                  </a:cubicBezTo>
                  <a:cubicBezTo>
                    <a:pt x="61" y="149"/>
                    <a:pt x="62" y="150"/>
                    <a:pt x="63" y="150"/>
                  </a:cubicBezTo>
                  <a:cubicBezTo>
                    <a:pt x="64" y="150"/>
                    <a:pt x="65" y="152"/>
                    <a:pt x="65" y="151"/>
                  </a:cubicBezTo>
                  <a:cubicBezTo>
                    <a:pt x="65" y="151"/>
                    <a:pt x="66" y="152"/>
                    <a:pt x="66" y="151"/>
                  </a:cubicBezTo>
                  <a:cubicBezTo>
                    <a:pt x="66" y="151"/>
                    <a:pt x="67" y="151"/>
                    <a:pt x="67" y="150"/>
                  </a:cubicBezTo>
                  <a:cubicBezTo>
                    <a:pt x="66" y="149"/>
                    <a:pt x="65" y="147"/>
                    <a:pt x="65" y="146"/>
                  </a:cubicBezTo>
                  <a:cubicBezTo>
                    <a:pt x="65" y="145"/>
                    <a:pt x="65" y="144"/>
                    <a:pt x="64" y="143"/>
                  </a:cubicBezTo>
                  <a:cubicBezTo>
                    <a:pt x="62" y="142"/>
                    <a:pt x="64" y="141"/>
                    <a:pt x="65" y="140"/>
                  </a:cubicBezTo>
                  <a:cubicBezTo>
                    <a:pt x="66" y="139"/>
                    <a:pt x="68" y="138"/>
                    <a:pt x="69" y="137"/>
                  </a:cubicBezTo>
                  <a:cubicBezTo>
                    <a:pt x="69" y="137"/>
                    <a:pt x="69" y="137"/>
                    <a:pt x="68" y="137"/>
                  </a:cubicBezTo>
                  <a:cubicBezTo>
                    <a:pt x="68" y="136"/>
                    <a:pt x="67" y="136"/>
                    <a:pt x="68" y="136"/>
                  </a:cubicBezTo>
                  <a:cubicBezTo>
                    <a:pt x="69" y="136"/>
                    <a:pt x="68" y="135"/>
                    <a:pt x="68" y="134"/>
                  </a:cubicBezTo>
                  <a:cubicBezTo>
                    <a:pt x="67" y="133"/>
                    <a:pt x="67" y="133"/>
                    <a:pt x="66" y="133"/>
                  </a:cubicBezTo>
                  <a:cubicBezTo>
                    <a:pt x="66" y="133"/>
                    <a:pt x="65" y="133"/>
                    <a:pt x="65" y="133"/>
                  </a:cubicBezTo>
                  <a:cubicBezTo>
                    <a:pt x="64" y="133"/>
                    <a:pt x="64" y="132"/>
                    <a:pt x="64" y="132"/>
                  </a:cubicBezTo>
                  <a:cubicBezTo>
                    <a:pt x="64" y="131"/>
                    <a:pt x="63" y="131"/>
                    <a:pt x="63" y="131"/>
                  </a:cubicBezTo>
                  <a:cubicBezTo>
                    <a:pt x="63" y="130"/>
                    <a:pt x="63" y="129"/>
                    <a:pt x="63" y="129"/>
                  </a:cubicBezTo>
                  <a:cubicBezTo>
                    <a:pt x="63" y="129"/>
                    <a:pt x="64" y="129"/>
                    <a:pt x="64" y="128"/>
                  </a:cubicBezTo>
                  <a:cubicBezTo>
                    <a:pt x="64" y="128"/>
                    <a:pt x="63" y="128"/>
                    <a:pt x="63" y="127"/>
                  </a:cubicBezTo>
                  <a:cubicBezTo>
                    <a:pt x="64" y="127"/>
                    <a:pt x="65" y="127"/>
                    <a:pt x="65" y="126"/>
                  </a:cubicBezTo>
                  <a:cubicBezTo>
                    <a:pt x="65" y="125"/>
                    <a:pt x="65" y="125"/>
                    <a:pt x="66" y="125"/>
                  </a:cubicBezTo>
                  <a:cubicBezTo>
                    <a:pt x="67" y="126"/>
                    <a:pt x="67" y="127"/>
                    <a:pt x="68" y="127"/>
                  </a:cubicBezTo>
                  <a:cubicBezTo>
                    <a:pt x="69" y="126"/>
                    <a:pt x="68" y="126"/>
                    <a:pt x="68" y="125"/>
                  </a:cubicBezTo>
                  <a:cubicBezTo>
                    <a:pt x="68" y="125"/>
                    <a:pt x="68" y="124"/>
                    <a:pt x="69" y="124"/>
                  </a:cubicBezTo>
                  <a:cubicBezTo>
                    <a:pt x="70" y="124"/>
                    <a:pt x="69" y="123"/>
                    <a:pt x="70" y="123"/>
                  </a:cubicBezTo>
                  <a:cubicBezTo>
                    <a:pt x="71" y="123"/>
                    <a:pt x="72" y="122"/>
                    <a:pt x="72" y="122"/>
                  </a:cubicBezTo>
                  <a:cubicBezTo>
                    <a:pt x="73" y="121"/>
                    <a:pt x="74" y="121"/>
                    <a:pt x="74" y="121"/>
                  </a:cubicBezTo>
                  <a:cubicBezTo>
                    <a:pt x="75" y="121"/>
                    <a:pt x="75" y="122"/>
                    <a:pt x="75" y="121"/>
                  </a:cubicBezTo>
                  <a:cubicBezTo>
                    <a:pt x="76" y="120"/>
                    <a:pt x="77" y="121"/>
                    <a:pt x="77" y="121"/>
                  </a:cubicBezTo>
                  <a:cubicBezTo>
                    <a:pt x="77" y="122"/>
                    <a:pt x="79" y="122"/>
                    <a:pt x="80" y="122"/>
                  </a:cubicBezTo>
                  <a:cubicBezTo>
                    <a:pt x="80" y="122"/>
                    <a:pt x="82" y="123"/>
                    <a:pt x="82" y="124"/>
                  </a:cubicBezTo>
                  <a:cubicBezTo>
                    <a:pt x="82" y="124"/>
                    <a:pt x="82" y="125"/>
                    <a:pt x="82" y="124"/>
                  </a:cubicBezTo>
                  <a:cubicBezTo>
                    <a:pt x="82" y="123"/>
                    <a:pt x="83" y="123"/>
                    <a:pt x="84" y="124"/>
                  </a:cubicBezTo>
                  <a:cubicBezTo>
                    <a:pt x="84" y="124"/>
                    <a:pt x="86" y="124"/>
                    <a:pt x="86" y="124"/>
                  </a:cubicBezTo>
                  <a:cubicBezTo>
                    <a:pt x="86" y="123"/>
                    <a:pt x="87" y="123"/>
                    <a:pt x="88" y="123"/>
                  </a:cubicBezTo>
                  <a:cubicBezTo>
                    <a:pt x="89" y="123"/>
                    <a:pt x="89" y="124"/>
                    <a:pt x="89" y="123"/>
                  </a:cubicBezTo>
                  <a:cubicBezTo>
                    <a:pt x="90" y="122"/>
                    <a:pt x="91" y="123"/>
                    <a:pt x="92" y="123"/>
                  </a:cubicBezTo>
                  <a:cubicBezTo>
                    <a:pt x="92" y="124"/>
                    <a:pt x="93" y="124"/>
                    <a:pt x="93" y="124"/>
                  </a:cubicBezTo>
                  <a:cubicBezTo>
                    <a:pt x="94" y="124"/>
                    <a:pt x="94" y="125"/>
                    <a:pt x="94" y="125"/>
                  </a:cubicBezTo>
                  <a:cubicBezTo>
                    <a:pt x="95" y="124"/>
                    <a:pt x="95" y="123"/>
                    <a:pt x="95" y="123"/>
                  </a:cubicBezTo>
                  <a:cubicBezTo>
                    <a:pt x="96" y="124"/>
                    <a:pt x="96" y="124"/>
                    <a:pt x="97" y="124"/>
                  </a:cubicBezTo>
                  <a:cubicBezTo>
                    <a:pt x="98" y="124"/>
                    <a:pt x="98" y="124"/>
                    <a:pt x="98" y="123"/>
                  </a:cubicBezTo>
                  <a:cubicBezTo>
                    <a:pt x="98" y="123"/>
                    <a:pt x="98" y="122"/>
                    <a:pt x="98" y="122"/>
                  </a:cubicBezTo>
                  <a:cubicBezTo>
                    <a:pt x="97" y="122"/>
                    <a:pt x="97" y="121"/>
                    <a:pt x="96" y="121"/>
                  </a:cubicBezTo>
                  <a:cubicBezTo>
                    <a:pt x="95" y="121"/>
                    <a:pt x="95" y="120"/>
                    <a:pt x="95" y="120"/>
                  </a:cubicBezTo>
                  <a:cubicBezTo>
                    <a:pt x="96" y="120"/>
                    <a:pt x="97" y="119"/>
                    <a:pt x="97" y="119"/>
                  </a:cubicBezTo>
                  <a:cubicBezTo>
                    <a:pt x="97" y="118"/>
                    <a:pt x="96" y="117"/>
                    <a:pt x="97" y="117"/>
                  </a:cubicBezTo>
                  <a:cubicBezTo>
                    <a:pt x="98" y="117"/>
                    <a:pt x="100" y="117"/>
                    <a:pt x="100" y="117"/>
                  </a:cubicBezTo>
                  <a:cubicBezTo>
                    <a:pt x="100" y="116"/>
                    <a:pt x="98" y="116"/>
                    <a:pt x="98" y="116"/>
                  </a:cubicBezTo>
                  <a:cubicBezTo>
                    <a:pt x="97" y="115"/>
                    <a:pt x="97" y="114"/>
                    <a:pt x="98" y="114"/>
                  </a:cubicBezTo>
                  <a:cubicBezTo>
                    <a:pt x="98" y="113"/>
                    <a:pt x="99" y="114"/>
                    <a:pt x="100" y="114"/>
                  </a:cubicBezTo>
                  <a:cubicBezTo>
                    <a:pt x="100" y="113"/>
                    <a:pt x="102" y="114"/>
                    <a:pt x="102" y="113"/>
                  </a:cubicBezTo>
                  <a:cubicBezTo>
                    <a:pt x="103" y="113"/>
                    <a:pt x="105" y="113"/>
                    <a:pt x="106" y="113"/>
                  </a:cubicBezTo>
                  <a:cubicBezTo>
                    <a:pt x="107" y="113"/>
                    <a:pt x="107" y="112"/>
                    <a:pt x="108" y="112"/>
                  </a:cubicBezTo>
                  <a:cubicBezTo>
                    <a:pt x="109" y="112"/>
                    <a:pt x="111" y="111"/>
                    <a:pt x="112" y="111"/>
                  </a:cubicBezTo>
                  <a:cubicBezTo>
                    <a:pt x="112" y="111"/>
                    <a:pt x="115" y="111"/>
                    <a:pt x="115" y="110"/>
                  </a:cubicBezTo>
                  <a:cubicBezTo>
                    <a:pt x="115" y="110"/>
                    <a:pt x="117" y="109"/>
                    <a:pt x="118" y="109"/>
                  </a:cubicBezTo>
                  <a:cubicBezTo>
                    <a:pt x="118" y="110"/>
                    <a:pt x="119" y="110"/>
                    <a:pt x="120" y="110"/>
                  </a:cubicBezTo>
                  <a:cubicBezTo>
                    <a:pt x="120" y="109"/>
                    <a:pt x="121" y="110"/>
                    <a:pt x="121" y="111"/>
                  </a:cubicBezTo>
                  <a:cubicBezTo>
                    <a:pt x="121" y="111"/>
                    <a:pt x="122" y="112"/>
                    <a:pt x="122" y="112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4"/>
                    <a:pt x="123" y="113"/>
                    <a:pt x="123" y="113"/>
                  </a:cubicBezTo>
                  <a:cubicBezTo>
                    <a:pt x="124" y="112"/>
                    <a:pt x="124" y="113"/>
                    <a:pt x="124" y="113"/>
                  </a:cubicBezTo>
                  <a:cubicBezTo>
                    <a:pt x="124" y="114"/>
                    <a:pt x="125" y="114"/>
                    <a:pt x="125" y="114"/>
                  </a:cubicBezTo>
                  <a:cubicBezTo>
                    <a:pt x="125" y="113"/>
                    <a:pt x="126" y="113"/>
                    <a:pt x="126" y="114"/>
                  </a:cubicBezTo>
                  <a:cubicBezTo>
                    <a:pt x="126" y="114"/>
                    <a:pt x="127" y="113"/>
                    <a:pt x="127" y="114"/>
                  </a:cubicBezTo>
                  <a:cubicBezTo>
                    <a:pt x="127" y="114"/>
                    <a:pt x="126" y="115"/>
                    <a:pt x="126" y="115"/>
                  </a:cubicBezTo>
                  <a:cubicBezTo>
                    <a:pt x="127" y="116"/>
                    <a:pt x="127" y="115"/>
                    <a:pt x="128" y="115"/>
                  </a:cubicBezTo>
                  <a:cubicBezTo>
                    <a:pt x="129" y="115"/>
                    <a:pt x="130" y="114"/>
                    <a:pt x="131" y="114"/>
                  </a:cubicBezTo>
                  <a:cubicBezTo>
                    <a:pt x="131" y="114"/>
                    <a:pt x="132" y="113"/>
                    <a:pt x="133" y="113"/>
                  </a:cubicBezTo>
                  <a:cubicBezTo>
                    <a:pt x="133" y="112"/>
                    <a:pt x="135" y="113"/>
                    <a:pt x="134" y="113"/>
                  </a:cubicBezTo>
                  <a:cubicBezTo>
                    <a:pt x="134" y="113"/>
                    <a:pt x="133" y="114"/>
                    <a:pt x="135" y="115"/>
                  </a:cubicBezTo>
                  <a:cubicBezTo>
                    <a:pt x="137" y="115"/>
                    <a:pt x="138" y="118"/>
                    <a:pt x="139" y="120"/>
                  </a:cubicBezTo>
                  <a:cubicBezTo>
                    <a:pt x="140" y="121"/>
                    <a:pt x="141" y="124"/>
                    <a:pt x="142" y="124"/>
                  </a:cubicBezTo>
                  <a:cubicBezTo>
                    <a:pt x="142" y="124"/>
                    <a:pt x="142" y="123"/>
                    <a:pt x="143" y="122"/>
                  </a:cubicBezTo>
                  <a:cubicBezTo>
                    <a:pt x="144" y="122"/>
                    <a:pt x="144" y="124"/>
                    <a:pt x="145" y="124"/>
                  </a:cubicBezTo>
                  <a:cubicBezTo>
                    <a:pt x="146" y="124"/>
                    <a:pt x="147" y="124"/>
                    <a:pt x="147" y="124"/>
                  </a:cubicBezTo>
                  <a:cubicBezTo>
                    <a:pt x="148" y="124"/>
                    <a:pt x="149" y="123"/>
                    <a:pt x="149" y="123"/>
                  </a:cubicBezTo>
                  <a:cubicBezTo>
                    <a:pt x="150" y="124"/>
                    <a:pt x="151" y="124"/>
                    <a:pt x="151" y="125"/>
                  </a:cubicBezTo>
                  <a:cubicBezTo>
                    <a:pt x="151" y="126"/>
                    <a:pt x="152" y="126"/>
                    <a:pt x="152" y="126"/>
                  </a:cubicBezTo>
                  <a:cubicBezTo>
                    <a:pt x="153" y="126"/>
                    <a:pt x="153" y="126"/>
                    <a:pt x="153" y="127"/>
                  </a:cubicBezTo>
                  <a:cubicBezTo>
                    <a:pt x="153" y="127"/>
                    <a:pt x="154" y="128"/>
                    <a:pt x="154" y="128"/>
                  </a:cubicBezTo>
                  <a:cubicBezTo>
                    <a:pt x="154" y="128"/>
                    <a:pt x="156" y="127"/>
                    <a:pt x="156" y="127"/>
                  </a:cubicBezTo>
                  <a:cubicBezTo>
                    <a:pt x="156" y="127"/>
                    <a:pt x="157" y="127"/>
                    <a:pt x="157" y="127"/>
                  </a:cubicBezTo>
                  <a:cubicBezTo>
                    <a:pt x="157" y="128"/>
                    <a:pt x="157" y="129"/>
                    <a:pt x="158" y="129"/>
                  </a:cubicBezTo>
                  <a:cubicBezTo>
                    <a:pt x="158" y="129"/>
                    <a:pt x="159" y="129"/>
                    <a:pt x="159" y="129"/>
                  </a:cubicBezTo>
                  <a:cubicBezTo>
                    <a:pt x="159" y="128"/>
                    <a:pt x="160" y="128"/>
                    <a:pt x="161" y="128"/>
                  </a:cubicBezTo>
                  <a:cubicBezTo>
                    <a:pt x="161" y="128"/>
                    <a:pt x="163" y="128"/>
                    <a:pt x="163" y="127"/>
                  </a:cubicBezTo>
                  <a:cubicBezTo>
                    <a:pt x="163" y="126"/>
                    <a:pt x="164" y="126"/>
                    <a:pt x="165" y="126"/>
                  </a:cubicBezTo>
                  <a:cubicBezTo>
                    <a:pt x="165" y="126"/>
                    <a:pt x="166" y="125"/>
                    <a:pt x="166" y="125"/>
                  </a:cubicBezTo>
                  <a:cubicBezTo>
                    <a:pt x="166" y="125"/>
                    <a:pt x="168" y="125"/>
                    <a:pt x="168" y="124"/>
                  </a:cubicBezTo>
                  <a:cubicBezTo>
                    <a:pt x="168" y="124"/>
                    <a:pt x="169" y="124"/>
                    <a:pt x="169" y="124"/>
                  </a:cubicBezTo>
                  <a:cubicBezTo>
                    <a:pt x="170" y="124"/>
                    <a:pt x="172" y="125"/>
                    <a:pt x="173" y="125"/>
                  </a:cubicBezTo>
                  <a:cubicBezTo>
                    <a:pt x="173" y="124"/>
                    <a:pt x="173" y="126"/>
                    <a:pt x="173" y="126"/>
                  </a:cubicBezTo>
                  <a:cubicBezTo>
                    <a:pt x="174" y="126"/>
                    <a:pt x="175" y="127"/>
                    <a:pt x="175" y="127"/>
                  </a:cubicBezTo>
                  <a:cubicBezTo>
                    <a:pt x="176" y="126"/>
                    <a:pt x="176" y="126"/>
                    <a:pt x="177" y="126"/>
                  </a:cubicBezTo>
                  <a:cubicBezTo>
                    <a:pt x="178" y="127"/>
                    <a:pt x="179" y="127"/>
                    <a:pt x="179" y="127"/>
                  </a:cubicBezTo>
                  <a:cubicBezTo>
                    <a:pt x="179" y="126"/>
                    <a:pt x="181" y="126"/>
                    <a:pt x="181" y="126"/>
                  </a:cubicBezTo>
                  <a:cubicBezTo>
                    <a:pt x="181" y="126"/>
                    <a:pt x="181" y="125"/>
                    <a:pt x="181" y="125"/>
                  </a:cubicBezTo>
                  <a:cubicBezTo>
                    <a:pt x="180" y="124"/>
                    <a:pt x="180" y="123"/>
                    <a:pt x="180" y="123"/>
                  </a:cubicBezTo>
                  <a:cubicBezTo>
                    <a:pt x="180" y="122"/>
                    <a:pt x="181" y="122"/>
                    <a:pt x="181" y="122"/>
                  </a:cubicBezTo>
                  <a:cubicBezTo>
                    <a:pt x="181" y="121"/>
                    <a:pt x="182" y="121"/>
                    <a:pt x="182" y="121"/>
                  </a:cubicBezTo>
                  <a:cubicBezTo>
                    <a:pt x="182" y="120"/>
                    <a:pt x="182" y="120"/>
                    <a:pt x="183" y="120"/>
                  </a:cubicBezTo>
                  <a:cubicBezTo>
                    <a:pt x="183" y="120"/>
                    <a:pt x="184" y="120"/>
                    <a:pt x="185" y="121"/>
                  </a:cubicBezTo>
                  <a:cubicBezTo>
                    <a:pt x="185" y="121"/>
                    <a:pt x="186" y="121"/>
                    <a:pt x="186" y="121"/>
                  </a:cubicBezTo>
                  <a:cubicBezTo>
                    <a:pt x="187" y="121"/>
                    <a:pt x="187" y="121"/>
                    <a:pt x="188" y="122"/>
                  </a:cubicBezTo>
                  <a:cubicBezTo>
                    <a:pt x="188" y="122"/>
                    <a:pt x="190" y="122"/>
                    <a:pt x="190" y="122"/>
                  </a:cubicBezTo>
                  <a:cubicBezTo>
                    <a:pt x="190" y="123"/>
                    <a:pt x="190" y="124"/>
                    <a:pt x="190" y="124"/>
                  </a:cubicBezTo>
                  <a:cubicBezTo>
                    <a:pt x="191" y="125"/>
                    <a:pt x="192" y="126"/>
                    <a:pt x="192" y="125"/>
                  </a:cubicBezTo>
                  <a:cubicBezTo>
                    <a:pt x="192" y="125"/>
                    <a:pt x="193" y="126"/>
                    <a:pt x="194" y="126"/>
                  </a:cubicBezTo>
                  <a:cubicBezTo>
                    <a:pt x="194" y="126"/>
                    <a:pt x="195" y="125"/>
                    <a:pt x="196" y="125"/>
                  </a:cubicBezTo>
                  <a:cubicBezTo>
                    <a:pt x="196" y="125"/>
                    <a:pt x="197" y="125"/>
                    <a:pt x="198" y="125"/>
                  </a:cubicBezTo>
                  <a:cubicBezTo>
                    <a:pt x="198" y="125"/>
                    <a:pt x="200" y="126"/>
                    <a:pt x="200" y="125"/>
                  </a:cubicBezTo>
                  <a:cubicBezTo>
                    <a:pt x="200" y="125"/>
                    <a:pt x="201" y="126"/>
                    <a:pt x="202" y="126"/>
                  </a:cubicBezTo>
                  <a:cubicBezTo>
                    <a:pt x="202" y="126"/>
                    <a:pt x="204" y="126"/>
                    <a:pt x="204" y="127"/>
                  </a:cubicBezTo>
                  <a:cubicBezTo>
                    <a:pt x="204" y="127"/>
                    <a:pt x="204" y="128"/>
                    <a:pt x="205" y="128"/>
                  </a:cubicBezTo>
                  <a:cubicBezTo>
                    <a:pt x="205" y="129"/>
                    <a:pt x="207" y="128"/>
                    <a:pt x="208" y="129"/>
                  </a:cubicBezTo>
                  <a:cubicBezTo>
                    <a:pt x="208" y="129"/>
                    <a:pt x="211" y="129"/>
                    <a:pt x="211" y="129"/>
                  </a:cubicBezTo>
                  <a:cubicBezTo>
                    <a:pt x="211" y="128"/>
                    <a:pt x="213" y="128"/>
                    <a:pt x="214" y="128"/>
                  </a:cubicBezTo>
                  <a:cubicBezTo>
                    <a:pt x="214" y="128"/>
                    <a:pt x="216" y="128"/>
                    <a:pt x="216" y="127"/>
                  </a:cubicBezTo>
                  <a:cubicBezTo>
                    <a:pt x="216" y="127"/>
                    <a:pt x="217" y="126"/>
                    <a:pt x="218" y="126"/>
                  </a:cubicBezTo>
                  <a:cubicBezTo>
                    <a:pt x="218" y="126"/>
                    <a:pt x="220" y="126"/>
                    <a:pt x="220" y="126"/>
                  </a:cubicBezTo>
                  <a:cubicBezTo>
                    <a:pt x="221" y="127"/>
                    <a:pt x="222" y="127"/>
                    <a:pt x="222" y="127"/>
                  </a:cubicBezTo>
                  <a:cubicBezTo>
                    <a:pt x="223" y="126"/>
                    <a:pt x="224" y="127"/>
                    <a:pt x="225" y="127"/>
                  </a:cubicBezTo>
                  <a:cubicBezTo>
                    <a:pt x="225" y="128"/>
                    <a:pt x="226" y="128"/>
                    <a:pt x="227" y="128"/>
                  </a:cubicBezTo>
                  <a:cubicBezTo>
                    <a:pt x="227" y="128"/>
                    <a:pt x="229" y="127"/>
                    <a:pt x="229" y="127"/>
                  </a:cubicBezTo>
                  <a:cubicBezTo>
                    <a:pt x="230" y="126"/>
                    <a:pt x="230" y="126"/>
                    <a:pt x="230" y="126"/>
                  </a:cubicBezTo>
                  <a:cubicBezTo>
                    <a:pt x="230" y="125"/>
                    <a:pt x="231" y="124"/>
                    <a:pt x="231" y="123"/>
                  </a:cubicBezTo>
                  <a:cubicBezTo>
                    <a:pt x="231" y="123"/>
                    <a:pt x="232" y="121"/>
                    <a:pt x="233" y="121"/>
                  </a:cubicBezTo>
                  <a:cubicBezTo>
                    <a:pt x="233" y="121"/>
                    <a:pt x="234" y="120"/>
                    <a:pt x="234" y="120"/>
                  </a:cubicBezTo>
                  <a:cubicBezTo>
                    <a:pt x="234" y="119"/>
                    <a:pt x="233" y="118"/>
                    <a:pt x="233" y="118"/>
                  </a:cubicBezTo>
                  <a:cubicBezTo>
                    <a:pt x="233" y="118"/>
                    <a:pt x="232" y="118"/>
                    <a:pt x="233" y="117"/>
                  </a:cubicBezTo>
                  <a:cubicBezTo>
                    <a:pt x="234" y="116"/>
                    <a:pt x="235" y="116"/>
                    <a:pt x="236" y="116"/>
                  </a:cubicBezTo>
                  <a:cubicBezTo>
                    <a:pt x="236" y="116"/>
                    <a:pt x="238" y="115"/>
                    <a:pt x="239" y="116"/>
                  </a:cubicBezTo>
                  <a:cubicBezTo>
                    <a:pt x="240" y="116"/>
                    <a:pt x="241" y="115"/>
                    <a:pt x="242" y="116"/>
                  </a:cubicBezTo>
                  <a:cubicBezTo>
                    <a:pt x="243" y="117"/>
                    <a:pt x="244" y="116"/>
                    <a:pt x="245" y="117"/>
                  </a:cubicBezTo>
                  <a:cubicBezTo>
                    <a:pt x="245" y="117"/>
                    <a:pt x="246" y="118"/>
                    <a:pt x="246" y="119"/>
                  </a:cubicBezTo>
                  <a:cubicBezTo>
                    <a:pt x="246" y="119"/>
                    <a:pt x="247" y="119"/>
                    <a:pt x="247" y="121"/>
                  </a:cubicBezTo>
                  <a:cubicBezTo>
                    <a:pt x="248" y="122"/>
                    <a:pt x="248" y="123"/>
                    <a:pt x="249" y="123"/>
                  </a:cubicBezTo>
                  <a:cubicBezTo>
                    <a:pt x="249" y="124"/>
                    <a:pt x="250" y="126"/>
                    <a:pt x="250" y="126"/>
                  </a:cubicBezTo>
                  <a:cubicBezTo>
                    <a:pt x="250" y="127"/>
                    <a:pt x="249" y="127"/>
                    <a:pt x="251" y="128"/>
                  </a:cubicBezTo>
                  <a:cubicBezTo>
                    <a:pt x="252" y="128"/>
                    <a:pt x="253" y="129"/>
                    <a:pt x="253" y="128"/>
                  </a:cubicBezTo>
                  <a:cubicBezTo>
                    <a:pt x="253" y="128"/>
                    <a:pt x="255" y="129"/>
                    <a:pt x="255" y="129"/>
                  </a:cubicBezTo>
                  <a:cubicBezTo>
                    <a:pt x="256" y="130"/>
                    <a:pt x="257" y="130"/>
                    <a:pt x="257" y="131"/>
                  </a:cubicBezTo>
                  <a:cubicBezTo>
                    <a:pt x="257" y="131"/>
                    <a:pt x="257" y="132"/>
                    <a:pt x="257" y="133"/>
                  </a:cubicBezTo>
                  <a:cubicBezTo>
                    <a:pt x="257" y="133"/>
                    <a:pt x="259" y="134"/>
                    <a:pt x="260" y="133"/>
                  </a:cubicBezTo>
                  <a:cubicBezTo>
                    <a:pt x="261" y="133"/>
                    <a:pt x="261" y="134"/>
                    <a:pt x="262" y="133"/>
                  </a:cubicBezTo>
                  <a:cubicBezTo>
                    <a:pt x="262" y="132"/>
                    <a:pt x="264" y="132"/>
                    <a:pt x="264" y="132"/>
                  </a:cubicBezTo>
                  <a:cubicBezTo>
                    <a:pt x="264" y="132"/>
                    <a:pt x="266" y="131"/>
                    <a:pt x="266" y="133"/>
                  </a:cubicBezTo>
                  <a:cubicBezTo>
                    <a:pt x="266" y="134"/>
                    <a:pt x="267" y="134"/>
                    <a:pt x="266" y="135"/>
                  </a:cubicBezTo>
                  <a:cubicBezTo>
                    <a:pt x="265" y="135"/>
                    <a:pt x="265" y="137"/>
                    <a:pt x="265" y="137"/>
                  </a:cubicBezTo>
                  <a:cubicBezTo>
                    <a:pt x="264" y="138"/>
                    <a:pt x="263" y="138"/>
                    <a:pt x="263" y="139"/>
                  </a:cubicBezTo>
                  <a:cubicBezTo>
                    <a:pt x="263" y="140"/>
                    <a:pt x="262" y="140"/>
                    <a:pt x="262" y="141"/>
                  </a:cubicBezTo>
                  <a:cubicBezTo>
                    <a:pt x="262" y="141"/>
                    <a:pt x="261" y="141"/>
                    <a:pt x="260" y="141"/>
                  </a:cubicBezTo>
                  <a:cubicBezTo>
                    <a:pt x="259" y="140"/>
                    <a:pt x="259" y="142"/>
                    <a:pt x="258" y="142"/>
                  </a:cubicBezTo>
                  <a:cubicBezTo>
                    <a:pt x="258" y="142"/>
                    <a:pt x="258" y="143"/>
                    <a:pt x="258" y="143"/>
                  </a:cubicBezTo>
                  <a:cubicBezTo>
                    <a:pt x="258" y="144"/>
                    <a:pt x="258" y="144"/>
                    <a:pt x="258" y="145"/>
                  </a:cubicBezTo>
                  <a:cubicBezTo>
                    <a:pt x="258" y="146"/>
                    <a:pt x="258" y="147"/>
                    <a:pt x="258" y="147"/>
                  </a:cubicBezTo>
                  <a:cubicBezTo>
                    <a:pt x="259" y="147"/>
                    <a:pt x="260" y="146"/>
                    <a:pt x="260" y="146"/>
                  </a:cubicBezTo>
                  <a:cubicBezTo>
                    <a:pt x="261" y="146"/>
                    <a:pt x="262" y="148"/>
                    <a:pt x="263" y="148"/>
                  </a:cubicBezTo>
                  <a:cubicBezTo>
                    <a:pt x="264" y="148"/>
                    <a:pt x="268" y="145"/>
                    <a:pt x="268" y="145"/>
                  </a:cubicBezTo>
                  <a:cubicBezTo>
                    <a:pt x="268" y="144"/>
                    <a:pt x="271" y="142"/>
                    <a:pt x="272" y="140"/>
                  </a:cubicBezTo>
                  <a:cubicBezTo>
                    <a:pt x="273" y="139"/>
                    <a:pt x="275" y="137"/>
                    <a:pt x="275" y="136"/>
                  </a:cubicBezTo>
                  <a:cubicBezTo>
                    <a:pt x="276" y="135"/>
                    <a:pt x="277" y="133"/>
                    <a:pt x="278" y="132"/>
                  </a:cubicBezTo>
                  <a:cubicBezTo>
                    <a:pt x="278" y="132"/>
                    <a:pt x="278" y="132"/>
                    <a:pt x="279" y="130"/>
                  </a:cubicBezTo>
                  <a:cubicBezTo>
                    <a:pt x="280" y="128"/>
                    <a:pt x="280" y="124"/>
                    <a:pt x="280" y="124"/>
                  </a:cubicBezTo>
                  <a:cubicBezTo>
                    <a:pt x="280" y="124"/>
                    <a:pt x="280" y="123"/>
                    <a:pt x="281" y="123"/>
                  </a:cubicBezTo>
                  <a:cubicBezTo>
                    <a:pt x="281" y="122"/>
                    <a:pt x="281" y="121"/>
                    <a:pt x="282" y="121"/>
                  </a:cubicBezTo>
                  <a:cubicBezTo>
                    <a:pt x="282" y="120"/>
                    <a:pt x="282" y="120"/>
                    <a:pt x="282" y="119"/>
                  </a:cubicBezTo>
                  <a:cubicBezTo>
                    <a:pt x="282" y="119"/>
                    <a:pt x="282" y="118"/>
                    <a:pt x="282" y="118"/>
                  </a:cubicBezTo>
                  <a:cubicBezTo>
                    <a:pt x="282" y="117"/>
                    <a:pt x="282" y="117"/>
                    <a:pt x="282" y="117"/>
                  </a:cubicBezTo>
                  <a:cubicBezTo>
                    <a:pt x="282" y="117"/>
                    <a:pt x="282" y="116"/>
                    <a:pt x="281" y="116"/>
                  </a:cubicBezTo>
                  <a:cubicBezTo>
                    <a:pt x="281" y="116"/>
                    <a:pt x="280" y="115"/>
                    <a:pt x="280" y="115"/>
                  </a:cubicBezTo>
                  <a:cubicBezTo>
                    <a:pt x="280" y="114"/>
                    <a:pt x="279" y="113"/>
                    <a:pt x="278" y="113"/>
                  </a:cubicBezTo>
                  <a:cubicBezTo>
                    <a:pt x="277" y="113"/>
                    <a:pt x="276" y="113"/>
                    <a:pt x="276" y="113"/>
                  </a:cubicBezTo>
                  <a:cubicBezTo>
                    <a:pt x="276" y="114"/>
                    <a:pt x="276" y="114"/>
                    <a:pt x="276" y="114"/>
                  </a:cubicBezTo>
                  <a:cubicBezTo>
                    <a:pt x="275" y="114"/>
                    <a:pt x="275" y="114"/>
                    <a:pt x="275" y="115"/>
                  </a:cubicBezTo>
                  <a:cubicBezTo>
                    <a:pt x="274" y="116"/>
                    <a:pt x="273" y="116"/>
                    <a:pt x="273" y="115"/>
                  </a:cubicBezTo>
                  <a:cubicBezTo>
                    <a:pt x="274" y="114"/>
                    <a:pt x="273" y="114"/>
                    <a:pt x="273" y="114"/>
                  </a:cubicBezTo>
                  <a:cubicBezTo>
                    <a:pt x="273" y="113"/>
                    <a:pt x="274" y="112"/>
                    <a:pt x="273" y="113"/>
                  </a:cubicBezTo>
                  <a:cubicBezTo>
                    <a:pt x="272" y="113"/>
                    <a:pt x="272" y="114"/>
                    <a:pt x="272" y="114"/>
                  </a:cubicBezTo>
                  <a:cubicBezTo>
                    <a:pt x="271" y="115"/>
                    <a:pt x="271" y="113"/>
                    <a:pt x="271" y="112"/>
                  </a:cubicBezTo>
                  <a:cubicBezTo>
                    <a:pt x="272" y="112"/>
                    <a:pt x="270" y="112"/>
                    <a:pt x="269" y="112"/>
                  </a:cubicBezTo>
                  <a:cubicBezTo>
                    <a:pt x="267" y="112"/>
                    <a:pt x="268" y="111"/>
                    <a:pt x="269" y="110"/>
                  </a:cubicBezTo>
                  <a:cubicBezTo>
                    <a:pt x="270" y="110"/>
                    <a:pt x="270" y="109"/>
                    <a:pt x="270" y="109"/>
                  </a:cubicBezTo>
                  <a:cubicBezTo>
                    <a:pt x="271" y="109"/>
                    <a:pt x="272" y="108"/>
                    <a:pt x="273" y="107"/>
                  </a:cubicBezTo>
                  <a:cubicBezTo>
                    <a:pt x="274" y="107"/>
                    <a:pt x="274" y="106"/>
                    <a:pt x="275" y="105"/>
                  </a:cubicBezTo>
                  <a:cubicBezTo>
                    <a:pt x="275" y="105"/>
                    <a:pt x="276" y="104"/>
                    <a:pt x="278" y="103"/>
                  </a:cubicBezTo>
                  <a:cubicBezTo>
                    <a:pt x="279" y="102"/>
                    <a:pt x="280" y="101"/>
                    <a:pt x="280" y="100"/>
                  </a:cubicBezTo>
                  <a:cubicBezTo>
                    <a:pt x="281" y="100"/>
                    <a:pt x="283" y="99"/>
                    <a:pt x="283" y="98"/>
                  </a:cubicBezTo>
                  <a:cubicBezTo>
                    <a:pt x="283" y="98"/>
                    <a:pt x="286" y="96"/>
                    <a:pt x="287" y="96"/>
                  </a:cubicBezTo>
                  <a:cubicBezTo>
                    <a:pt x="289" y="96"/>
                    <a:pt x="292" y="96"/>
                    <a:pt x="292" y="96"/>
                  </a:cubicBezTo>
                  <a:cubicBezTo>
                    <a:pt x="293" y="97"/>
                    <a:pt x="293" y="97"/>
                    <a:pt x="294" y="96"/>
                  </a:cubicBezTo>
                  <a:cubicBezTo>
                    <a:pt x="294" y="96"/>
                    <a:pt x="295" y="96"/>
                    <a:pt x="296" y="96"/>
                  </a:cubicBezTo>
                  <a:cubicBezTo>
                    <a:pt x="297" y="97"/>
                    <a:pt x="297" y="96"/>
                    <a:pt x="298" y="96"/>
                  </a:cubicBezTo>
                  <a:cubicBezTo>
                    <a:pt x="299" y="96"/>
                    <a:pt x="300" y="96"/>
                    <a:pt x="300" y="96"/>
                  </a:cubicBezTo>
                  <a:cubicBezTo>
                    <a:pt x="300" y="95"/>
                    <a:pt x="303" y="95"/>
                    <a:pt x="303" y="95"/>
                  </a:cubicBezTo>
                  <a:cubicBezTo>
                    <a:pt x="304" y="96"/>
                    <a:pt x="304" y="96"/>
                    <a:pt x="305" y="96"/>
                  </a:cubicBezTo>
                  <a:cubicBezTo>
                    <a:pt x="306" y="95"/>
                    <a:pt x="306" y="96"/>
                    <a:pt x="307" y="96"/>
                  </a:cubicBezTo>
                  <a:cubicBezTo>
                    <a:pt x="307" y="96"/>
                    <a:pt x="307" y="97"/>
                    <a:pt x="306" y="97"/>
                  </a:cubicBezTo>
                  <a:cubicBezTo>
                    <a:pt x="306" y="97"/>
                    <a:pt x="305" y="97"/>
                    <a:pt x="305" y="98"/>
                  </a:cubicBezTo>
                  <a:cubicBezTo>
                    <a:pt x="306" y="98"/>
                    <a:pt x="307" y="97"/>
                    <a:pt x="308" y="98"/>
                  </a:cubicBezTo>
                  <a:cubicBezTo>
                    <a:pt x="308" y="98"/>
                    <a:pt x="309" y="98"/>
                    <a:pt x="310" y="97"/>
                  </a:cubicBezTo>
                  <a:cubicBezTo>
                    <a:pt x="311" y="97"/>
                    <a:pt x="311" y="98"/>
                    <a:pt x="312" y="97"/>
                  </a:cubicBezTo>
                  <a:cubicBezTo>
                    <a:pt x="312" y="97"/>
                    <a:pt x="314" y="96"/>
                    <a:pt x="314" y="96"/>
                  </a:cubicBezTo>
                  <a:cubicBezTo>
                    <a:pt x="315" y="97"/>
                    <a:pt x="314" y="96"/>
                    <a:pt x="313" y="96"/>
                  </a:cubicBezTo>
                  <a:cubicBezTo>
                    <a:pt x="312" y="96"/>
                    <a:pt x="312" y="95"/>
                    <a:pt x="313" y="94"/>
                  </a:cubicBezTo>
                  <a:cubicBezTo>
                    <a:pt x="314" y="92"/>
                    <a:pt x="316" y="92"/>
                    <a:pt x="317" y="91"/>
                  </a:cubicBezTo>
                  <a:cubicBezTo>
                    <a:pt x="318" y="90"/>
                    <a:pt x="318" y="90"/>
                    <a:pt x="318" y="90"/>
                  </a:cubicBezTo>
                  <a:cubicBezTo>
                    <a:pt x="318" y="89"/>
                    <a:pt x="319" y="88"/>
                    <a:pt x="320" y="88"/>
                  </a:cubicBezTo>
                  <a:cubicBezTo>
                    <a:pt x="320" y="88"/>
                    <a:pt x="322" y="88"/>
                    <a:pt x="323" y="87"/>
                  </a:cubicBezTo>
                  <a:cubicBezTo>
                    <a:pt x="325" y="87"/>
                    <a:pt x="324" y="88"/>
                    <a:pt x="325" y="88"/>
                  </a:cubicBezTo>
                  <a:cubicBezTo>
                    <a:pt x="325" y="88"/>
                    <a:pt x="326" y="87"/>
                    <a:pt x="327" y="87"/>
                  </a:cubicBezTo>
                  <a:cubicBezTo>
                    <a:pt x="327" y="88"/>
                    <a:pt x="326" y="88"/>
                    <a:pt x="325" y="89"/>
                  </a:cubicBezTo>
                  <a:cubicBezTo>
                    <a:pt x="325" y="90"/>
                    <a:pt x="326" y="90"/>
                    <a:pt x="327" y="90"/>
                  </a:cubicBezTo>
                  <a:cubicBezTo>
                    <a:pt x="327" y="91"/>
                    <a:pt x="326" y="91"/>
                    <a:pt x="326" y="91"/>
                  </a:cubicBezTo>
                  <a:cubicBezTo>
                    <a:pt x="326" y="92"/>
                    <a:pt x="327" y="92"/>
                    <a:pt x="329" y="90"/>
                  </a:cubicBezTo>
                  <a:cubicBezTo>
                    <a:pt x="330" y="89"/>
                    <a:pt x="332" y="88"/>
                    <a:pt x="333" y="88"/>
                  </a:cubicBezTo>
                  <a:cubicBezTo>
                    <a:pt x="334" y="88"/>
                    <a:pt x="333" y="87"/>
                    <a:pt x="333" y="86"/>
                  </a:cubicBezTo>
                  <a:cubicBezTo>
                    <a:pt x="333" y="85"/>
                    <a:pt x="336" y="84"/>
                    <a:pt x="337" y="85"/>
                  </a:cubicBezTo>
                  <a:cubicBezTo>
                    <a:pt x="338" y="85"/>
                    <a:pt x="338" y="85"/>
                    <a:pt x="337" y="85"/>
                  </a:cubicBezTo>
                  <a:cubicBezTo>
                    <a:pt x="336" y="85"/>
                    <a:pt x="335" y="86"/>
                    <a:pt x="335" y="87"/>
                  </a:cubicBezTo>
                  <a:cubicBezTo>
                    <a:pt x="336" y="88"/>
                    <a:pt x="335" y="88"/>
                    <a:pt x="335" y="89"/>
                  </a:cubicBezTo>
                  <a:cubicBezTo>
                    <a:pt x="336" y="89"/>
                    <a:pt x="334" y="89"/>
                    <a:pt x="334" y="90"/>
                  </a:cubicBezTo>
                  <a:cubicBezTo>
                    <a:pt x="334" y="90"/>
                    <a:pt x="334" y="91"/>
                    <a:pt x="334" y="91"/>
                  </a:cubicBezTo>
                  <a:cubicBezTo>
                    <a:pt x="333" y="91"/>
                    <a:pt x="331" y="91"/>
                    <a:pt x="331" y="92"/>
                  </a:cubicBezTo>
                  <a:cubicBezTo>
                    <a:pt x="331" y="93"/>
                    <a:pt x="329" y="93"/>
                    <a:pt x="329" y="94"/>
                  </a:cubicBezTo>
                  <a:cubicBezTo>
                    <a:pt x="328" y="96"/>
                    <a:pt x="326" y="96"/>
                    <a:pt x="324" y="98"/>
                  </a:cubicBezTo>
                  <a:cubicBezTo>
                    <a:pt x="323" y="101"/>
                    <a:pt x="321" y="101"/>
                    <a:pt x="321" y="101"/>
                  </a:cubicBezTo>
                  <a:cubicBezTo>
                    <a:pt x="321" y="101"/>
                    <a:pt x="319" y="101"/>
                    <a:pt x="319" y="101"/>
                  </a:cubicBezTo>
                  <a:cubicBezTo>
                    <a:pt x="318" y="101"/>
                    <a:pt x="319" y="103"/>
                    <a:pt x="318" y="104"/>
                  </a:cubicBezTo>
                  <a:cubicBezTo>
                    <a:pt x="316" y="106"/>
                    <a:pt x="316" y="108"/>
                    <a:pt x="316" y="110"/>
                  </a:cubicBezTo>
                  <a:cubicBezTo>
                    <a:pt x="316" y="112"/>
                    <a:pt x="316" y="117"/>
                    <a:pt x="317" y="118"/>
                  </a:cubicBezTo>
                  <a:cubicBezTo>
                    <a:pt x="317" y="119"/>
                    <a:pt x="317" y="122"/>
                    <a:pt x="318" y="122"/>
                  </a:cubicBezTo>
                  <a:cubicBezTo>
                    <a:pt x="318" y="123"/>
                    <a:pt x="318" y="123"/>
                    <a:pt x="318" y="124"/>
                  </a:cubicBezTo>
                  <a:cubicBezTo>
                    <a:pt x="319" y="124"/>
                    <a:pt x="320" y="122"/>
                    <a:pt x="321" y="122"/>
                  </a:cubicBezTo>
                  <a:cubicBezTo>
                    <a:pt x="322" y="121"/>
                    <a:pt x="321" y="121"/>
                    <a:pt x="322" y="120"/>
                  </a:cubicBezTo>
                  <a:cubicBezTo>
                    <a:pt x="322" y="120"/>
                    <a:pt x="322" y="118"/>
                    <a:pt x="322" y="118"/>
                  </a:cubicBezTo>
                  <a:cubicBezTo>
                    <a:pt x="323" y="118"/>
                    <a:pt x="324" y="117"/>
                    <a:pt x="324" y="117"/>
                  </a:cubicBezTo>
                  <a:cubicBezTo>
                    <a:pt x="324" y="116"/>
                    <a:pt x="325" y="117"/>
                    <a:pt x="326" y="117"/>
                  </a:cubicBezTo>
                  <a:cubicBezTo>
                    <a:pt x="326" y="116"/>
                    <a:pt x="326" y="115"/>
                    <a:pt x="325" y="115"/>
                  </a:cubicBezTo>
                  <a:cubicBezTo>
                    <a:pt x="325" y="114"/>
                    <a:pt x="327" y="113"/>
                    <a:pt x="328" y="112"/>
                  </a:cubicBezTo>
                  <a:cubicBezTo>
                    <a:pt x="328" y="112"/>
                    <a:pt x="330" y="113"/>
                    <a:pt x="330" y="112"/>
                  </a:cubicBezTo>
                  <a:cubicBezTo>
                    <a:pt x="331" y="111"/>
                    <a:pt x="330" y="110"/>
                    <a:pt x="330" y="110"/>
                  </a:cubicBezTo>
                  <a:cubicBezTo>
                    <a:pt x="330" y="109"/>
                    <a:pt x="331" y="107"/>
                    <a:pt x="332" y="107"/>
                  </a:cubicBezTo>
                  <a:cubicBezTo>
                    <a:pt x="332" y="107"/>
                    <a:pt x="333" y="107"/>
                    <a:pt x="333" y="107"/>
                  </a:cubicBezTo>
                  <a:cubicBezTo>
                    <a:pt x="334" y="106"/>
                    <a:pt x="333" y="105"/>
                    <a:pt x="332" y="105"/>
                  </a:cubicBezTo>
                  <a:cubicBezTo>
                    <a:pt x="332" y="105"/>
                    <a:pt x="332" y="103"/>
                    <a:pt x="333" y="103"/>
                  </a:cubicBezTo>
                  <a:cubicBezTo>
                    <a:pt x="334" y="102"/>
                    <a:pt x="334" y="102"/>
                    <a:pt x="333" y="101"/>
                  </a:cubicBezTo>
                  <a:cubicBezTo>
                    <a:pt x="332" y="101"/>
                    <a:pt x="332" y="101"/>
                    <a:pt x="331" y="101"/>
                  </a:cubicBezTo>
                  <a:cubicBezTo>
                    <a:pt x="331" y="102"/>
                    <a:pt x="330" y="100"/>
                    <a:pt x="331" y="99"/>
                  </a:cubicBezTo>
                  <a:cubicBezTo>
                    <a:pt x="332" y="98"/>
                    <a:pt x="333" y="98"/>
                    <a:pt x="333" y="97"/>
                  </a:cubicBezTo>
                  <a:cubicBezTo>
                    <a:pt x="333" y="96"/>
                    <a:pt x="334" y="95"/>
                    <a:pt x="335" y="94"/>
                  </a:cubicBezTo>
                  <a:cubicBezTo>
                    <a:pt x="335" y="94"/>
                    <a:pt x="336" y="94"/>
                    <a:pt x="337" y="94"/>
                  </a:cubicBezTo>
                  <a:cubicBezTo>
                    <a:pt x="337" y="94"/>
                    <a:pt x="337" y="95"/>
                    <a:pt x="338" y="94"/>
                  </a:cubicBezTo>
                  <a:cubicBezTo>
                    <a:pt x="338" y="94"/>
                    <a:pt x="339" y="92"/>
                    <a:pt x="340" y="92"/>
                  </a:cubicBezTo>
                  <a:cubicBezTo>
                    <a:pt x="341" y="92"/>
                    <a:pt x="340" y="93"/>
                    <a:pt x="340" y="94"/>
                  </a:cubicBezTo>
                  <a:cubicBezTo>
                    <a:pt x="341" y="95"/>
                    <a:pt x="341" y="94"/>
                    <a:pt x="343" y="93"/>
                  </a:cubicBezTo>
                  <a:cubicBezTo>
                    <a:pt x="344" y="92"/>
                    <a:pt x="347" y="92"/>
                    <a:pt x="348" y="93"/>
                  </a:cubicBezTo>
                  <a:cubicBezTo>
                    <a:pt x="349" y="93"/>
                    <a:pt x="350" y="94"/>
                    <a:pt x="350" y="94"/>
                  </a:cubicBezTo>
                  <a:cubicBezTo>
                    <a:pt x="351" y="94"/>
                    <a:pt x="350" y="93"/>
                    <a:pt x="351" y="93"/>
                  </a:cubicBezTo>
                  <a:cubicBezTo>
                    <a:pt x="352" y="92"/>
                    <a:pt x="353" y="92"/>
                    <a:pt x="354" y="91"/>
                  </a:cubicBezTo>
                  <a:cubicBezTo>
                    <a:pt x="356" y="90"/>
                    <a:pt x="355" y="91"/>
                    <a:pt x="356" y="90"/>
                  </a:cubicBezTo>
                  <a:cubicBezTo>
                    <a:pt x="356" y="89"/>
                    <a:pt x="357" y="89"/>
                    <a:pt x="357" y="89"/>
                  </a:cubicBezTo>
                  <a:cubicBezTo>
                    <a:pt x="357" y="88"/>
                    <a:pt x="359" y="88"/>
                    <a:pt x="361" y="87"/>
                  </a:cubicBezTo>
                  <a:cubicBezTo>
                    <a:pt x="363" y="87"/>
                    <a:pt x="366" y="85"/>
                    <a:pt x="366" y="85"/>
                  </a:cubicBezTo>
                  <a:cubicBezTo>
                    <a:pt x="366" y="84"/>
                    <a:pt x="367" y="84"/>
                    <a:pt x="367" y="85"/>
                  </a:cubicBezTo>
                  <a:cubicBezTo>
                    <a:pt x="367" y="85"/>
                    <a:pt x="368" y="85"/>
                    <a:pt x="369" y="85"/>
                  </a:cubicBezTo>
                  <a:cubicBezTo>
                    <a:pt x="370" y="85"/>
                    <a:pt x="371" y="86"/>
                    <a:pt x="371" y="85"/>
                  </a:cubicBezTo>
                  <a:cubicBezTo>
                    <a:pt x="372" y="84"/>
                    <a:pt x="371" y="84"/>
                    <a:pt x="371" y="83"/>
                  </a:cubicBezTo>
                  <a:cubicBezTo>
                    <a:pt x="371" y="82"/>
                    <a:pt x="370" y="82"/>
                    <a:pt x="370" y="81"/>
                  </a:cubicBezTo>
                  <a:cubicBezTo>
                    <a:pt x="370" y="80"/>
                    <a:pt x="369" y="78"/>
                    <a:pt x="369" y="79"/>
                  </a:cubicBezTo>
                  <a:cubicBezTo>
                    <a:pt x="368" y="79"/>
                    <a:pt x="367" y="78"/>
                    <a:pt x="367" y="78"/>
                  </a:cubicBezTo>
                  <a:cubicBezTo>
                    <a:pt x="367" y="77"/>
                    <a:pt x="367" y="77"/>
                    <a:pt x="366" y="77"/>
                  </a:cubicBezTo>
                  <a:cubicBezTo>
                    <a:pt x="366" y="77"/>
                    <a:pt x="365" y="77"/>
                    <a:pt x="364" y="77"/>
                  </a:cubicBezTo>
                  <a:cubicBezTo>
                    <a:pt x="364" y="76"/>
                    <a:pt x="366" y="75"/>
                    <a:pt x="367" y="76"/>
                  </a:cubicBezTo>
                  <a:cubicBezTo>
                    <a:pt x="368" y="76"/>
                    <a:pt x="367" y="77"/>
                    <a:pt x="368" y="77"/>
                  </a:cubicBezTo>
                  <a:cubicBezTo>
                    <a:pt x="369" y="77"/>
                    <a:pt x="370" y="77"/>
                    <a:pt x="371" y="77"/>
                  </a:cubicBezTo>
                  <a:cubicBezTo>
                    <a:pt x="371" y="77"/>
                    <a:pt x="373" y="76"/>
                    <a:pt x="374" y="75"/>
                  </a:cubicBezTo>
                  <a:cubicBezTo>
                    <a:pt x="374" y="75"/>
                    <a:pt x="374" y="74"/>
                    <a:pt x="374" y="74"/>
                  </a:cubicBezTo>
                  <a:cubicBezTo>
                    <a:pt x="375" y="74"/>
                    <a:pt x="375" y="73"/>
                    <a:pt x="374" y="73"/>
                  </a:cubicBezTo>
                  <a:cubicBezTo>
                    <a:pt x="373" y="72"/>
                    <a:pt x="374" y="72"/>
                    <a:pt x="374" y="72"/>
                  </a:cubicBezTo>
                  <a:cubicBezTo>
                    <a:pt x="375" y="72"/>
                    <a:pt x="375" y="71"/>
                    <a:pt x="375" y="71"/>
                  </a:cubicBezTo>
                  <a:cubicBezTo>
                    <a:pt x="375" y="71"/>
                    <a:pt x="375" y="71"/>
                    <a:pt x="376" y="71"/>
                  </a:cubicBezTo>
                  <a:cubicBezTo>
                    <a:pt x="377" y="70"/>
                    <a:pt x="376" y="71"/>
                    <a:pt x="376" y="72"/>
                  </a:cubicBezTo>
                  <a:cubicBezTo>
                    <a:pt x="376" y="73"/>
                    <a:pt x="377" y="73"/>
                    <a:pt x="377" y="74"/>
                  </a:cubicBezTo>
                  <a:cubicBezTo>
                    <a:pt x="377" y="74"/>
                    <a:pt x="378" y="74"/>
                    <a:pt x="379" y="74"/>
                  </a:cubicBezTo>
                  <a:cubicBezTo>
                    <a:pt x="380" y="73"/>
                    <a:pt x="383" y="74"/>
                    <a:pt x="383" y="75"/>
                  </a:cubicBezTo>
                  <a:cubicBezTo>
                    <a:pt x="383" y="75"/>
                    <a:pt x="383" y="76"/>
                    <a:pt x="384" y="77"/>
                  </a:cubicBezTo>
                  <a:cubicBezTo>
                    <a:pt x="386" y="77"/>
                    <a:pt x="387" y="77"/>
                    <a:pt x="387" y="78"/>
                  </a:cubicBezTo>
                  <a:cubicBezTo>
                    <a:pt x="387" y="78"/>
                    <a:pt x="387" y="78"/>
                    <a:pt x="388" y="78"/>
                  </a:cubicBezTo>
                  <a:cubicBezTo>
                    <a:pt x="389" y="78"/>
                    <a:pt x="389" y="79"/>
                    <a:pt x="389" y="78"/>
                  </a:cubicBezTo>
                  <a:cubicBezTo>
                    <a:pt x="390" y="78"/>
                    <a:pt x="390" y="79"/>
                    <a:pt x="391" y="78"/>
                  </a:cubicBezTo>
                  <a:cubicBezTo>
                    <a:pt x="391" y="78"/>
                    <a:pt x="389" y="77"/>
                    <a:pt x="390" y="77"/>
                  </a:cubicBezTo>
                  <a:cubicBezTo>
                    <a:pt x="390" y="76"/>
                    <a:pt x="390" y="77"/>
                    <a:pt x="391" y="77"/>
                  </a:cubicBezTo>
                  <a:cubicBezTo>
                    <a:pt x="391" y="77"/>
                    <a:pt x="391" y="76"/>
                    <a:pt x="391" y="76"/>
                  </a:cubicBezTo>
                  <a:cubicBezTo>
                    <a:pt x="391" y="76"/>
                    <a:pt x="391" y="74"/>
                    <a:pt x="391" y="74"/>
                  </a:cubicBezTo>
                  <a:cubicBezTo>
                    <a:pt x="390" y="74"/>
                    <a:pt x="391" y="73"/>
                    <a:pt x="391" y="73"/>
                  </a:cubicBezTo>
                  <a:cubicBezTo>
                    <a:pt x="392" y="74"/>
                    <a:pt x="393" y="74"/>
                    <a:pt x="394" y="74"/>
                  </a:cubicBezTo>
                  <a:cubicBezTo>
                    <a:pt x="395" y="74"/>
                    <a:pt x="394" y="73"/>
                    <a:pt x="393" y="73"/>
                  </a:cubicBezTo>
                  <a:cubicBezTo>
                    <a:pt x="393" y="73"/>
                    <a:pt x="394" y="73"/>
                    <a:pt x="394" y="73"/>
                  </a:cubicBezTo>
                  <a:cubicBezTo>
                    <a:pt x="394" y="74"/>
                    <a:pt x="395" y="74"/>
                    <a:pt x="395" y="73"/>
                  </a:cubicBezTo>
                  <a:cubicBezTo>
                    <a:pt x="395" y="73"/>
                    <a:pt x="396" y="72"/>
                    <a:pt x="396" y="72"/>
                  </a:cubicBezTo>
                  <a:cubicBezTo>
                    <a:pt x="397" y="72"/>
                    <a:pt x="397" y="72"/>
                    <a:pt x="397" y="71"/>
                  </a:cubicBezTo>
                  <a:close/>
                  <a:moveTo>
                    <a:pt x="205" y="116"/>
                  </a:moveTo>
                  <a:cubicBezTo>
                    <a:pt x="203" y="118"/>
                    <a:pt x="199" y="119"/>
                    <a:pt x="199" y="120"/>
                  </a:cubicBezTo>
                  <a:cubicBezTo>
                    <a:pt x="199" y="122"/>
                    <a:pt x="194" y="122"/>
                    <a:pt x="194" y="122"/>
                  </a:cubicBezTo>
                  <a:cubicBezTo>
                    <a:pt x="194" y="121"/>
                    <a:pt x="198" y="121"/>
                    <a:pt x="199" y="119"/>
                  </a:cubicBezTo>
                  <a:cubicBezTo>
                    <a:pt x="199" y="117"/>
                    <a:pt x="203" y="116"/>
                    <a:pt x="205" y="113"/>
                  </a:cubicBezTo>
                  <a:cubicBezTo>
                    <a:pt x="206" y="111"/>
                    <a:pt x="207" y="108"/>
                    <a:pt x="208" y="108"/>
                  </a:cubicBezTo>
                  <a:cubicBezTo>
                    <a:pt x="208" y="108"/>
                    <a:pt x="207" y="115"/>
                    <a:pt x="205" y="116"/>
                  </a:cubicBezTo>
                  <a:close/>
                  <a:moveTo>
                    <a:pt x="214" y="36"/>
                  </a:moveTo>
                  <a:cubicBezTo>
                    <a:pt x="214" y="36"/>
                    <a:pt x="212" y="36"/>
                    <a:pt x="212" y="37"/>
                  </a:cubicBezTo>
                  <a:cubicBezTo>
                    <a:pt x="213" y="38"/>
                    <a:pt x="217" y="37"/>
                    <a:pt x="217" y="36"/>
                  </a:cubicBezTo>
                  <a:cubicBezTo>
                    <a:pt x="217" y="35"/>
                    <a:pt x="214" y="35"/>
                    <a:pt x="214" y="36"/>
                  </a:cubicBezTo>
                  <a:close/>
                  <a:moveTo>
                    <a:pt x="89" y="2"/>
                  </a:moveTo>
                  <a:cubicBezTo>
                    <a:pt x="90" y="2"/>
                    <a:pt x="90" y="1"/>
                    <a:pt x="91" y="1"/>
                  </a:cubicBezTo>
                  <a:cubicBezTo>
                    <a:pt x="92" y="1"/>
                    <a:pt x="94" y="1"/>
                    <a:pt x="93" y="0"/>
                  </a:cubicBezTo>
                  <a:cubicBezTo>
                    <a:pt x="92" y="0"/>
                    <a:pt x="88" y="0"/>
                    <a:pt x="89" y="0"/>
                  </a:cubicBezTo>
                  <a:cubicBezTo>
                    <a:pt x="89" y="1"/>
                    <a:pt x="86" y="1"/>
                    <a:pt x="86" y="1"/>
                  </a:cubicBezTo>
                  <a:cubicBezTo>
                    <a:pt x="86" y="1"/>
                    <a:pt x="87" y="2"/>
                    <a:pt x="89" y="2"/>
                  </a:cubicBezTo>
                  <a:close/>
                  <a:moveTo>
                    <a:pt x="80" y="6"/>
                  </a:moveTo>
                  <a:cubicBezTo>
                    <a:pt x="80" y="5"/>
                    <a:pt x="77" y="7"/>
                    <a:pt x="77" y="7"/>
                  </a:cubicBezTo>
                  <a:cubicBezTo>
                    <a:pt x="78" y="7"/>
                    <a:pt x="80" y="8"/>
                    <a:pt x="80" y="6"/>
                  </a:cubicBezTo>
                  <a:close/>
                  <a:moveTo>
                    <a:pt x="89" y="6"/>
                  </a:moveTo>
                  <a:cubicBezTo>
                    <a:pt x="89" y="6"/>
                    <a:pt x="89" y="6"/>
                    <a:pt x="87" y="6"/>
                  </a:cubicBezTo>
                  <a:cubicBezTo>
                    <a:pt x="86" y="6"/>
                    <a:pt x="85" y="7"/>
                    <a:pt x="86" y="8"/>
                  </a:cubicBezTo>
                  <a:cubicBezTo>
                    <a:pt x="87" y="8"/>
                    <a:pt x="90" y="8"/>
                    <a:pt x="91" y="7"/>
                  </a:cubicBezTo>
                  <a:cubicBezTo>
                    <a:pt x="92" y="6"/>
                    <a:pt x="93" y="7"/>
                    <a:pt x="94" y="6"/>
                  </a:cubicBezTo>
                  <a:cubicBezTo>
                    <a:pt x="94" y="5"/>
                    <a:pt x="89" y="5"/>
                    <a:pt x="89" y="6"/>
                  </a:cubicBezTo>
                  <a:close/>
                  <a:moveTo>
                    <a:pt x="101" y="4"/>
                  </a:moveTo>
                  <a:cubicBezTo>
                    <a:pt x="101" y="4"/>
                    <a:pt x="100" y="4"/>
                    <a:pt x="100" y="3"/>
                  </a:cubicBezTo>
                  <a:cubicBezTo>
                    <a:pt x="100" y="2"/>
                    <a:pt x="96" y="2"/>
                    <a:pt x="96" y="3"/>
                  </a:cubicBezTo>
                  <a:cubicBezTo>
                    <a:pt x="96" y="4"/>
                    <a:pt x="93" y="4"/>
                    <a:pt x="94" y="5"/>
                  </a:cubicBezTo>
                  <a:cubicBezTo>
                    <a:pt x="96" y="6"/>
                    <a:pt x="100" y="5"/>
                    <a:pt x="101" y="4"/>
                  </a:cubicBezTo>
                  <a:close/>
                  <a:moveTo>
                    <a:pt x="90" y="3"/>
                  </a:moveTo>
                  <a:cubicBezTo>
                    <a:pt x="90" y="2"/>
                    <a:pt x="88" y="3"/>
                    <a:pt x="86" y="2"/>
                  </a:cubicBezTo>
                  <a:cubicBezTo>
                    <a:pt x="84" y="1"/>
                    <a:pt x="83" y="1"/>
                    <a:pt x="84" y="2"/>
                  </a:cubicBezTo>
                  <a:cubicBezTo>
                    <a:pt x="85" y="3"/>
                    <a:pt x="81" y="3"/>
                    <a:pt x="82" y="4"/>
                  </a:cubicBezTo>
                  <a:cubicBezTo>
                    <a:pt x="83" y="5"/>
                    <a:pt x="90" y="5"/>
                    <a:pt x="90" y="3"/>
                  </a:cubicBezTo>
                  <a:close/>
                  <a:moveTo>
                    <a:pt x="80" y="41"/>
                  </a:moveTo>
                  <a:cubicBezTo>
                    <a:pt x="80" y="42"/>
                    <a:pt x="79" y="42"/>
                    <a:pt x="78" y="42"/>
                  </a:cubicBezTo>
                  <a:cubicBezTo>
                    <a:pt x="77" y="42"/>
                    <a:pt x="79" y="43"/>
                    <a:pt x="79" y="44"/>
                  </a:cubicBezTo>
                  <a:cubicBezTo>
                    <a:pt x="79" y="45"/>
                    <a:pt x="77" y="44"/>
                    <a:pt x="77" y="45"/>
                  </a:cubicBezTo>
                  <a:cubicBezTo>
                    <a:pt x="77" y="47"/>
                    <a:pt x="75" y="45"/>
                    <a:pt x="74" y="47"/>
                  </a:cubicBezTo>
                  <a:cubicBezTo>
                    <a:pt x="74" y="48"/>
                    <a:pt x="76" y="48"/>
                    <a:pt x="77" y="48"/>
                  </a:cubicBezTo>
                  <a:cubicBezTo>
                    <a:pt x="78" y="48"/>
                    <a:pt x="76" y="49"/>
                    <a:pt x="77" y="50"/>
                  </a:cubicBezTo>
                  <a:cubicBezTo>
                    <a:pt x="78" y="51"/>
                    <a:pt x="79" y="50"/>
                    <a:pt x="78" y="49"/>
                  </a:cubicBezTo>
                  <a:cubicBezTo>
                    <a:pt x="78" y="48"/>
                    <a:pt x="81" y="50"/>
                    <a:pt x="80" y="51"/>
                  </a:cubicBezTo>
                  <a:cubicBezTo>
                    <a:pt x="79" y="51"/>
                    <a:pt x="82" y="52"/>
                    <a:pt x="83" y="52"/>
                  </a:cubicBezTo>
                  <a:cubicBezTo>
                    <a:pt x="84" y="52"/>
                    <a:pt x="89" y="53"/>
                    <a:pt x="89" y="52"/>
                  </a:cubicBezTo>
                  <a:cubicBezTo>
                    <a:pt x="89" y="52"/>
                    <a:pt x="87" y="51"/>
                    <a:pt x="86" y="49"/>
                  </a:cubicBezTo>
                  <a:cubicBezTo>
                    <a:pt x="84" y="48"/>
                    <a:pt x="83" y="45"/>
                    <a:pt x="85" y="44"/>
                  </a:cubicBezTo>
                  <a:cubicBezTo>
                    <a:pt x="87" y="43"/>
                    <a:pt x="85" y="43"/>
                    <a:pt x="87" y="42"/>
                  </a:cubicBezTo>
                  <a:cubicBezTo>
                    <a:pt x="88" y="41"/>
                    <a:pt x="88" y="39"/>
                    <a:pt x="89" y="39"/>
                  </a:cubicBezTo>
                  <a:cubicBezTo>
                    <a:pt x="90" y="39"/>
                    <a:pt x="89" y="38"/>
                    <a:pt x="90" y="38"/>
                  </a:cubicBezTo>
                  <a:cubicBezTo>
                    <a:pt x="92" y="37"/>
                    <a:pt x="92" y="36"/>
                    <a:pt x="92" y="35"/>
                  </a:cubicBezTo>
                  <a:cubicBezTo>
                    <a:pt x="91" y="35"/>
                    <a:pt x="93" y="35"/>
                    <a:pt x="94" y="35"/>
                  </a:cubicBezTo>
                  <a:cubicBezTo>
                    <a:pt x="95" y="34"/>
                    <a:pt x="96" y="34"/>
                    <a:pt x="97" y="33"/>
                  </a:cubicBezTo>
                  <a:cubicBezTo>
                    <a:pt x="97" y="32"/>
                    <a:pt x="105" y="29"/>
                    <a:pt x="110" y="28"/>
                  </a:cubicBezTo>
                  <a:cubicBezTo>
                    <a:pt x="114" y="27"/>
                    <a:pt x="117" y="25"/>
                    <a:pt x="116" y="24"/>
                  </a:cubicBezTo>
                  <a:cubicBezTo>
                    <a:pt x="114" y="23"/>
                    <a:pt x="110" y="25"/>
                    <a:pt x="109" y="26"/>
                  </a:cubicBezTo>
                  <a:cubicBezTo>
                    <a:pt x="108" y="26"/>
                    <a:pt x="106" y="26"/>
                    <a:pt x="105" y="26"/>
                  </a:cubicBezTo>
                  <a:cubicBezTo>
                    <a:pt x="104" y="27"/>
                    <a:pt x="101" y="28"/>
                    <a:pt x="100" y="27"/>
                  </a:cubicBezTo>
                  <a:cubicBezTo>
                    <a:pt x="99" y="26"/>
                    <a:pt x="98" y="28"/>
                    <a:pt x="97" y="28"/>
                  </a:cubicBezTo>
                  <a:cubicBezTo>
                    <a:pt x="96" y="28"/>
                    <a:pt x="95" y="29"/>
                    <a:pt x="94" y="29"/>
                  </a:cubicBezTo>
                  <a:cubicBezTo>
                    <a:pt x="93" y="28"/>
                    <a:pt x="91" y="29"/>
                    <a:pt x="91" y="30"/>
                  </a:cubicBezTo>
                  <a:cubicBezTo>
                    <a:pt x="91" y="30"/>
                    <a:pt x="89" y="30"/>
                    <a:pt x="89" y="31"/>
                  </a:cubicBezTo>
                  <a:cubicBezTo>
                    <a:pt x="89" y="32"/>
                    <a:pt x="88" y="32"/>
                    <a:pt x="87" y="32"/>
                  </a:cubicBezTo>
                  <a:cubicBezTo>
                    <a:pt x="86" y="31"/>
                    <a:pt x="86" y="32"/>
                    <a:pt x="87" y="33"/>
                  </a:cubicBezTo>
                  <a:cubicBezTo>
                    <a:pt x="88" y="34"/>
                    <a:pt x="85" y="34"/>
                    <a:pt x="85" y="35"/>
                  </a:cubicBezTo>
                  <a:cubicBezTo>
                    <a:pt x="86" y="35"/>
                    <a:pt x="84" y="36"/>
                    <a:pt x="85" y="36"/>
                  </a:cubicBezTo>
                  <a:cubicBezTo>
                    <a:pt x="85" y="37"/>
                    <a:pt x="84" y="37"/>
                    <a:pt x="83" y="37"/>
                  </a:cubicBezTo>
                  <a:cubicBezTo>
                    <a:pt x="82" y="37"/>
                    <a:pt x="81" y="39"/>
                    <a:pt x="82" y="39"/>
                  </a:cubicBezTo>
                  <a:cubicBezTo>
                    <a:pt x="84" y="39"/>
                    <a:pt x="82" y="39"/>
                    <a:pt x="82" y="40"/>
                  </a:cubicBezTo>
                  <a:cubicBezTo>
                    <a:pt x="82" y="41"/>
                    <a:pt x="80" y="41"/>
                    <a:pt x="80" y="4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1" name="Freeform 341">
              <a:extLst>
                <a:ext uri="{FF2B5EF4-FFF2-40B4-BE49-F238E27FC236}">
                  <a16:creationId xmlns:a16="http://schemas.microsoft.com/office/drawing/2014/main" id="{A72D2625-8C47-431D-963F-2BE4F83B20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362325" y="1316038"/>
              <a:ext cx="1435100" cy="547688"/>
            </a:xfrm>
            <a:custGeom>
              <a:avLst/>
              <a:gdLst>
                <a:gd name="T0" fmla="*/ 105 w 397"/>
                <a:gd name="T1" fmla="*/ 3 h 152"/>
                <a:gd name="T2" fmla="*/ 177 w 397"/>
                <a:gd name="T3" fmla="*/ 1 h 152"/>
                <a:gd name="T4" fmla="*/ 139 w 397"/>
                <a:gd name="T5" fmla="*/ 43 h 152"/>
                <a:gd name="T6" fmla="*/ 192 w 397"/>
                <a:gd name="T7" fmla="*/ 14 h 152"/>
                <a:gd name="T8" fmla="*/ 290 w 397"/>
                <a:gd name="T9" fmla="*/ 32 h 152"/>
                <a:gd name="T10" fmla="*/ 305 w 397"/>
                <a:gd name="T11" fmla="*/ 33 h 152"/>
                <a:gd name="T12" fmla="*/ 284 w 397"/>
                <a:gd name="T13" fmla="*/ 123 h 152"/>
                <a:gd name="T14" fmla="*/ 71 w 397"/>
                <a:gd name="T15" fmla="*/ 6 h 152"/>
                <a:gd name="T16" fmla="*/ 385 w 397"/>
                <a:gd name="T17" fmla="*/ 70 h 152"/>
                <a:gd name="T18" fmla="*/ 345 w 397"/>
                <a:gd name="T19" fmla="*/ 58 h 152"/>
                <a:gd name="T20" fmla="*/ 307 w 397"/>
                <a:gd name="T21" fmla="*/ 51 h 152"/>
                <a:gd name="T22" fmla="*/ 282 w 397"/>
                <a:gd name="T23" fmla="*/ 43 h 152"/>
                <a:gd name="T24" fmla="*/ 261 w 397"/>
                <a:gd name="T25" fmla="*/ 48 h 152"/>
                <a:gd name="T26" fmla="*/ 244 w 397"/>
                <a:gd name="T27" fmla="*/ 40 h 152"/>
                <a:gd name="T28" fmla="*/ 216 w 397"/>
                <a:gd name="T29" fmla="*/ 39 h 152"/>
                <a:gd name="T30" fmla="*/ 213 w 397"/>
                <a:gd name="T31" fmla="*/ 34 h 152"/>
                <a:gd name="T32" fmla="*/ 202 w 397"/>
                <a:gd name="T33" fmla="*/ 24 h 152"/>
                <a:gd name="T34" fmla="*/ 183 w 397"/>
                <a:gd name="T35" fmla="*/ 27 h 152"/>
                <a:gd name="T36" fmla="*/ 158 w 397"/>
                <a:gd name="T37" fmla="*/ 33 h 152"/>
                <a:gd name="T38" fmla="*/ 150 w 397"/>
                <a:gd name="T39" fmla="*/ 39 h 152"/>
                <a:gd name="T40" fmla="*/ 139 w 397"/>
                <a:gd name="T41" fmla="*/ 51 h 152"/>
                <a:gd name="T42" fmla="*/ 132 w 397"/>
                <a:gd name="T43" fmla="*/ 59 h 152"/>
                <a:gd name="T44" fmla="*/ 122 w 397"/>
                <a:gd name="T45" fmla="*/ 70 h 152"/>
                <a:gd name="T46" fmla="*/ 127 w 397"/>
                <a:gd name="T47" fmla="*/ 61 h 152"/>
                <a:gd name="T48" fmla="*/ 112 w 397"/>
                <a:gd name="T49" fmla="*/ 54 h 152"/>
                <a:gd name="T50" fmla="*/ 95 w 397"/>
                <a:gd name="T51" fmla="*/ 56 h 152"/>
                <a:gd name="T52" fmla="*/ 78 w 397"/>
                <a:gd name="T53" fmla="*/ 61 h 152"/>
                <a:gd name="T54" fmla="*/ 57 w 397"/>
                <a:gd name="T55" fmla="*/ 61 h 152"/>
                <a:gd name="T56" fmla="*/ 44 w 397"/>
                <a:gd name="T57" fmla="*/ 76 h 152"/>
                <a:gd name="T58" fmla="*/ 30 w 397"/>
                <a:gd name="T59" fmla="*/ 67 h 152"/>
                <a:gd name="T60" fmla="*/ 31 w 397"/>
                <a:gd name="T61" fmla="*/ 57 h 152"/>
                <a:gd name="T62" fmla="*/ 23 w 397"/>
                <a:gd name="T63" fmla="*/ 66 h 152"/>
                <a:gd name="T64" fmla="*/ 21 w 397"/>
                <a:gd name="T65" fmla="*/ 91 h 152"/>
                <a:gd name="T66" fmla="*/ 22 w 397"/>
                <a:gd name="T67" fmla="*/ 107 h 152"/>
                <a:gd name="T68" fmla="*/ 33 w 397"/>
                <a:gd name="T69" fmla="*/ 119 h 152"/>
                <a:gd name="T70" fmla="*/ 47 w 397"/>
                <a:gd name="T71" fmla="*/ 130 h 152"/>
                <a:gd name="T72" fmla="*/ 48 w 397"/>
                <a:gd name="T73" fmla="*/ 145 h 152"/>
                <a:gd name="T74" fmla="*/ 69 w 397"/>
                <a:gd name="T75" fmla="*/ 137 h 152"/>
                <a:gd name="T76" fmla="*/ 69 w 397"/>
                <a:gd name="T77" fmla="*/ 124 h 152"/>
                <a:gd name="T78" fmla="*/ 94 w 397"/>
                <a:gd name="T79" fmla="*/ 125 h 152"/>
                <a:gd name="T80" fmla="*/ 108 w 397"/>
                <a:gd name="T81" fmla="*/ 112 h 152"/>
                <a:gd name="T82" fmla="*/ 131 w 397"/>
                <a:gd name="T83" fmla="*/ 114 h 152"/>
                <a:gd name="T84" fmla="*/ 157 w 397"/>
                <a:gd name="T85" fmla="*/ 127 h 152"/>
                <a:gd name="T86" fmla="*/ 181 w 397"/>
                <a:gd name="T87" fmla="*/ 125 h 152"/>
                <a:gd name="T88" fmla="*/ 202 w 397"/>
                <a:gd name="T89" fmla="*/ 126 h 152"/>
                <a:gd name="T90" fmla="*/ 233 w 397"/>
                <a:gd name="T91" fmla="*/ 121 h 152"/>
                <a:gd name="T92" fmla="*/ 257 w 397"/>
                <a:gd name="T93" fmla="*/ 131 h 152"/>
                <a:gd name="T94" fmla="*/ 260 w 397"/>
                <a:gd name="T95" fmla="*/ 146 h 152"/>
                <a:gd name="T96" fmla="*/ 278 w 397"/>
                <a:gd name="T97" fmla="*/ 113 h 152"/>
                <a:gd name="T98" fmla="*/ 280 w 397"/>
                <a:gd name="T99" fmla="*/ 100 h 152"/>
                <a:gd name="T100" fmla="*/ 312 w 397"/>
                <a:gd name="T101" fmla="*/ 97 h 152"/>
                <a:gd name="T102" fmla="*/ 333 w 397"/>
                <a:gd name="T103" fmla="*/ 86 h 152"/>
                <a:gd name="T104" fmla="*/ 318 w 397"/>
                <a:gd name="T105" fmla="*/ 122 h 152"/>
                <a:gd name="T106" fmla="*/ 333 w 397"/>
                <a:gd name="T107" fmla="*/ 101 h 152"/>
                <a:gd name="T108" fmla="*/ 357 w 397"/>
                <a:gd name="T109" fmla="*/ 89 h 152"/>
                <a:gd name="T110" fmla="*/ 374 w 397"/>
                <a:gd name="T111" fmla="*/ 75 h 152"/>
                <a:gd name="T112" fmla="*/ 390 w 397"/>
                <a:gd name="T113" fmla="*/ 77 h 152"/>
                <a:gd name="T114" fmla="*/ 205 w 397"/>
                <a:gd name="T115" fmla="*/ 113 h 152"/>
                <a:gd name="T116" fmla="*/ 80 w 397"/>
                <a:gd name="T117" fmla="*/ 6 h 152"/>
                <a:gd name="T118" fmla="*/ 82 w 397"/>
                <a:gd name="T119" fmla="*/ 4 h 152"/>
                <a:gd name="T120" fmla="*/ 87 w 397"/>
                <a:gd name="T121" fmla="*/ 42 h 152"/>
                <a:gd name="T122" fmla="*/ 87 w 397"/>
                <a:gd name="T123" fmla="*/ 3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7" h="152">
                  <a:moveTo>
                    <a:pt x="6" y="110"/>
                  </a:moveTo>
                  <a:cubicBezTo>
                    <a:pt x="6" y="110"/>
                    <a:pt x="5" y="110"/>
                    <a:pt x="5" y="109"/>
                  </a:cubicBezTo>
                  <a:cubicBezTo>
                    <a:pt x="5" y="109"/>
                    <a:pt x="4" y="109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0"/>
                    <a:pt x="3" y="111"/>
                  </a:cubicBezTo>
                  <a:cubicBezTo>
                    <a:pt x="4" y="111"/>
                    <a:pt x="2" y="111"/>
                    <a:pt x="2" y="111"/>
                  </a:cubicBezTo>
                  <a:cubicBezTo>
                    <a:pt x="2" y="110"/>
                    <a:pt x="0" y="110"/>
                    <a:pt x="1" y="111"/>
                  </a:cubicBezTo>
                  <a:cubicBezTo>
                    <a:pt x="1" y="111"/>
                    <a:pt x="0" y="111"/>
                    <a:pt x="0" y="111"/>
                  </a:cubicBezTo>
                  <a:cubicBezTo>
                    <a:pt x="1" y="112"/>
                    <a:pt x="1" y="112"/>
                    <a:pt x="2" y="112"/>
                  </a:cubicBezTo>
                  <a:cubicBezTo>
                    <a:pt x="2" y="112"/>
                    <a:pt x="6" y="112"/>
                    <a:pt x="8" y="112"/>
                  </a:cubicBezTo>
                  <a:cubicBezTo>
                    <a:pt x="7" y="112"/>
                    <a:pt x="8" y="111"/>
                    <a:pt x="8" y="110"/>
                  </a:cubicBezTo>
                  <a:cubicBezTo>
                    <a:pt x="8" y="110"/>
                    <a:pt x="7" y="110"/>
                    <a:pt x="6" y="110"/>
                  </a:cubicBezTo>
                  <a:close/>
                  <a:moveTo>
                    <a:pt x="106" y="4"/>
                  </a:moveTo>
                  <a:cubicBezTo>
                    <a:pt x="108" y="4"/>
                    <a:pt x="108" y="2"/>
                    <a:pt x="107" y="2"/>
                  </a:cubicBezTo>
                  <a:cubicBezTo>
                    <a:pt x="106" y="2"/>
                    <a:pt x="105" y="3"/>
                    <a:pt x="105" y="3"/>
                  </a:cubicBezTo>
                  <a:cubicBezTo>
                    <a:pt x="104" y="3"/>
                    <a:pt x="101" y="3"/>
                    <a:pt x="102" y="4"/>
                  </a:cubicBezTo>
                  <a:cubicBezTo>
                    <a:pt x="103" y="4"/>
                    <a:pt x="105" y="4"/>
                    <a:pt x="106" y="4"/>
                  </a:cubicBezTo>
                  <a:close/>
                  <a:moveTo>
                    <a:pt x="119" y="42"/>
                  </a:moveTo>
                  <a:cubicBezTo>
                    <a:pt x="120" y="42"/>
                    <a:pt x="122" y="42"/>
                    <a:pt x="123" y="41"/>
                  </a:cubicBezTo>
                  <a:cubicBezTo>
                    <a:pt x="123" y="41"/>
                    <a:pt x="122" y="40"/>
                    <a:pt x="120" y="40"/>
                  </a:cubicBezTo>
                  <a:cubicBezTo>
                    <a:pt x="119" y="40"/>
                    <a:pt x="118" y="42"/>
                    <a:pt x="119" y="42"/>
                  </a:cubicBezTo>
                  <a:close/>
                  <a:moveTo>
                    <a:pt x="170" y="7"/>
                  </a:moveTo>
                  <a:cubicBezTo>
                    <a:pt x="171" y="8"/>
                    <a:pt x="171" y="8"/>
                    <a:pt x="169" y="8"/>
                  </a:cubicBezTo>
                  <a:cubicBezTo>
                    <a:pt x="168" y="8"/>
                    <a:pt x="167" y="8"/>
                    <a:pt x="168" y="9"/>
                  </a:cubicBezTo>
                  <a:cubicBezTo>
                    <a:pt x="168" y="9"/>
                    <a:pt x="168" y="10"/>
                    <a:pt x="170" y="10"/>
                  </a:cubicBezTo>
                  <a:cubicBezTo>
                    <a:pt x="171" y="10"/>
                    <a:pt x="173" y="9"/>
                    <a:pt x="172" y="8"/>
                  </a:cubicBezTo>
                  <a:cubicBezTo>
                    <a:pt x="172" y="8"/>
                    <a:pt x="177" y="7"/>
                    <a:pt x="179" y="6"/>
                  </a:cubicBezTo>
                  <a:cubicBezTo>
                    <a:pt x="180" y="6"/>
                    <a:pt x="178" y="5"/>
                    <a:pt x="179" y="5"/>
                  </a:cubicBezTo>
                  <a:cubicBezTo>
                    <a:pt x="181" y="4"/>
                    <a:pt x="180" y="4"/>
                    <a:pt x="179" y="3"/>
                  </a:cubicBezTo>
                  <a:cubicBezTo>
                    <a:pt x="177" y="3"/>
                    <a:pt x="177" y="2"/>
                    <a:pt x="177" y="1"/>
                  </a:cubicBezTo>
                  <a:cubicBezTo>
                    <a:pt x="176" y="1"/>
                    <a:pt x="176" y="2"/>
                    <a:pt x="173" y="2"/>
                  </a:cubicBezTo>
                  <a:cubicBezTo>
                    <a:pt x="171" y="3"/>
                    <a:pt x="170" y="3"/>
                    <a:pt x="171" y="4"/>
                  </a:cubicBezTo>
                  <a:cubicBezTo>
                    <a:pt x="172" y="4"/>
                    <a:pt x="171" y="5"/>
                    <a:pt x="170" y="5"/>
                  </a:cubicBezTo>
                  <a:cubicBezTo>
                    <a:pt x="169" y="5"/>
                    <a:pt x="169" y="6"/>
                    <a:pt x="170" y="7"/>
                  </a:cubicBezTo>
                  <a:close/>
                  <a:moveTo>
                    <a:pt x="173" y="9"/>
                  </a:moveTo>
                  <a:cubicBezTo>
                    <a:pt x="173" y="10"/>
                    <a:pt x="171" y="10"/>
                    <a:pt x="172" y="11"/>
                  </a:cubicBezTo>
                  <a:cubicBezTo>
                    <a:pt x="172" y="11"/>
                    <a:pt x="173" y="11"/>
                    <a:pt x="174" y="11"/>
                  </a:cubicBezTo>
                  <a:cubicBezTo>
                    <a:pt x="174" y="12"/>
                    <a:pt x="175" y="13"/>
                    <a:pt x="176" y="13"/>
                  </a:cubicBezTo>
                  <a:cubicBezTo>
                    <a:pt x="177" y="13"/>
                    <a:pt x="181" y="14"/>
                    <a:pt x="182" y="14"/>
                  </a:cubicBezTo>
                  <a:cubicBezTo>
                    <a:pt x="184" y="14"/>
                    <a:pt x="185" y="13"/>
                    <a:pt x="184" y="13"/>
                  </a:cubicBezTo>
                  <a:cubicBezTo>
                    <a:pt x="183" y="13"/>
                    <a:pt x="184" y="12"/>
                    <a:pt x="185" y="10"/>
                  </a:cubicBezTo>
                  <a:cubicBezTo>
                    <a:pt x="186" y="8"/>
                    <a:pt x="182" y="7"/>
                    <a:pt x="182" y="9"/>
                  </a:cubicBezTo>
                  <a:cubicBezTo>
                    <a:pt x="182" y="10"/>
                    <a:pt x="180" y="8"/>
                    <a:pt x="180" y="8"/>
                  </a:cubicBezTo>
                  <a:cubicBezTo>
                    <a:pt x="180" y="7"/>
                    <a:pt x="173" y="8"/>
                    <a:pt x="173" y="9"/>
                  </a:cubicBezTo>
                  <a:close/>
                  <a:moveTo>
                    <a:pt x="139" y="43"/>
                  </a:moveTo>
                  <a:cubicBezTo>
                    <a:pt x="140" y="44"/>
                    <a:pt x="141" y="43"/>
                    <a:pt x="141" y="42"/>
                  </a:cubicBezTo>
                  <a:cubicBezTo>
                    <a:pt x="141" y="41"/>
                    <a:pt x="138" y="43"/>
                    <a:pt x="139" y="43"/>
                  </a:cubicBezTo>
                  <a:close/>
                  <a:moveTo>
                    <a:pt x="168" y="2"/>
                  </a:moveTo>
                  <a:cubicBezTo>
                    <a:pt x="168" y="1"/>
                    <a:pt x="164" y="2"/>
                    <a:pt x="165" y="3"/>
                  </a:cubicBezTo>
                  <a:cubicBezTo>
                    <a:pt x="165" y="3"/>
                    <a:pt x="168" y="3"/>
                    <a:pt x="168" y="2"/>
                  </a:cubicBezTo>
                  <a:close/>
                  <a:moveTo>
                    <a:pt x="370" y="52"/>
                  </a:moveTo>
                  <a:cubicBezTo>
                    <a:pt x="372" y="53"/>
                    <a:pt x="372" y="51"/>
                    <a:pt x="374" y="52"/>
                  </a:cubicBezTo>
                  <a:cubicBezTo>
                    <a:pt x="375" y="53"/>
                    <a:pt x="377" y="52"/>
                    <a:pt x="378" y="51"/>
                  </a:cubicBezTo>
                  <a:cubicBezTo>
                    <a:pt x="380" y="51"/>
                    <a:pt x="379" y="50"/>
                    <a:pt x="376" y="49"/>
                  </a:cubicBezTo>
                  <a:cubicBezTo>
                    <a:pt x="373" y="49"/>
                    <a:pt x="369" y="51"/>
                    <a:pt x="370" y="52"/>
                  </a:cubicBezTo>
                  <a:close/>
                  <a:moveTo>
                    <a:pt x="184" y="19"/>
                  </a:moveTo>
                  <a:cubicBezTo>
                    <a:pt x="185" y="19"/>
                    <a:pt x="188" y="18"/>
                    <a:pt x="190" y="18"/>
                  </a:cubicBezTo>
                  <a:cubicBezTo>
                    <a:pt x="192" y="18"/>
                    <a:pt x="198" y="16"/>
                    <a:pt x="198" y="15"/>
                  </a:cubicBezTo>
                  <a:cubicBezTo>
                    <a:pt x="199" y="14"/>
                    <a:pt x="196" y="14"/>
                    <a:pt x="195" y="13"/>
                  </a:cubicBezTo>
                  <a:cubicBezTo>
                    <a:pt x="194" y="12"/>
                    <a:pt x="192" y="13"/>
                    <a:pt x="192" y="14"/>
                  </a:cubicBezTo>
                  <a:cubicBezTo>
                    <a:pt x="191" y="15"/>
                    <a:pt x="191" y="14"/>
                    <a:pt x="192" y="13"/>
                  </a:cubicBezTo>
                  <a:cubicBezTo>
                    <a:pt x="193" y="11"/>
                    <a:pt x="191" y="10"/>
                    <a:pt x="191" y="11"/>
                  </a:cubicBezTo>
                  <a:cubicBezTo>
                    <a:pt x="191" y="12"/>
                    <a:pt x="188" y="11"/>
                    <a:pt x="188" y="12"/>
                  </a:cubicBezTo>
                  <a:cubicBezTo>
                    <a:pt x="188" y="13"/>
                    <a:pt x="187" y="13"/>
                    <a:pt x="188" y="14"/>
                  </a:cubicBezTo>
                  <a:cubicBezTo>
                    <a:pt x="188" y="15"/>
                    <a:pt x="186" y="14"/>
                    <a:pt x="186" y="15"/>
                  </a:cubicBezTo>
                  <a:cubicBezTo>
                    <a:pt x="186" y="17"/>
                    <a:pt x="183" y="18"/>
                    <a:pt x="184" y="19"/>
                  </a:cubicBezTo>
                  <a:close/>
                  <a:moveTo>
                    <a:pt x="273" y="33"/>
                  </a:moveTo>
                  <a:cubicBezTo>
                    <a:pt x="274" y="33"/>
                    <a:pt x="274" y="34"/>
                    <a:pt x="275" y="34"/>
                  </a:cubicBezTo>
                  <a:cubicBezTo>
                    <a:pt x="275" y="35"/>
                    <a:pt x="277" y="34"/>
                    <a:pt x="278" y="34"/>
                  </a:cubicBezTo>
                  <a:cubicBezTo>
                    <a:pt x="279" y="33"/>
                    <a:pt x="279" y="35"/>
                    <a:pt x="280" y="34"/>
                  </a:cubicBezTo>
                  <a:cubicBezTo>
                    <a:pt x="282" y="33"/>
                    <a:pt x="283" y="34"/>
                    <a:pt x="284" y="34"/>
                  </a:cubicBezTo>
                  <a:cubicBezTo>
                    <a:pt x="286" y="34"/>
                    <a:pt x="284" y="32"/>
                    <a:pt x="284" y="31"/>
                  </a:cubicBezTo>
                  <a:cubicBezTo>
                    <a:pt x="284" y="30"/>
                    <a:pt x="286" y="31"/>
                    <a:pt x="285" y="31"/>
                  </a:cubicBezTo>
                  <a:cubicBezTo>
                    <a:pt x="285" y="32"/>
                    <a:pt x="286" y="34"/>
                    <a:pt x="288" y="34"/>
                  </a:cubicBezTo>
                  <a:cubicBezTo>
                    <a:pt x="291" y="33"/>
                    <a:pt x="289" y="32"/>
                    <a:pt x="290" y="32"/>
                  </a:cubicBezTo>
                  <a:cubicBezTo>
                    <a:pt x="291" y="31"/>
                    <a:pt x="291" y="31"/>
                    <a:pt x="289" y="30"/>
                  </a:cubicBezTo>
                  <a:cubicBezTo>
                    <a:pt x="288" y="29"/>
                    <a:pt x="286" y="29"/>
                    <a:pt x="284" y="29"/>
                  </a:cubicBezTo>
                  <a:cubicBezTo>
                    <a:pt x="283" y="28"/>
                    <a:pt x="281" y="28"/>
                    <a:pt x="281" y="29"/>
                  </a:cubicBezTo>
                  <a:cubicBezTo>
                    <a:pt x="281" y="31"/>
                    <a:pt x="278" y="28"/>
                    <a:pt x="277" y="27"/>
                  </a:cubicBezTo>
                  <a:cubicBezTo>
                    <a:pt x="275" y="27"/>
                    <a:pt x="271" y="32"/>
                    <a:pt x="273" y="33"/>
                  </a:cubicBezTo>
                  <a:close/>
                  <a:moveTo>
                    <a:pt x="287" y="42"/>
                  </a:moveTo>
                  <a:cubicBezTo>
                    <a:pt x="288" y="41"/>
                    <a:pt x="286" y="39"/>
                    <a:pt x="284" y="39"/>
                  </a:cubicBezTo>
                  <a:cubicBezTo>
                    <a:pt x="282" y="38"/>
                    <a:pt x="280" y="40"/>
                    <a:pt x="280" y="40"/>
                  </a:cubicBezTo>
                  <a:cubicBezTo>
                    <a:pt x="281" y="41"/>
                    <a:pt x="286" y="42"/>
                    <a:pt x="287" y="42"/>
                  </a:cubicBezTo>
                  <a:close/>
                  <a:moveTo>
                    <a:pt x="282" y="37"/>
                  </a:moveTo>
                  <a:cubicBezTo>
                    <a:pt x="282" y="36"/>
                    <a:pt x="278" y="37"/>
                    <a:pt x="279" y="38"/>
                  </a:cubicBezTo>
                  <a:cubicBezTo>
                    <a:pt x="280" y="38"/>
                    <a:pt x="282" y="38"/>
                    <a:pt x="282" y="37"/>
                  </a:cubicBezTo>
                  <a:close/>
                  <a:moveTo>
                    <a:pt x="294" y="33"/>
                  </a:moveTo>
                  <a:cubicBezTo>
                    <a:pt x="295" y="33"/>
                    <a:pt x="296" y="34"/>
                    <a:pt x="299" y="35"/>
                  </a:cubicBezTo>
                  <a:cubicBezTo>
                    <a:pt x="302" y="35"/>
                    <a:pt x="305" y="34"/>
                    <a:pt x="305" y="33"/>
                  </a:cubicBezTo>
                  <a:cubicBezTo>
                    <a:pt x="305" y="33"/>
                    <a:pt x="302" y="32"/>
                    <a:pt x="301" y="32"/>
                  </a:cubicBezTo>
                  <a:cubicBezTo>
                    <a:pt x="300" y="33"/>
                    <a:pt x="299" y="31"/>
                    <a:pt x="298" y="32"/>
                  </a:cubicBezTo>
                  <a:cubicBezTo>
                    <a:pt x="297" y="32"/>
                    <a:pt x="296" y="32"/>
                    <a:pt x="295" y="31"/>
                  </a:cubicBezTo>
                  <a:cubicBezTo>
                    <a:pt x="295" y="30"/>
                    <a:pt x="293" y="33"/>
                    <a:pt x="294" y="33"/>
                  </a:cubicBezTo>
                  <a:close/>
                  <a:moveTo>
                    <a:pt x="64" y="5"/>
                  </a:moveTo>
                  <a:cubicBezTo>
                    <a:pt x="66" y="3"/>
                    <a:pt x="68" y="5"/>
                    <a:pt x="68" y="4"/>
                  </a:cubicBezTo>
                  <a:cubicBezTo>
                    <a:pt x="68" y="3"/>
                    <a:pt x="65" y="3"/>
                    <a:pt x="64" y="4"/>
                  </a:cubicBezTo>
                  <a:cubicBezTo>
                    <a:pt x="63" y="4"/>
                    <a:pt x="60" y="4"/>
                    <a:pt x="60" y="5"/>
                  </a:cubicBezTo>
                  <a:cubicBezTo>
                    <a:pt x="60" y="5"/>
                    <a:pt x="62" y="6"/>
                    <a:pt x="64" y="5"/>
                  </a:cubicBezTo>
                  <a:close/>
                  <a:moveTo>
                    <a:pt x="287" y="121"/>
                  </a:moveTo>
                  <a:cubicBezTo>
                    <a:pt x="286" y="119"/>
                    <a:pt x="288" y="117"/>
                    <a:pt x="286" y="116"/>
                  </a:cubicBezTo>
                  <a:cubicBezTo>
                    <a:pt x="285" y="115"/>
                    <a:pt x="285" y="113"/>
                    <a:pt x="285" y="113"/>
                  </a:cubicBezTo>
                  <a:cubicBezTo>
                    <a:pt x="284" y="114"/>
                    <a:pt x="285" y="115"/>
                    <a:pt x="284" y="116"/>
                  </a:cubicBezTo>
                  <a:cubicBezTo>
                    <a:pt x="283" y="116"/>
                    <a:pt x="284" y="117"/>
                    <a:pt x="283" y="118"/>
                  </a:cubicBezTo>
                  <a:cubicBezTo>
                    <a:pt x="283" y="120"/>
                    <a:pt x="283" y="122"/>
                    <a:pt x="284" y="123"/>
                  </a:cubicBezTo>
                  <a:cubicBezTo>
                    <a:pt x="285" y="124"/>
                    <a:pt x="283" y="131"/>
                    <a:pt x="284" y="132"/>
                  </a:cubicBezTo>
                  <a:cubicBezTo>
                    <a:pt x="284" y="133"/>
                    <a:pt x="283" y="138"/>
                    <a:pt x="283" y="138"/>
                  </a:cubicBezTo>
                  <a:cubicBezTo>
                    <a:pt x="284" y="139"/>
                    <a:pt x="284" y="137"/>
                    <a:pt x="285" y="137"/>
                  </a:cubicBezTo>
                  <a:cubicBezTo>
                    <a:pt x="286" y="137"/>
                    <a:pt x="286" y="138"/>
                    <a:pt x="287" y="138"/>
                  </a:cubicBezTo>
                  <a:cubicBezTo>
                    <a:pt x="288" y="139"/>
                    <a:pt x="287" y="136"/>
                    <a:pt x="286" y="136"/>
                  </a:cubicBezTo>
                  <a:cubicBezTo>
                    <a:pt x="286" y="137"/>
                    <a:pt x="285" y="135"/>
                    <a:pt x="285" y="134"/>
                  </a:cubicBezTo>
                  <a:cubicBezTo>
                    <a:pt x="285" y="133"/>
                    <a:pt x="286" y="131"/>
                    <a:pt x="286" y="130"/>
                  </a:cubicBezTo>
                  <a:cubicBezTo>
                    <a:pt x="286" y="128"/>
                    <a:pt x="287" y="129"/>
                    <a:pt x="288" y="130"/>
                  </a:cubicBezTo>
                  <a:cubicBezTo>
                    <a:pt x="289" y="131"/>
                    <a:pt x="289" y="130"/>
                    <a:pt x="289" y="129"/>
                  </a:cubicBezTo>
                  <a:cubicBezTo>
                    <a:pt x="289" y="128"/>
                    <a:pt x="287" y="123"/>
                    <a:pt x="287" y="121"/>
                  </a:cubicBezTo>
                  <a:close/>
                  <a:moveTo>
                    <a:pt x="70" y="4"/>
                  </a:moveTo>
                  <a:cubicBezTo>
                    <a:pt x="71" y="5"/>
                    <a:pt x="68" y="5"/>
                    <a:pt x="67" y="5"/>
                  </a:cubicBezTo>
                  <a:cubicBezTo>
                    <a:pt x="67" y="6"/>
                    <a:pt x="65" y="6"/>
                    <a:pt x="65" y="7"/>
                  </a:cubicBezTo>
                  <a:cubicBezTo>
                    <a:pt x="66" y="7"/>
                    <a:pt x="69" y="7"/>
                    <a:pt x="69" y="7"/>
                  </a:cubicBezTo>
                  <a:cubicBezTo>
                    <a:pt x="69" y="6"/>
                    <a:pt x="71" y="7"/>
                    <a:pt x="71" y="6"/>
                  </a:cubicBezTo>
                  <a:cubicBezTo>
                    <a:pt x="71" y="5"/>
                    <a:pt x="72" y="5"/>
                    <a:pt x="74" y="5"/>
                  </a:cubicBezTo>
                  <a:cubicBezTo>
                    <a:pt x="76" y="5"/>
                    <a:pt x="76" y="4"/>
                    <a:pt x="74" y="3"/>
                  </a:cubicBezTo>
                  <a:cubicBezTo>
                    <a:pt x="72" y="2"/>
                    <a:pt x="70" y="3"/>
                    <a:pt x="70" y="4"/>
                  </a:cubicBezTo>
                  <a:close/>
                  <a:moveTo>
                    <a:pt x="68" y="60"/>
                  </a:moveTo>
                  <a:cubicBezTo>
                    <a:pt x="69" y="61"/>
                    <a:pt x="71" y="59"/>
                    <a:pt x="72" y="59"/>
                  </a:cubicBezTo>
                  <a:cubicBezTo>
                    <a:pt x="73" y="59"/>
                    <a:pt x="71" y="58"/>
                    <a:pt x="70" y="57"/>
                  </a:cubicBezTo>
                  <a:cubicBezTo>
                    <a:pt x="68" y="57"/>
                    <a:pt x="66" y="58"/>
                    <a:pt x="68" y="60"/>
                  </a:cubicBezTo>
                  <a:close/>
                  <a:moveTo>
                    <a:pt x="397" y="71"/>
                  </a:moveTo>
                  <a:cubicBezTo>
                    <a:pt x="396" y="71"/>
                    <a:pt x="394" y="70"/>
                    <a:pt x="393" y="69"/>
                  </a:cubicBezTo>
                  <a:cubicBezTo>
                    <a:pt x="393" y="68"/>
                    <a:pt x="390" y="68"/>
                    <a:pt x="390" y="68"/>
                  </a:cubicBezTo>
                  <a:cubicBezTo>
                    <a:pt x="390" y="69"/>
                    <a:pt x="389" y="68"/>
                    <a:pt x="389" y="68"/>
                  </a:cubicBezTo>
                  <a:cubicBezTo>
                    <a:pt x="389" y="67"/>
                    <a:pt x="386" y="67"/>
                    <a:pt x="386" y="68"/>
                  </a:cubicBezTo>
                  <a:cubicBezTo>
                    <a:pt x="386" y="68"/>
                    <a:pt x="387" y="68"/>
                    <a:pt x="387" y="69"/>
                  </a:cubicBezTo>
                  <a:cubicBezTo>
                    <a:pt x="387" y="69"/>
                    <a:pt x="387" y="70"/>
                    <a:pt x="387" y="70"/>
                  </a:cubicBezTo>
                  <a:cubicBezTo>
                    <a:pt x="387" y="71"/>
                    <a:pt x="386" y="70"/>
                    <a:pt x="385" y="70"/>
                  </a:cubicBezTo>
                  <a:cubicBezTo>
                    <a:pt x="385" y="69"/>
                    <a:pt x="385" y="68"/>
                    <a:pt x="385" y="67"/>
                  </a:cubicBezTo>
                  <a:cubicBezTo>
                    <a:pt x="385" y="66"/>
                    <a:pt x="384" y="67"/>
                    <a:pt x="384" y="66"/>
                  </a:cubicBezTo>
                  <a:cubicBezTo>
                    <a:pt x="384" y="65"/>
                    <a:pt x="381" y="64"/>
                    <a:pt x="380" y="63"/>
                  </a:cubicBezTo>
                  <a:cubicBezTo>
                    <a:pt x="378" y="63"/>
                    <a:pt x="377" y="62"/>
                    <a:pt x="376" y="62"/>
                  </a:cubicBezTo>
                  <a:cubicBezTo>
                    <a:pt x="376" y="61"/>
                    <a:pt x="374" y="61"/>
                    <a:pt x="373" y="60"/>
                  </a:cubicBezTo>
                  <a:cubicBezTo>
                    <a:pt x="372" y="59"/>
                    <a:pt x="368" y="57"/>
                    <a:pt x="366" y="57"/>
                  </a:cubicBezTo>
                  <a:cubicBezTo>
                    <a:pt x="364" y="57"/>
                    <a:pt x="365" y="56"/>
                    <a:pt x="364" y="56"/>
                  </a:cubicBezTo>
                  <a:cubicBezTo>
                    <a:pt x="363" y="56"/>
                    <a:pt x="360" y="56"/>
                    <a:pt x="359" y="56"/>
                  </a:cubicBezTo>
                  <a:cubicBezTo>
                    <a:pt x="357" y="56"/>
                    <a:pt x="357" y="57"/>
                    <a:pt x="356" y="56"/>
                  </a:cubicBezTo>
                  <a:cubicBezTo>
                    <a:pt x="356" y="56"/>
                    <a:pt x="352" y="55"/>
                    <a:pt x="351" y="55"/>
                  </a:cubicBezTo>
                  <a:cubicBezTo>
                    <a:pt x="351" y="56"/>
                    <a:pt x="351" y="57"/>
                    <a:pt x="350" y="57"/>
                  </a:cubicBezTo>
                  <a:cubicBezTo>
                    <a:pt x="350" y="57"/>
                    <a:pt x="350" y="57"/>
                    <a:pt x="351" y="59"/>
                  </a:cubicBezTo>
                  <a:cubicBezTo>
                    <a:pt x="353" y="60"/>
                    <a:pt x="352" y="60"/>
                    <a:pt x="351" y="61"/>
                  </a:cubicBezTo>
                  <a:cubicBezTo>
                    <a:pt x="350" y="61"/>
                    <a:pt x="348" y="60"/>
                    <a:pt x="348" y="60"/>
                  </a:cubicBezTo>
                  <a:cubicBezTo>
                    <a:pt x="347" y="59"/>
                    <a:pt x="346" y="59"/>
                    <a:pt x="345" y="58"/>
                  </a:cubicBezTo>
                  <a:cubicBezTo>
                    <a:pt x="345" y="57"/>
                    <a:pt x="346" y="57"/>
                    <a:pt x="346" y="57"/>
                  </a:cubicBezTo>
                  <a:cubicBezTo>
                    <a:pt x="347" y="58"/>
                    <a:pt x="348" y="58"/>
                    <a:pt x="348" y="57"/>
                  </a:cubicBezTo>
                  <a:cubicBezTo>
                    <a:pt x="348" y="56"/>
                    <a:pt x="346" y="56"/>
                    <a:pt x="345" y="56"/>
                  </a:cubicBezTo>
                  <a:cubicBezTo>
                    <a:pt x="344" y="56"/>
                    <a:pt x="344" y="57"/>
                    <a:pt x="343" y="58"/>
                  </a:cubicBezTo>
                  <a:cubicBezTo>
                    <a:pt x="341" y="58"/>
                    <a:pt x="337" y="58"/>
                    <a:pt x="337" y="57"/>
                  </a:cubicBezTo>
                  <a:cubicBezTo>
                    <a:pt x="336" y="57"/>
                    <a:pt x="330" y="57"/>
                    <a:pt x="330" y="58"/>
                  </a:cubicBezTo>
                  <a:cubicBezTo>
                    <a:pt x="329" y="58"/>
                    <a:pt x="330" y="60"/>
                    <a:pt x="329" y="60"/>
                  </a:cubicBezTo>
                  <a:cubicBezTo>
                    <a:pt x="329" y="60"/>
                    <a:pt x="329" y="58"/>
                    <a:pt x="329" y="57"/>
                  </a:cubicBezTo>
                  <a:cubicBezTo>
                    <a:pt x="329" y="57"/>
                    <a:pt x="328" y="57"/>
                    <a:pt x="327" y="57"/>
                  </a:cubicBezTo>
                  <a:cubicBezTo>
                    <a:pt x="326" y="57"/>
                    <a:pt x="325" y="57"/>
                    <a:pt x="326" y="56"/>
                  </a:cubicBezTo>
                  <a:cubicBezTo>
                    <a:pt x="326" y="56"/>
                    <a:pt x="325" y="55"/>
                    <a:pt x="326" y="55"/>
                  </a:cubicBezTo>
                  <a:cubicBezTo>
                    <a:pt x="327" y="54"/>
                    <a:pt x="324" y="52"/>
                    <a:pt x="322" y="52"/>
                  </a:cubicBezTo>
                  <a:cubicBezTo>
                    <a:pt x="320" y="51"/>
                    <a:pt x="315" y="51"/>
                    <a:pt x="313" y="52"/>
                  </a:cubicBezTo>
                  <a:cubicBezTo>
                    <a:pt x="312" y="52"/>
                    <a:pt x="309" y="52"/>
                    <a:pt x="308" y="52"/>
                  </a:cubicBezTo>
                  <a:cubicBezTo>
                    <a:pt x="307" y="52"/>
                    <a:pt x="308" y="51"/>
                    <a:pt x="307" y="51"/>
                  </a:cubicBezTo>
                  <a:cubicBezTo>
                    <a:pt x="307" y="50"/>
                    <a:pt x="305" y="49"/>
                    <a:pt x="304" y="50"/>
                  </a:cubicBezTo>
                  <a:cubicBezTo>
                    <a:pt x="304" y="50"/>
                    <a:pt x="304" y="50"/>
                    <a:pt x="304" y="50"/>
                  </a:cubicBezTo>
                  <a:cubicBezTo>
                    <a:pt x="304" y="49"/>
                    <a:pt x="301" y="48"/>
                    <a:pt x="301" y="49"/>
                  </a:cubicBezTo>
                  <a:cubicBezTo>
                    <a:pt x="300" y="49"/>
                    <a:pt x="299" y="48"/>
                    <a:pt x="300" y="48"/>
                  </a:cubicBezTo>
                  <a:cubicBezTo>
                    <a:pt x="301" y="48"/>
                    <a:pt x="303" y="48"/>
                    <a:pt x="302" y="47"/>
                  </a:cubicBezTo>
                  <a:cubicBezTo>
                    <a:pt x="302" y="46"/>
                    <a:pt x="295" y="45"/>
                    <a:pt x="295" y="46"/>
                  </a:cubicBezTo>
                  <a:cubicBezTo>
                    <a:pt x="294" y="46"/>
                    <a:pt x="295" y="47"/>
                    <a:pt x="293" y="48"/>
                  </a:cubicBezTo>
                  <a:cubicBezTo>
                    <a:pt x="292" y="49"/>
                    <a:pt x="291" y="48"/>
                    <a:pt x="291" y="48"/>
                  </a:cubicBezTo>
                  <a:cubicBezTo>
                    <a:pt x="291" y="47"/>
                    <a:pt x="293" y="47"/>
                    <a:pt x="293" y="47"/>
                  </a:cubicBezTo>
                  <a:cubicBezTo>
                    <a:pt x="293" y="46"/>
                    <a:pt x="291" y="46"/>
                    <a:pt x="290" y="46"/>
                  </a:cubicBezTo>
                  <a:cubicBezTo>
                    <a:pt x="290" y="45"/>
                    <a:pt x="291" y="45"/>
                    <a:pt x="291" y="45"/>
                  </a:cubicBezTo>
                  <a:cubicBezTo>
                    <a:pt x="292" y="45"/>
                    <a:pt x="294" y="46"/>
                    <a:pt x="294" y="45"/>
                  </a:cubicBezTo>
                  <a:cubicBezTo>
                    <a:pt x="294" y="45"/>
                    <a:pt x="293" y="45"/>
                    <a:pt x="292" y="45"/>
                  </a:cubicBezTo>
                  <a:cubicBezTo>
                    <a:pt x="290" y="44"/>
                    <a:pt x="287" y="43"/>
                    <a:pt x="285" y="44"/>
                  </a:cubicBezTo>
                  <a:cubicBezTo>
                    <a:pt x="283" y="44"/>
                    <a:pt x="283" y="43"/>
                    <a:pt x="282" y="43"/>
                  </a:cubicBezTo>
                  <a:cubicBezTo>
                    <a:pt x="281" y="43"/>
                    <a:pt x="281" y="43"/>
                    <a:pt x="281" y="44"/>
                  </a:cubicBezTo>
                  <a:cubicBezTo>
                    <a:pt x="282" y="45"/>
                    <a:pt x="280" y="45"/>
                    <a:pt x="279" y="45"/>
                  </a:cubicBezTo>
                  <a:cubicBezTo>
                    <a:pt x="278" y="45"/>
                    <a:pt x="276" y="45"/>
                    <a:pt x="277" y="46"/>
                  </a:cubicBezTo>
                  <a:cubicBezTo>
                    <a:pt x="278" y="47"/>
                    <a:pt x="278" y="46"/>
                    <a:pt x="279" y="46"/>
                  </a:cubicBezTo>
                  <a:cubicBezTo>
                    <a:pt x="279" y="46"/>
                    <a:pt x="277" y="47"/>
                    <a:pt x="278" y="47"/>
                  </a:cubicBezTo>
                  <a:cubicBezTo>
                    <a:pt x="279" y="48"/>
                    <a:pt x="279" y="49"/>
                    <a:pt x="279" y="49"/>
                  </a:cubicBezTo>
                  <a:cubicBezTo>
                    <a:pt x="279" y="49"/>
                    <a:pt x="277" y="50"/>
                    <a:pt x="277" y="49"/>
                  </a:cubicBezTo>
                  <a:cubicBezTo>
                    <a:pt x="276" y="48"/>
                    <a:pt x="276" y="49"/>
                    <a:pt x="275" y="49"/>
                  </a:cubicBezTo>
                  <a:cubicBezTo>
                    <a:pt x="274" y="49"/>
                    <a:pt x="273" y="49"/>
                    <a:pt x="274" y="49"/>
                  </a:cubicBezTo>
                  <a:cubicBezTo>
                    <a:pt x="275" y="50"/>
                    <a:pt x="276" y="50"/>
                    <a:pt x="274" y="50"/>
                  </a:cubicBezTo>
                  <a:cubicBezTo>
                    <a:pt x="273" y="50"/>
                    <a:pt x="273" y="49"/>
                    <a:pt x="272" y="49"/>
                  </a:cubicBezTo>
                  <a:cubicBezTo>
                    <a:pt x="271" y="49"/>
                    <a:pt x="270" y="49"/>
                    <a:pt x="269" y="49"/>
                  </a:cubicBezTo>
                  <a:cubicBezTo>
                    <a:pt x="268" y="49"/>
                    <a:pt x="267" y="49"/>
                    <a:pt x="266" y="50"/>
                  </a:cubicBezTo>
                  <a:cubicBezTo>
                    <a:pt x="265" y="50"/>
                    <a:pt x="263" y="49"/>
                    <a:pt x="263" y="48"/>
                  </a:cubicBezTo>
                  <a:cubicBezTo>
                    <a:pt x="262" y="47"/>
                    <a:pt x="262" y="47"/>
                    <a:pt x="261" y="48"/>
                  </a:cubicBezTo>
                  <a:cubicBezTo>
                    <a:pt x="261" y="49"/>
                    <a:pt x="261" y="50"/>
                    <a:pt x="260" y="50"/>
                  </a:cubicBezTo>
                  <a:cubicBezTo>
                    <a:pt x="259" y="51"/>
                    <a:pt x="259" y="52"/>
                    <a:pt x="258" y="52"/>
                  </a:cubicBezTo>
                  <a:cubicBezTo>
                    <a:pt x="258" y="53"/>
                    <a:pt x="258" y="52"/>
                    <a:pt x="257" y="52"/>
                  </a:cubicBezTo>
                  <a:cubicBezTo>
                    <a:pt x="256" y="52"/>
                    <a:pt x="254" y="49"/>
                    <a:pt x="254" y="49"/>
                  </a:cubicBezTo>
                  <a:cubicBezTo>
                    <a:pt x="253" y="48"/>
                    <a:pt x="252" y="47"/>
                    <a:pt x="251" y="46"/>
                  </a:cubicBezTo>
                  <a:cubicBezTo>
                    <a:pt x="251" y="46"/>
                    <a:pt x="252" y="46"/>
                    <a:pt x="252" y="46"/>
                  </a:cubicBezTo>
                  <a:cubicBezTo>
                    <a:pt x="253" y="47"/>
                    <a:pt x="254" y="47"/>
                    <a:pt x="254" y="47"/>
                  </a:cubicBezTo>
                  <a:cubicBezTo>
                    <a:pt x="255" y="46"/>
                    <a:pt x="254" y="45"/>
                    <a:pt x="254" y="45"/>
                  </a:cubicBezTo>
                  <a:cubicBezTo>
                    <a:pt x="253" y="45"/>
                    <a:pt x="253" y="44"/>
                    <a:pt x="253" y="44"/>
                  </a:cubicBezTo>
                  <a:cubicBezTo>
                    <a:pt x="254" y="44"/>
                    <a:pt x="252" y="43"/>
                    <a:pt x="253" y="42"/>
                  </a:cubicBezTo>
                  <a:cubicBezTo>
                    <a:pt x="254" y="42"/>
                    <a:pt x="253" y="42"/>
                    <a:pt x="253" y="42"/>
                  </a:cubicBezTo>
                  <a:cubicBezTo>
                    <a:pt x="252" y="41"/>
                    <a:pt x="251" y="41"/>
                    <a:pt x="251" y="40"/>
                  </a:cubicBezTo>
                  <a:cubicBezTo>
                    <a:pt x="251" y="40"/>
                    <a:pt x="248" y="40"/>
                    <a:pt x="248" y="41"/>
                  </a:cubicBezTo>
                  <a:cubicBezTo>
                    <a:pt x="248" y="41"/>
                    <a:pt x="247" y="41"/>
                    <a:pt x="247" y="40"/>
                  </a:cubicBezTo>
                  <a:cubicBezTo>
                    <a:pt x="247" y="40"/>
                    <a:pt x="246" y="40"/>
                    <a:pt x="244" y="40"/>
                  </a:cubicBezTo>
                  <a:cubicBezTo>
                    <a:pt x="243" y="39"/>
                    <a:pt x="243" y="38"/>
                    <a:pt x="242" y="38"/>
                  </a:cubicBezTo>
                  <a:cubicBezTo>
                    <a:pt x="242" y="38"/>
                    <a:pt x="242" y="40"/>
                    <a:pt x="241" y="39"/>
                  </a:cubicBezTo>
                  <a:cubicBezTo>
                    <a:pt x="240" y="39"/>
                    <a:pt x="240" y="40"/>
                    <a:pt x="240" y="41"/>
                  </a:cubicBezTo>
                  <a:cubicBezTo>
                    <a:pt x="240" y="41"/>
                    <a:pt x="240" y="42"/>
                    <a:pt x="240" y="42"/>
                  </a:cubicBezTo>
                  <a:cubicBezTo>
                    <a:pt x="240" y="43"/>
                    <a:pt x="240" y="43"/>
                    <a:pt x="239" y="42"/>
                  </a:cubicBezTo>
                  <a:cubicBezTo>
                    <a:pt x="238" y="42"/>
                    <a:pt x="238" y="43"/>
                    <a:pt x="236" y="43"/>
                  </a:cubicBezTo>
                  <a:cubicBezTo>
                    <a:pt x="234" y="42"/>
                    <a:pt x="233" y="43"/>
                    <a:pt x="233" y="42"/>
                  </a:cubicBezTo>
                  <a:cubicBezTo>
                    <a:pt x="232" y="41"/>
                    <a:pt x="232" y="41"/>
                    <a:pt x="232" y="42"/>
                  </a:cubicBezTo>
                  <a:cubicBezTo>
                    <a:pt x="232" y="42"/>
                    <a:pt x="229" y="42"/>
                    <a:pt x="228" y="41"/>
                  </a:cubicBezTo>
                  <a:cubicBezTo>
                    <a:pt x="228" y="41"/>
                    <a:pt x="229" y="41"/>
                    <a:pt x="229" y="40"/>
                  </a:cubicBezTo>
                  <a:cubicBezTo>
                    <a:pt x="230" y="40"/>
                    <a:pt x="229" y="40"/>
                    <a:pt x="227" y="40"/>
                  </a:cubicBezTo>
                  <a:cubicBezTo>
                    <a:pt x="226" y="40"/>
                    <a:pt x="225" y="39"/>
                    <a:pt x="223" y="39"/>
                  </a:cubicBezTo>
                  <a:cubicBezTo>
                    <a:pt x="221" y="39"/>
                    <a:pt x="218" y="40"/>
                    <a:pt x="217" y="40"/>
                  </a:cubicBezTo>
                  <a:cubicBezTo>
                    <a:pt x="217" y="40"/>
                    <a:pt x="218" y="41"/>
                    <a:pt x="217" y="41"/>
                  </a:cubicBezTo>
                  <a:cubicBezTo>
                    <a:pt x="216" y="41"/>
                    <a:pt x="217" y="40"/>
                    <a:pt x="216" y="39"/>
                  </a:cubicBezTo>
                  <a:cubicBezTo>
                    <a:pt x="216" y="38"/>
                    <a:pt x="215" y="38"/>
                    <a:pt x="215" y="39"/>
                  </a:cubicBezTo>
                  <a:cubicBezTo>
                    <a:pt x="215" y="39"/>
                    <a:pt x="213" y="40"/>
                    <a:pt x="213" y="39"/>
                  </a:cubicBezTo>
                  <a:cubicBezTo>
                    <a:pt x="212" y="39"/>
                    <a:pt x="212" y="38"/>
                    <a:pt x="210" y="38"/>
                  </a:cubicBezTo>
                  <a:cubicBezTo>
                    <a:pt x="209" y="37"/>
                    <a:pt x="207" y="39"/>
                    <a:pt x="208" y="39"/>
                  </a:cubicBezTo>
                  <a:cubicBezTo>
                    <a:pt x="208" y="40"/>
                    <a:pt x="209" y="39"/>
                    <a:pt x="209" y="40"/>
                  </a:cubicBezTo>
                  <a:cubicBezTo>
                    <a:pt x="209" y="40"/>
                    <a:pt x="206" y="40"/>
                    <a:pt x="206" y="40"/>
                  </a:cubicBezTo>
                  <a:cubicBezTo>
                    <a:pt x="206" y="41"/>
                    <a:pt x="203" y="42"/>
                    <a:pt x="203" y="42"/>
                  </a:cubicBezTo>
                  <a:cubicBezTo>
                    <a:pt x="200" y="42"/>
                    <a:pt x="200" y="42"/>
                    <a:pt x="199" y="43"/>
                  </a:cubicBezTo>
                  <a:cubicBezTo>
                    <a:pt x="198" y="44"/>
                    <a:pt x="199" y="42"/>
                    <a:pt x="199" y="41"/>
                  </a:cubicBezTo>
                  <a:cubicBezTo>
                    <a:pt x="200" y="40"/>
                    <a:pt x="201" y="41"/>
                    <a:pt x="202" y="40"/>
                  </a:cubicBezTo>
                  <a:cubicBezTo>
                    <a:pt x="202" y="39"/>
                    <a:pt x="203" y="39"/>
                    <a:pt x="204" y="39"/>
                  </a:cubicBezTo>
                  <a:cubicBezTo>
                    <a:pt x="205" y="39"/>
                    <a:pt x="205" y="38"/>
                    <a:pt x="206" y="38"/>
                  </a:cubicBezTo>
                  <a:cubicBezTo>
                    <a:pt x="207" y="38"/>
                    <a:pt x="208" y="37"/>
                    <a:pt x="208" y="37"/>
                  </a:cubicBezTo>
                  <a:cubicBezTo>
                    <a:pt x="209" y="36"/>
                    <a:pt x="212" y="35"/>
                    <a:pt x="212" y="35"/>
                  </a:cubicBezTo>
                  <a:cubicBezTo>
                    <a:pt x="213" y="35"/>
                    <a:pt x="213" y="34"/>
                    <a:pt x="213" y="34"/>
                  </a:cubicBezTo>
                  <a:cubicBezTo>
                    <a:pt x="214" y="34"/>
                    <a:pt x="216" y="33"/>
                    <a:pt x="216" y="33"/>
                  </a:cubicBezTo>
                  <a:cubicBezTo>
                    <a:pt x="217" y="32"/>
                    <a:pt x="217" y="32"/>
                    <a:pt x="217" y="31"/>
                  </a:cubicBezTo>
                  <a:cubicBezTo>
                    <a:pt x="217" y="31"/>
                    <a:pt x="216" y="31"/>
                    <a:pt x="216" y="30"/>
                  </a:cubicBezTo>
                  <a:cubicBezTo>
                    <a:pt x="216" y="30"/>
                    <a:pt x="217" y="30"/>
                    <a:pt x="217" y="30"/>
                  </a:cubicBezTo>
                  <a:cubicBezTo>
                    <a:pt x="218" y="30"/>
                    <a:pt x="217" y="29"/>
                    <a:pt x="217" y="29"/>
                  </a:cubicBezTo>
                  <a:cubicBezTo>
                    <a:pt x="216" y="29"/>
                    <a:pt x="217" y="28"/>
                    <a:pt x="217" y="28"/>
                  </a:cubicBezTo>
                  <a:cubicBezTo>
                    <a:pt x="216" y="27"/>
                    <a:pt x="215" y="28"/>
                    <a:pt x="215" y="28"/>
                  </a:cubicBezTo>
                  <a:cubicBezTo>
                    <a:pt x="215" y="27"/>
                    <a:pt x="215" y="26"/>
                    <a:pt x="215" y="26"/>
                  </a:cubicBezTo>
                  <a:cubicBezTo>
                    <a:pt x="214" y="25"/>
                    <a:pt x="214" y="26"/>
                    <a:pt x="213" y="26"/>
                  </a:cubicBezTo>
                  <a:cubicBezTo>
                    <a:pt x="212" y="25"/>
                    <a:pt x="209" y="25"/>
                    <a:pt x="209" y="25"/>
                  </a:cubicBezTo>
                  <a:cubicBezTo>
                    <a:pt x="209" y="25"/>
                    <a:pt x="208" y="24"/>
                    <a:pt x="208" y="25"/>
                  </a:cubicBezTo>
                  <a:cubicBezTo>
                    <a:pt x="208" y="25"/>
                    <a:pt x="206" y="25"/>
                    <a:pt x="205" y="25"/>
                  </a:cubicBezTo>
                  <a:cubicBezTo>
                    <a:pt x="204" y="25"/>
                    <a:pt x="204" y="25"/>
                    <a:pt x="203" y="26"/>
                  </a:cubicBezTo>
                  <a:cubicBezTo>
                    <a:pt x="203" y="26"/>
                    <a:pt x="201" y="26"/>
                    <a:pt x="201" y="26"/>
                  </a:cubicBezTo>
                  <a:cubicBezTo>
                    <a:pt x="200" y="26"/>
                    <a:pt x="202" y="24"/>
                    <a:pt x="202" y="24"/>
                  </a:cubicBezTo>
                  <a:cubicBezTo>
                    <a:pt x="202" y="23"/>
                    <a:pt x="199" y="24"/>
                    <a:pt x="198" y="24"/>
                  </a:cubicBezTo>
                  <a:cubicBezTo>
                    <a:pt x="198" y="23"/>
                    <a:pt x="196" y="23"/>
                    <a:pt x="196" y="23"/>
                  </a:cubicBezTo>
                  <a:cubicBezTo>
                    <a:pt x="195" y="23"/>
                    <a:pt x="196" y="23"/>
                    <a:pt x="196" y="23"/>
                  </a:cubicBezTo>
                  <a:cubicBezTo>
                    <a:pt x="197" y="23"/>
                    <a:pt x="198" y="22"/>
                    <a:pt x="199" y="22"/>
                  </a:cubicBezTo>
                  <a:cubicBezTo>
                    <a:pt x="199" y="22"/>
                    <a:pt x="199" y="22"/>
                    <a:pt x="199" y="21"/>
                  </a:cubicBezTo>
                  <a:cubicBezTo>
                    <a:pt x="198" y="21"/>
                    <a:pt x="198" y="21"/>
                    <a:pt x="197" y="21"/>
                  </a:cubicBezTo>
                  <a:cubicBezTo>
                    <a:pt x="196" y="20"/>
                    <a:pt x="195" y="20"/>
                    <a:pt x="194" y="20"/>
                  </a:cubicBezTo>
                  <a:cubicBezTo>
                    <a:pt x="194" y="20"/>
                    <a:pt x="193" y="20"/>
                    <a:pt x="191" y="21"/>
                  </a:cubicBezTo>
                  <a:cubicBezTo>
                    <a:pt x="190" y="21"/>
                    <a:pt x="190" y="22"/>
                    <a:pt x="189" y="23"/>
                  </a:cubicBezTo>
                  <a:cubicBezTo>
                    <a:pt x="188" y="23"/>
                    <a:pt x="187" y="24"/>
                    <a:pt x="187" y="25"/>
                  </a:cubicBezTo>
                  <a:cubicBezTo>
                    <a:pt x="188" y="25"/>
                    <a:pt x="188" y="25"/>
                    <a:pt x="188" y="26"/>
                  </a:cubicBezTo>
                  <a:cubicBezTo>
                    <a:pt x="188" y="26"/>
                    <a:pt x="187" y="26"/>
                    <a:pt x="186" y="26"/>
                  </a:cubicBezTo>
                  <a:cubicBezTo>
                    <a:pt x="186" y="26"/>
                    <a:pt x="183" y="26"/>
                    <a:pt x="183" y="27"/>
                  </a:cubicBezTo>
                  <a:cubicBezTo>
                    <a:pt x="183" y="27"/>
                    <a:pt x="184" y="27"/>
                    <a:pt x="184" y="28"/>
                  </a:cubicBezTo>
                  <a:cubicBezTo>
                    <a:pt x="184" y="28"/>
                    <a:pt x="183" y="28"/>
                    <a:pt x="183" y="27"/>
                  </a:cubicBezTo>
                  <a:cubicBezTo>
                    <a:pt x="182" y="27"/>
                    <a:pt x="181" y="27"/>
                    <a:pt x="181" y="28"/>
                  </a:cubicBezTo>
                  <a:cubicBezTo>
                    <a:pt x="180" y="28"/>
                    <a:pt x="179" y="28"/>
                    <a:pt x="179" y="28"/>
                  </a:cubicBezTo>
                  <a:cubicBezTo>
                    <a:pt x="179" y="28"/>
                    <a:pt x="178" y="28"/>
                    <a:pt x="178" y="28"/>
                  </a:cubicBezTo>
                  <a:cubicBezTo>
                    <a:pt x="177" y="28"/>
                    <a:pt x="179" y="27"/>
                    <a:pt x="178" y="27"/>
                  </a:cubicBezTo>
                  <a:cubicBezTo>
                    <a:pt x="178" y="27"/>
                    <a:pt x="176" y="27"/>
                    <a:pt x="176" y="27"/>
                  </a:cubicBezTo>
                  <a:cubicBezTo>
                    <a:pt x="176" y="28"/>
                    <a:pt x="175" y="27"/>
                    <a:pt x="174" y="27"/>
                  </a:cubicBezTo>
                  <a:cubicBezTo>
                    <a:pt x="174" y="27"/>
                    <a:pt x="174" y="28"/>
                    <a:pt x="173" y="28"/>
                  </a:cubicBezTo>
                  <a:cubicBezTo>
                    <a:pt x="172" y="28"/>
                    <a:pt x="171" y="28"/>
                    <a:pt x="171" y="28"/>
                  </a:cubicBezTo>
                  <a:cubicBezTo>
                    <a:pt x="170" y="29"/>
                    <a:pt x="172" y="29"/>
                    <a:pt x="172" y="29"/>
                  </a:cubicBezTo>
                  <a:cubicBezTo>
                    <a:pt x="172" y="29"/>
                    <a:pt x="168" y="29"/>
                    <a:pt x="168" y="30"/>
                  </a:cubicBezTo>
                  <a:cubicBezTo>
                    <a:pt x="168" y="30"/>
                    <a:pt x="167" y="30"/>
                    <a:pt x="165" y="30"/>
                  </a:cubicBezTo>
                  <a:cubicBezTo>
                    <a:pt x="164" y="30"/>
                    <a:pt x="164" y="31"/>
                    <a:pt x="163" y="31"/>
                  </a:cubicBezTo>
                  <a:cubicBezTo>
                    <a:pt x="162" y="31"/>
                    <a:pt x="161" y="31"/>
                    <a:pt x="161" y="32"/>
                  </a:cubicBezTo>
                  <a:cubicBezTo>
                    <a:pt x="161" y="33"/>
                    <a:pt x="160" y="33"/>
                    <a:pt x="159" y="32"/>
                  </a:cubicBezTo>
                  <a:cubicBezTo>
                    <a:pt x="159" y="32"/>
                    <a:pt x="158" y="33"/>
                    <a:pt x="158" y="33"/>
                  </a:cubicBezTo>
                  <a:cubicBezTo>
                    <a:pt x="159" y="33"/>
                    <a:pt x="158" y="33"/>
                    <a:pt x="158" y="33"/>
                  </a:cubicBezTo>
                  <a:cubicBezTo>
                    <a:pt x="158" y="33"/>
                    <a:pt x="156" y="34"/>
                    <a:pt x="157" y="34"/>
                  </a:cubicBezTo>
                  <a:cubicBezTo>
                    <a:pt x="158" y="34"/>
                    <a:pt x="158" y="34"/>
                    <a:pt x="158" y="35"/>
                  </a:cubicBezTo>
                  <a:cubicBezTo>
                    <a:pt x="157" y="35"/>
                    <a:pt x="156" y="34"/>
                    <a:pt x="156" y="34"/>
                  </a:cubicBezTo>
                  <a:cubicBezTo>
                    <a:pt x="155" y="35"/>
                    <a:pt x="156" y="35"/>
                    <a:pt x="157" y="35"/>
                  </a:cubicBezTo>
                  <a:cubicBezTo>
                    <a:pt x="158" y="35"/>
                    <a:pt x="158" y="36"/>
                    <a:pt x="158" y="36"/>
                  </a:cubicBezTo>
                  <a:cubicBezTo>
                    <a:pt x="158" y="36"/>
                    <a:pt x="157" y="36"/>
                    <a:pt x="156" y="36"/>
                  </a:cubicBezTo>
                  <a:cubicBezTo>
                    <a:pt x="156" y="36"/>
                    <a:pt x="156" y="37"/>
                    <a:pt x="157" y="37"/>
                  </a:cubicBezTo>
                  <a:cubicBezTo>
                    <a:pt x="158" y="37"/>
                    <a:pt x="157" y="37"/>
                    <a:pt x="158" y="38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8" y="38"/>
                    <a:pt x="158" y="38"/>
                    <a:pt x="158" y="39"/>
                  </a:cubicBezTo>
                  <a:cubicBezTo>
                    <a:pt x="158" y="39"/>
                    <a:pt x="157" y="39"/>
                    <a:pt x="157" y="39"/>
                  </a:cubicBezTo>
                  <a:cubicBezTo>
                    <a:pt x="157" y="38"/>
                    <a:pt x="155" y="38"/>
                    <a:pt x="155" y="39"/>
                  </a:cubicBezTo>
                  <a:cubicBezTo>
                    <a:pt x="154" y="39"/>
                    <a:pt x="154" y="40"/>
                    <a:pt x="154" y="39"/>
                  </a:cubicBezTo>
                  <a:cubicBezTo>
                    <a:pt x="153" y="39"/>
                    <a:pt x="152" y="39"/>
                    <a:pt x="150" y="39"/>
                  </a:cubicBezTo>
                  <a:cubicBezTo>
                    <a:pt x="149" y="39"/>
                    <a:pt x="145" y="40"/>
                    <a:pt x="144" y="40"/>
                  </a:cubicBezTo>
                  <a:cubicBezTo>
                    <a:pt x="143" y="40"/>
                    <a:pt x="143" y="41"/>
                    <a:pt x="144" y="42"/>
                  </a:cubicBezTo>
                  <a:cubicBezTo>
                    <a:pt x="144" y="43"/>
                    <a:pt x="144" y="43"/>
                    <a:pt x="144" y="44"/>
                  </a:cubicBezTo>
                  <a:cubicBezTo>
                    <a:pt x="144" y="44"/>
                    <a:pt x="146" y="45"/>
                    <a:pt x="147" y="45"/>
                  </a:cubicBezTo>
                  <a:cubicBezTo>
                    <a:pt x="148" y="46"/>
                    <a:pt x="149" y="47"/>
                    <a:pt x="148" y="48"/>
                  </a:cubicBezTo>
                  <a:cubicBezTo>
                    <a:pt x="147" y="49"/>
                    <a:pt x="145" y="47"/>
                    <a:pt x="144" y="46"/>
                  </a:cubicBezTo>
                  <a:cubicBezTo>
                    <a:pt x="143" y="45"/>
                    <a:pt x="140" y="45"/>
                    <a:pt x="139" y="45"/>
                  </a:cubicBezTo>
                  <a:cubicBezTo>
                    <a:pt x="138" y="45"/>
                    <a:pt x="138" y="44"/>
                    <a:pt x="137" y="44"/>
                  </a:cubicBezTo>
                  <a:cubicBezTo>
                    <a:pt x="136" y="44"/>
                    <a:pt x="135" y="45"/>
                    <a:pt x="136" y="45"/>
                  </a:cubicBezTo>
                  <a:cubicBezTo>
                    <a:pt x="136" y="45"/>
                    <a:pt x="137" y="45"/>
                    <a:pt x="137" y="46"/>
                  </a:cubicBezTo>
                  <a:cubicBezTo>
                    <a:pt x="136" y="46"/>
                    <a:pt x="137" y="46"/>
                    <a:pt x="138" y="46"/>
                  </a:cubicBezTo>
                  <a:cubicBezTo>
                    <a:pt x="139" y="47"/>
                    <a:pt x="137" y="48"/>
                    <a:pt x="136" y="47"/>
                  </a:cubicBezTo>
                  <a:cubicBezTo>
                    <a:pt x="135" y="46"/>
                    <a:pt x="134" y="47"/>
                    <a:pt x="133" y="47"/>
                  </a:cubicBezTo>
                  <a:cubicBezTo>
                    <a:pt x="133" y="48"/>
                    <a:pt x="135" y="49"/>
                    <a:pt x="137" y="50"/>
                  </a:cubicBezTo>
                  <a:cubicBezTo>
                    <a:pt x="138" y="50"/>
                    <a:pt x="138" y="51"/>
                    <a:pt x="139" y="51"/>
                  </a:cubicBezTo>
                  <a:cubicBezTo>
                    <a:pt x="139" y="51"/>
                    <a:pt x="139" y="52"/>
                    <a:pt x="138" y="52"/>
                  </a:cubicBezTo>
                  <a:cubicBezTo>
                    <a:pt x="138" y="52"/>
                    <a:pt x="137" y="51"/>
                    <a:pt x="136" y="50"/>
                  </a:cubicBezTo>
                  <a:cubicBezTo>
                    <a:pt x="135" y="50"/>
                    <a:pt x="132" y="50"/>
                    <a:pt x="132" y="50"/>
                  </a:cubicBezTo>
                  <a:cubicBezTo>
                    <a:pt x="131" y="49"/>
                    <a:pt x="132" y="49"/>
                    <a:pt x="132" y="48"/>
                  </a:cubicBezTo>
                  <a:cubicBezTo>
                    <a:pt x="131" y="48"/>
                    <a:pt x="131" y="47"/>
                    <a:pt x="132" y="46"/>
                  </a:cubicBezTo>
                  <a:cubicBezTo>
                    <a:pt x="133" y="45"/>
                    <a:pt x="132" y="43"/>
                    <a:pt x="131" y="43"/>
                  </a:cubicBezTo>
                  <a:cubicBezTo>
                    <a:pt x="130" y="43"/>
                    <a:pt x="130" y="44"/>
                    <a:pt x="130" y="44"/>
                  </a:cubicBezTo>
                  <a:cubicBezTo>
                    <a:pt x="131" y="44"/>
                    <a:pt x="131" y="46"/>
                    <a:pt x="130" y="47"/>
                  </a:cubicBezTo>
                  <a:cubicBezTo>
                    <a:pt x="129" y="47"/>
                    <a:pt x="127" y="47"/>
                    <a:pt x="127" y="48"/>
                  </a:cubicBezTo>
                  <a:cubicBezTo>
                    <a:pt x="127" y="49"/>
                    <a:pt x="126" y="49"/>
                    <a:pt x="126" y="49"/>
                  </a:cubicBezTo>
                  <a:cubicBezTo>
                    <a:pt x="127" y="50"/>
                    <a:pt x="129" y="52"/>
                    <a:pt x="129" y="53"/>
                  </a:cubicBezTo>
                  <a:cubicBezTo>
                    <a:pt x="129" y="53"/>
                    <a:pt x="127" y="55"/>
                    <a:pt x="127" y="57"/>
                  </a:cubicBezTo>
                  <a:cubicBezTo>
                    <a:pt x="128" y="58"/>
                    <a:pt x="127" y="58"/>
                    <a:pt x="128" y="59"/>
                  </a:cubicBezTo>
                  <a:cubicBezTo>
                    <a:pt x="128" y="59"/>
                    <a:pt x="129" y="59"/>
                    <a:pt x="129" y="59"/>
                  </a:cubicBezTo>
                  <a:cubicBezTo>
                    <a:pt x="130" y="59"/>
                    <a:pt x="131" y="59"/>
                    <a:pt x="132" y="59"/>
                  </a:cubicBezTo>
                  <a:cubicBezTo>
                    <a:pt x="133" y="58"/>
                    <a:pt x="136" y="60"/>
                    <a:pt x="136" y="60"/>
                  </a:cubicBezTo>
                  <a:cubicBezTo>
                    <a:pt x="137" y="61"/>
                    <a:pt x="137" y="61"/>
                    <a:pt x="137" y="62"/>
                  </a:cubicBezTo>
                  <a:cubicBezTo>
                    <a:pt x="138" y="63"/>
                    <a:pt x="136" y="63"/>
                    <a:pt x="136" y="64"/>
                  </a:cubicBezTo>
                  <a:cubicBezTo>
                    <a:pt x="136" y="65"/>
                    <a:pt x="139" y="65"/>
                    <a:pt x="139" y="65"/>
                  </a:cubicBezTo>
                  <a:cubicBezTo>
                    <a:pt x="139" y="66"/>
                    <a:pt x="137" y="65"/>
                    <a:pt x="136" y="65"/>
                  </a:cubicBezTo>
                  <a:cubicBezTo>
                    <a:pt x="136" y="65"/>
                    <a:pt x="136" y="64"/>
                    <a:pt x="135" y="64"/>
                  </a:cubicBezTo>
                  <a:cubicBezTo>
                    <a:pt x="135" y="64"/>
                    <a:pt x="136" y="63"/>
                    <a:pt x="136" y="62"/>
                  </a:cubicBezTo>
                  <a:cubicBezTo>
                    <a:pt x="136" y="61"/>
                    <a:pt x="135" y="61"/>
                    <a:pt x="135" y="61"/>
                  </a:cubicBezTo>
                  <a:cubicBezTo>
                    <a:pt x="134" y="60"/>
                    <a:pt x="134" y="59"/>
                    <a:pt x="133" y="60"/>
                  </a:cubicBezTo>
                  <a:cubicBezTo>
                    <a:pt x="133" y="60"/>
                    <a:pt x="130" y="60"/>
                    <a:pt x="130" y="61"/>
                  </a:cubicBezTo>
                  <a:cubicBezTo>
                    <a:pt x="129" y="61"/>
                    <a:pt x="130" y="63"/>
                    <a:pt x="130" y="64"/>
                  </a:cubicBezTo>
                  <a:cubicBezTo>
                    <a:pt x="131" y="65"/>
                    <a:pt x="128" y="66"/>
                    <a:pt x="128" y="67"/>
                  </a:cubicBezTo>
                  <a:cubicBezTo>
                    <a:pt x="128" y="67"/>
                    <a:pt x="127" y="68"/>
                    <a:pt x="126" y="68"/>
                  </a:cubicBezTo>
                  <a:cubicBezTo>
                    <a:pt x="125" y="69"/>
                    <a:pt x="124" y="69"/>
                    <a:pt x="124" y="70"/>
                  </a:cubicBezTo>
                  <a:cubicBezTo>
                    <a:pt x="124" y="71"/>
                    <a:pt x="123" y="70"/>
                    <a:pt x="122" y="70"/>
                  </a:cubicBezTo>
                  <a:cubicBezTo>
                    <a:pt x="122" y="70"/>
                    <a:pt x="121" y="70"/>
                    <a:pt x="120" y="70"/>
                  </a:cubicBezTo>
                  <a:cubicBezTo>
                    <a:pt x="119" y="70"/>
                    <a:pt x="119" y="69"/>
                    <a:pt x="118" y="70"/>
                  </a:cubicBezTo>
                  <a:cubicBezTo>
                    <a:pt x="117" y="70"/>
                    <a:pt x="116" y="69"/>
                    <a:pt x="117" y="69"/>
                  </a:cubicBezTo>
                  <a:cubicBezTo>
                    <a:pt x="117" y="68"/>
                    <a:pt x="118" y="68"/>
                    <a:pt x="118" y="69"/>
                  </a:cubicBezTo>
                  <a:cubicBezTo>
                    <a:pt x="118" y="69"/>
                    <a:pt x="118" y="69"/>
                    <a:pt x="119" y="69"/>
                  </a:cubicBezTo>
                  <a:cubicBezTo>
                    <a:pt x="120" y="68"/>
                    <a:pt x="119" y="69"/>
                    <a:pt x="120" y="69"/>
                  </a:cubicBezTo>
                  <a:cubicBezTo>
                    <a:pt x="121" y="69"/>
                    <a:pt x="121" y="69"/>
                    <a:pt x="122" y="69"/>
                  </a:cubicBezTo>
                  <a:cubicBezTo>
                    <a:pt x="122" y="69"/>
                    <a:pt x="122" y="69"/>
                    <a:pt x="122" y="68"/>
                  </a:cubicBezTo>
                  <a:cubicBezTo>
                    <a:pt x="122" y="68"/>
                    <a:pt x="123" y="68"/>
                    <a:pt x="123" y="67"/>
                  </a:cubicBezTo>
                  <a:cubicBezTo>
                    <a:pt x="124" y="67"/>
                    <a:pt x="124" y="66"/>
                    <a:pt x="124" y="66"/>
                  </a:cubicBezTo>
                  <a:cubicBezTo>
                    <a:pt x="124" y="66"/>
                    <a:pt x="124" y="65"/>
                    <a:pt x="125" y="65"/>
                  </a:cubicBezTo>
                  <a:cubicBezTo>
                    <a:pt x="125" y="65"/>
                    <a:pt x="125" y="65"/>
                    <a:pt x="126" y="65"/>
                  </a:cubicBezTo>
                  <a:cubicBezTo>
                    <a:pt x="126" y="65"/>
                    <a:pt x="126" y="64"/>
                    <a:pt x="126" y="64"/>
                  </a:cubicBezTo>
                  <a:cubicBezTo>
                    <a:pt x="126" y="63"/>
                    <a:pt x="126" y="62"/>
                    <a:pt x="127" y="62"/>
                  </a:cubicBezTo>
                  <a:cubicBezTo>
                    <a:pt x="127" y="62"/>
                    <a:pt x="127" y="61"/>
                    <a:pt x="127" y="61"/>
                  </a:cubicBezTo>
                  <a:cubicBezTo>
                    <a:pt x="126" y="61"/>
                    <a:pt x="125" y="60"/>
                    <a:pt x="125" y="59"/>
                  </a:cubicBezTo>
                  <a:cubicBezTo>
                    <a:pt x="125" y="59"/>
                    <a:pt x="125" y="57"/>
                    <a:pt x="125" y="57"/>
                  </a:cubicBezTo>
                  <a:cubicBezTo>
                    <a:pt x="125" y="56"/>
                    <a:pt x="125" y="55"/>
                    <a:pt x="125" y="55"/>
                  </a:cubicBezTo>
                  <a:cubicBezTo>
                    <a:pt x="125" y="54"/>
                    <a:pt x="125" y="53"/>
                    <a:pt x="125" y="52"/>
                  </a:cubicBezTo>
                  <a:cubicBezTo>
                    <a:pt x="126" y="51"/>
                    <a:pt x="124" y="50"/>
                    <a:pt x="124" y="50"/>
                  </a:cubicBezTo>
                  <a:cubicBezTo>
                    <a:pt x="123" y="49"/>
                    <a:pt x="123" y="49"/>
                    <a:pt x="124" y="48"/>
                  </a:cubicBezTo>
                  <a:cubicBezTo>
                    <a:pt x="125" y="47"/>
                    <a:pt x="125" y="44"/>
                    <a:pt x="125" y="44"/>
                  </a:cubicBezTo>
                  <a:cubicBezTo>
                    <a:pt x="125" y="43"/>
                    <a:pt x="123" y="43"/>
                    <a:pt x="122" y="43"/>
                  </a:cubicBezTo>
                  <a:cubicBezTo>
                    <a:pt x="122" y="43"/>
                    <a:pt x="119" y="43"/>
                    <a:pt x="118" y="43"/>
                  </a:cubicBezTo>
                  <a:cubicBezTo>
                    <a:pt x="117" y="43"/>
                    <a:pt x="117" y="43"/>
                    <a:pt x="117" y="44"/>
                  </a:cubicBezTo>
                  <a:cubicBezTo>
                    <a:pt x="116" y="45"/>
                    <a:pt x="116" y="46"/>
                    <a:pt x="115" y="47"/>
                  </a:cubicBezTo>
                  <a:cubicBezTo>
                    <a:pt x="115" y="49"/>
                    <a:pt x="113" y="49"/>
                    <a:pt x="112" y="50"/>
                  </a:cubicBezTo>
                  <a:cubicBezTo>
                    <a:pt x="111" y="50"/>
                    <a:pt x="111" y="51"/>
                    <a:pt x="111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3" y="52"/>
                    <a:pt x="112" y="54"/>
                    <a:pt x="112" y="54"/>
                  </a:cubicBezTo>
                  <a:cubicBezTo>
                    <a:pt x="112" y="54"/>
                    <a:pt x="113" y="55"/>
                    <a:pt x="112" y="55"/>
                  </a:cubicBezTo>
                  <a:cubicBezTo>
                    <a:pt x="111" y="55"/>
                    <a:pt x="111" y="56"/>
                    <a:pt x="111" y="57"/>
                  </a:cubicBezTo>
                  <a:cubicBezTo>
                    <a:pt x="112" y="57"/>
                    <a:pt x="113" y="57"/>
                    <a:pt x="114" y="58"/>
                  </a:cubicBezTo>
                  <a:cubicBezTo>
                    <a:pt x="115" y="58"/>
                    <a:pt x="114" y="59"/>
                    <a:pt x="115" y="59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7" y="61"/>
                    <a:pt x="115" y="62"/>
                    <a:pt x="115" y="62"/>
                  </a:cubicBezTo>
                  <a:cubicBezTo>
                    <a:pt x="115" y="63"/>
                    <a:pt x="113" y="61"/>
                    <a:pt x="112" y="60"/>
                  </a:cubicBezTo>
                  <a:cubicBezTo>
                    <a:pt x="112" y="60"/>
                    <a:pt x="109" y="59"/>
                    <a:pt x="108" y="59"/>
                  </a:cubicBezTo>
                  <a:cubicBezTo>
                    <a:pt x="107" y="58"/>
                    <a:pt x="106" y="58"/>
                    <a:pt x="105" y="57"/>
                  </a:cubicBezTo>
                  <a:cubicBezTo>
                    <a:pt x="104" y="57"/>
                    <a:pt x="103" y="56"/>
                    <a:pt x="101" y="56"/>
                  </a:cubicBezTo>
                  <a:cubicBezTo>
                    <a:pt x="99" y="56"/>
                    <a:pt x="97" y="56"/>
                    <a:pt x="97" y="56"/>
                  </a:cubicBezTo>
                  <a:cubicBezTo>
                    <a:pt x="96" y="56"/>
                    <a:pt x="96" y="55"/>
                    <a:pt x="95" y="55"/>
                  </a:cubicBezTo>
                  <a:cubicBezTo>
                    <a:pt x="94" y="54"/>
                    <a:pt x="93" y="53"/>
                    <a:pt x="92" y="54"/>
                  </a:cubicBezTo>
                  <a:cubicBezTo>
                    <a:pt x="92" y="54"/>
                    <a:pt x="92" y="55"/>
                    <a:pt x="93" y="56"/>
                  </a:cubicBezTo>
                  <a:cubicBezTo>
                    <a:pt x="94" y="56"/>
                    <a:pt x="93" y="56"/>
                    <a:pt x="95" y="56"/>
                  </a:cubicBezTo>
                  <a:cubicBezTo>
                    <a:pt x="96" y="56"/>
                    <a:pt x="96" y="57"/>
                    <a:pt x="96" y="57"/>
                  </a:cubicBezTo>
                  <a:cubicBezTo>
                    <a:pt x="96" y="58"/>
                    <a:pt x="97" y="59"/>
                    <a:pt x="97" y="59"/>
                  </a:cubicBezTo>
                  <a:cubicBezTo>
                    <a:pt x="98" y="60"/>
                    <a:pt x="97" y="61"/>
                    <a:pt x="96" y="61"/>
                  </a:cubicBezTo>
                  <a:cubicBezTo>
                    <a:pt x="96" y="61"/>
                    <a:pt x="94" y="61"/>
                    <a:pt x="95" y="61"/>
                  </a:cubicBezTo>
                  <a:cubicBezTo>
                    <a:pt x="95" y="62"/>
                    <a:pt x="95" y="62"/>
                    <a:pt x="94" y="62"/>
                  </a:cubicBezTo>
                  <a:cubicBezTo>
                    <a:pt x="93" y="61"/>
                    <a:pt x="93" y="61"/>
                    <a:pt x="94" y="60"/>
                  </a:cubicBezTo>
                  <a:cubicBezTo>
                    <a:pt x="94" y="60"/>
                    <a:pt x="93" y="60"/>
                    <a:pt x="92" y="59"/>
                  </a:cubicBezTo>
                  <a:cubicBezTo>
                    <a:pt x="92" y="59"/>
                    <a:pt x="89" y="61"/>
                    <a:pt x="89" y="61"/>
                  </a:cubicBezTo>
                  <a:cubicBezTo>
                    <a:pt x="88" y="61"/>
                    <a:pt x="86" y="61"/>
                    <a:pt x="85" y="61"/>
                  </a:cubicBezTo>
                  <a:cubicBezTo>
                    <a:pt x="83" y="62"/>
                    <a:pt x="83" y="63"/>
                    <a:pt x="83" y="63"/>
                  </a:cubicBezTo>
                  <a:cubicBezTo>
                    <a:pt x="82" y="63"/>
                    <a:pt x="80" y="63"/>
                    <a:pt x="79" y="62"/>
                  </a:cubicBezTo>
                  <a:cubicBezTo>
                    <a:pt x="79" y="62"/>
                    <a:pt x="79" y="62"/>
                    <a:pt x="80" y="62"/>
                  </a:cubicBezTo>
                  <a:cubicBezTo>
                    <a:pt x="81" y="62"/>
                    <a:pt x="81" y="62"/>
                    <a:pt x="81" y="61"/>
                  </a:cubicBezTo>
                  <a:cubicBezTo>
                    <a:pt x="80" y="61"/>
                    <a:pt x="81" y="60"/>
                    <a:pt x="81" y="60"/>
                  </a:cubicBezTo>
                  <a:cubicBezTo>
                    <a:pt x="81" y="59"/>
                    <a:pt x="78" y="60"/>
                    <a:pt x="78" y="61"/>
                  </a:cubicBezTo>
                  <a:cubicBezTo>
                    <a:pt x="77" y="61"/>
                    <a:pt x="78" y="62"/>
                    <a:pt x="77" y="62"/>
                  </a:cubicBezTo>
                  <a:cubicBezTo>
                    <a:pt x="77" y="62"/>
                    <a:pt x="77" y="61"/>
                    <a:pt x="76" y="61"/>
                  </a:cubicBezTo>
                  <a:cubicBezTo>
                    <a:pt x="76" y="61"/>
                    <a:pt x="72" y="62"/>
                    <a:pt x="71" y="63"/>
                  </a:cubicBezTo>
                  <a:cubicBezTo>
                    <a:pt x="70" y="64"/>
                    <a:pt x="69" y="64"/>
                    <a:pt x="69" y="64"/>
                  </a:cubicBezTo>
                  <a:cubicBezTo>
                    <a:pt x="69" y="65"/>
                    <a:pt x="67" y="65"/>
                    <a:pt x="66" y="65"/>
                  </a:cubicBezTo>
                  <a:cubicBezTo>
                    <a:pt x="66" y="65"/>
                    <a:pt x="66" y="67"/>
                    <a:pt x="66" y="67"/>
                  </a:cubicBezTo>
                  <a:cubicBezTo>
                    <a:pt x="66" y="68"/>
                    <a:pt x="63" y="68"/>
                    <a:pt x="62" y="68"/>
                  </a:cubicBezTo>
                  <a:cubicBezTo>
                    <a:pt x="61" y="68"/>
                    <a:pt x="61" y="66"/>
                    <a:pt x="60" y="66"/>
                  </a:cubicBezTo>
                  <a:cubicBezTo>
                    <a:pt x="59" y="66"/>
                    <a:pt x="60" y="65"/>
                    <a:pt x="60" y="65"/>
                  </a:cubicBezTo>
                  <a:cubicBezTo>
                    <a:pt x="60" y="64"/>
                    <a:pt x="61" y="65"/>
                    <a:pt x="62" y="64"/>
                  </a:cubicBezTo>
                  <a:cubicBezTo>
                    <a:pt x="62" y="63"/>
                    <a:pt x="63" y="64"/>
                    <a:pt x="64" y="64"/>
                  </a:cubicBezTo>
                  <a:cubicBezTo>
                    <a:pt x="64" y="64"/>
                    <a:pt x="62" y="63"/>
                    <a:pt x="62" y="62"/>
                  </a:cubicBezTo>
                  <a:cubicBezTo>
                    <a:pt x="62" y="61"/>
                    <a:pt x="60" y="61"/>
                    <a:pt x="59" y="61"/>
                  </a:cubicBezTo>
                  <a:cubicBezTo>
                    <a:pt x="58" y="61"/>
                    <a:pt x="57" y="61"/>
                    <a:pt x="56" y="61"/>
                  </a:cubicBezTo>
                  <a:cubicBezTo>
                    <a:pt x="56" y="60"/>
                    <a:pt x="56" y="61"/>
                    <a:pt x="57" y="61"/>
                  </a:cubicBezTo>
                  <a:cubicBezTo>
                    <a:pt x="58" y="62"/>
                    <a:pt x="57" y="63"/>
                    <a:pt x="58" y="63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6" y="67"/>
                    <a:pt x="56" y="67"/>
                    <a:pt x="57" y="66"/>
                  </a:cubicBezTo>
                  <a:cubicBezTo>
                    <a:pt x="58" y="66"/>
                    <a:pt x="58" y="68"/>
                    <a:pt x="58" y="69"/>
                  </a:cubicBezTo>
                  <a:cubicBezTo>
                    <a:pt x="58" y="69"/>
                    <a:pt x="58" y="70"/>
                    <a:pt x="58" y="70"/>
                  </a:cubicBezTo>
                  <a:cubicBezTo>
                    <a:pt x="58" y="71"/>
                    <a:pt x="57" y="70"/>
                    <a:pt x="57" y="70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6" y="69"/>
                    <a:pt x="54" y="69"/>
                    <a:pt x="53" y="69"/>
                  </a:cubicBezTo>
                  <a:cubicBezTo>
                    <a:pt x="53" y="69"/>
                    <a:pt x="52" y="69"/>
                    <a:pt x="52" y="70"/>
                  </a:cubicBezTo>
                  <a:cubicBezTo>
                    <a:pt x="52" y="70"/>
                    <a:pt x="51" y="71"/>
                    <a:pt x="50" y="71"/>
                  </a:cubicBezTo>
                  <a:cubicBezTo>
                    <a:pt x="49" y="71"/>
                    <a:pt x="48" y="72"/>
                    <a:pt x="48" y="72"/>
                  </a:cubicBezTo>
                  <a:cubicBezTo>
                    <a:pt x="47" y="73"/>
                    <a:pt x="47" y="74"/>
                    <a:pt x="48" y="74"/>
                  </a:cubicBezTo>
                  <a:cubicBezTo>
                    <a:pt x="49" y="75"/>
                    <a:pt x="49" y="76"/>
                    <a:pt x="49" y="76"/>
                  </a:cubicBezTo>
                  <a:cubicBezTo>
                    <a:pt x="49" y="77"/>
                    <a:pt x="46" y="77"/>
                    <a:pt x="46" y="76"/>
                  </a:cubicBezTo>
                  <a:cubicBezTo>
                    <a:pt x="46" y="76"/>
                    <a:pt x="44" y="75"/>
                    <a:pt x="44" y="76"/>
                  </a:cubicBezTo>
                  <a:cubicBezTo>
                    <a:pt x="43" y="76"/>
                    <a:pt x="42" y="74"/>
                    <a:pt x="41" y="74"/>
                  </a:cubicBezTo>
                  <a:cubicBezTo>
                    <a:pt x="40" y="74"/>
                    <a:pt x="40" y="75"/>
                    <a:pt x="40" y="75"/>
                  </a:cubicBezTo>
                  <a:cubicBezTo>
                    <a:pt x="39" y="76"/>
                    <a:pt x="40" y="76"/>
                    <a:pt x="40" y="77"/>
                  </a:cubicBezTo>
                  <a:cubicBezTo>
                    <a:pt x="41" y="77"/>
                    <a:pt x="42" y="77"/>
                    <a:pt x="43" y="77"/>
                  </a:cubicBezTo>
                  <a:cubicBezTo>
                    <a:pt x="43" y="77"/>
                    <a:pt x="43" y="78"/>
                    <a:pt x="43" y="79"/>
                  </a:cubicBezTo>
                  <a:cubicBezTo>
                    <a:pt x="43" y="79"/>
                    <a:pt x="41" y="80"/>
                    <a:pt x="41" y="79"/>
                  </a:cubicBezTo>
                  <a:cubicBezTo>
                    <a:pt x="41" y="79"/>
                    <a:pt x="39" y="79"/>
                    <a:pt x="39" y="79"/>
                  </a:cubicBezTo>
                  <a:cubicBezTo>
                    <a:pt x="39" y="78"/>
                    <a:pt x="38" y="77"/>
                    <a:pt x="37" y="77"/>
                  </a:cubicBezTo>
                  <a:cubicBezTo>
                    <a:pt x="36" y="77"/>
                    <a:pt x="36" y="77"/>
                    <a:pt x="36" y="76"/>
                  </a:cubicBezTo>
                  <a:cubicBezTo>
                    <a:pt x="36" y="75"/>
                    <a:pt x="35" y="75"/>
                    <a:pt x="35" y="74"/>
                  </a:cubicBezTo>
                  <a:cubicBezTo>
                    <a:pt x="35" y="74"/>
                    <a:pt x="35" y="73"/>
                    <a:pt x="35" y="73"/>
                  </a:cubicBezTo>
                  <a:cubicBezTo>
                    <a:pt x="36" y="72"/>
                    <a:pt x="35" y="72"/>
                    <a:pt x="36" y="71"/>
                  </a:cubicBezTo>
                  <a:cubicBezTo>
                    <a:pt x="36" y="71"/>
                    <a:pt x="35" y="70"/>
                    <a:pt x="34" y="70"/>
                  </a:cubicBezTo>
                  <a:cubicBezTo>
                    <a:pt x="33" y="70"/>
                    <a:pt x="33" y="69"/>
                    <a:pt x="32" y="69"/>
                  </a:cubicBezTo>
                  <a:cubicBezTo>
                    <a:pt x="32" y="69"/>
                    <a:pt x="30" y="68"/>
                    <a:pt x="30" y="67"/>
                  </a:cubicBezTo>
                  <a:cubicBezTo>
                    <a:pt x="30" y="67"/>
                    <a:pt x="29" y="66"/>
                    <a:pt x="29" y="66"/>
                  </a:cubicBezTo>
                  <a:cubicBezTo>
                    <a:pt x="30" y="66"/>
                    <a:pt x="30" y="66"/>
                    <a:pt x="31" y="67"/>
                  </a:cubicBezTo>
                  <a:cubicBezTo>
                    <a:pt x="32" y="68"/>
                    <a:pt x="33" y="68"/>
                    <a:pt x="34" y="68"/>
                  </a:cubicBezTo>
                  <a:cubicBezTo>
                    <a:pt x="36" y="69"/>
                    <a:pt x="37" y="69"/>
                    <a:pt x="38" y="70"/>
                  </a:cubicBezTo>
                  <a:cubicBezTo>
                    <a:pt x="40" y="70"/>
                    <a:pt x="41" y="70"/>
                    <a:pt x="44" y="71"/>
                  </a:cubicBezTo>
                  <a:cubicBezTo>
                    <a:pt x="46" y="71"/>
                    <a:pt x="50" y="68"/>
                    <a:pt x="51" y="68"/>
                  </a:cubicBezTo>
                  <a:cubicBezTo>
                    <a:pt x="51" y="67"/>
                    <a:pt x="50" y="65"/>
                    <a:pt x="50" y="65"/>
                  </a:cubicBezTo>
                  <a:cubicBezTo>
                    <a:pt x="50" y="64"/>
                    <a:pt x="49" y="64"/>
                    <a:pt x="49" y="64"/>
                  </a:cubicBezTo>
                  <a:cubicBezTo>
                    <a:pt x="49" y="63"/>
                    <a:pt x="48" y="63"/>
                    <a:pt x="47" y="63"/>
                  </a:cubicBezTo>
                  <a:cubicBezTo>
                    <a:pt x="46" y="63"/>
                    <a:pt x="46" y="61"/>
                    <a:pt x="45" y="62"/>
                  </a:cubicBezTo>
                  <a:cubicBezTo>
                    <a:pt x="44" y="62"/>
                    <a:pt x="44" y="61"/>
                    <a:pt x="42" y="60"/>
                  </a:cubicBezTo>
                  <a:cubicBezTo>
                    <a:pt x="40" y="58"/>
                    <a:pt x="37" y="57"/>
                    <a:pt x="36" y="58"/>
                  </a:cubicBezTo>
                  <a:cubicBezTo>
                    <a:pt x="36" y="58"/>
                    <a:pt x="35" y="58"/>
                    <a:pt x="35" y="58"/>
                  </a:cubicBezTo>
                  <a:cubicBezTo>
                    <a:pt x="35" y="57"/>
                    <a:pt x="34" y="57"/>
                    <a:pt x="33" y="58"/>
                  </a:cubicBezTo>
                  <a:cubicBezTo>
                    <a:pt x="33" y="58"/>
                    <a:pt x="32" y="57"/>
                    <a:pt x="31" y="57"/>
                  </a:cubicBezTo>
                  <a:cubicBezTo>
                    <a:pt x="30" y="58"/>
                    <a:pt x="30" y="57"/>
                    <a:pt x="30" y="57"/>
                  </a:cubicBezTo>
                  <a:cubicBezTo>
                    <a:pt x="30" y="56"/>
                    <a:pt x="32" y="57"/>
                    <a:pt x="32" y="56"/>
                  </a:cubicBezTo>
                  <a:cubicBezTo>
                    <a:pt x="32" y="56"/>
                    <a:pt x="31" y="56"/>
                    <a:pt x="30" y="55"/>
                  </a:cubicBezTo>
                  <a:cubicBezTo>
                    <a:pt x="29" y="55"/>
                    <a:pt x="29" y="55"/>
                    <a:pt x="29" y="56"/>
                  </a:cubicBezTo>
                  <a:cubicBezTo>
                    <a:pt x="28" y="56"/>
                    <a:pt x="28" y="56"/>
                    <a:pt x="2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6"/>
                    <a:pt x="26" y="57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3" y="57"/>
                    <a:pt x="22" y="58"/>
                    <a:pt x="22" y="59"/>
                  </a:cubicBezTo>
                  <a:cubicBezTo>
                    <a:pt x="22" y="59"/>
                    <a:pt x="21" y="59"/>
                    <a:pt x="21" y="59"/>
                  </a:cubicBezTo>
                  <a:cubicBezTo>
                    <a:pt x="21" y="60"/>
                    <a:pt x="21" y="60"/>
                    <a:pt x="21" y="61"/>
                  </a:cubicBezTo>
                  <a:cubicBezTo>
                    <a:pt x="21" y="61"/>
                    <a:pt x="21" y="61"/>
                    <a:pt x="21" y="62"/>
                  </a:cubicBezTo>
                  <a:cubicBezTo>
                    <a:pt x="22" y="63"/>
                    <a:pt x="22" y="63"/>
                    <a:pt x="23" y="63"/>
                  </a:cubicBezTo>
                  <a:cubicBezTo>
                    <a:pt x="23" y="63"/>
                    <a:pt x="24" y="64"/>
                    <a:pt x="24" y="64"/>
                  </a:cubicBezTo>
                  <a:cubicBezTo>
                    <a:pt x="24" y="65"/>
                    <a:pt x="23" y="66"/>
                    <a:pt x="23" y="66"/>
                  </a:cubicBezTo>
                  <a:cubicBezTo>
                    <a:pt x="23" y="66"/>
                    <a:pt x="22" y="67"/>
                    <a:pt x="22" y="68"/>
                  </a:cubicBezTo>
                  <a:cubicBezTo>
                    <a:pt x="23" y="68"/>
                    <a:pt x="24" y="70"/>
                    <a:pt x="25" y="71"/>
                  </a:cubicBezTo>
                  <a:cubicBezTo>
                    <a:pt x="25" y="72"/>
                    <a:pt x="24" y="72"/>
                    <a:pt x="24" y="72"/>
                  </a:cubicBezTo>
                  <a:cubicBezTo>
                    <a:pt x="23" y="73"/>
                    <a:pt x="24" y="74"/>
                    <a:pt x="24" y="74"/>
                  </a:cubicBezTo>
                  <a:cubicBezTo>
                    <a:pt x="24" y="75"/>
                    <a:pt x="23" y="75"/>
                    <a:pt x="24" y="75"/>
                  </a:cubicBezTo>
                  <a:cubicBezTo>
                    <a:pt x="24" y="75"/>
                    <a:pt x="25" y="75"/>
                    <a:pt x="25" y="76"/>
                  </a:cubicBezTo>
                  <a:cubicBezTo>
                    <a:pt x="25" y="76"/>
                    <a:pt x="24" y="76"/>
                    <a:pt x="24" y="77"/>
                  </a:cubicBezTo>
                  <a:cubicBezTo>
                    <a:pt x="25" y="77"/>
                    <a:pt x="26" y="77"/>
                    <a:pt x="26" y="78"/>
                  </a:cubicBezTo>
                  <a:cubicBezTo>
                    <a:pt x="26" y="79"/>
                    <a:pt x="24" y="79"/>
                    <a:pt x="24" y="79"/>
                  </a:cubicBezTo>
                  <a:cubicBezTo>
                    <a:pt x="24" y="80"/>
                    <a:pt x="26" y="81"/>
                    <a:pt x="27" y="82"/>
                  </a:cubicBezTo>
                  <a:cubicBezTo>
                    <a:pt x="28" y="83"/>
                    <a:pt x="28" y="83"/>
                    <a:pt x="28" y="84"/>
                  </a:cubicBezTo>
                  <a:cubicBezTo>
                    <a:pt x="27" y="85"/>
                    <a:pt x="25" y="86"/>
                    <a:pt x="24" y="87"/>
                  </a:cubicBezTo>
                  <a:cubicBezTo>
                    <a:pt x="24" y="88"/>
                    <a:pt x="22" y="89"/>
                    <a:pt x="21" y="90"/>
                  </a:cubicBezTo>
                  <a:cubicBezTo>
                    <a:pt x="20" y="90"/>
                    <a:pt x="20" y="91"/>
                    <a:pt x="20" y="91"/>
                  </a:cubicBezTo>
                  <a:cubicBezTo>
                    <a:pt x="20" y="91"/>
                    <a:pt x="20" y="91"/>
                    <a:pt x="21" y="91"/>
                  </a:cubicBezTo>
                  <a:cubicBezTo>
                    <a:pt x="21" y="90"/>
                    <a:pt x="22" y="92"/>
                    <a:pt x="22" y="92"/>
                  </a:cubicBezTo>
                  <a:cubicBezTo>
                    <a:pt x="23" y="93"/>
                    <a:pt x="24" y="92"/>
                    <a:pt x="24" y="93"/>
                  </a:cubicBezTo>
                  <a:cubicBezTo>
                    <a:pt x="24" y="93"/>
                    <a:pt x="24" y="93"/>
                    <a:pt x="23" y="93"/>
                  </a:cubicBezTo>
                  <a:cubicBezTo>
                    <a:pt x="22" y="93"/>
                    <a:pt x="22" y="93"/>
                    <a:pt x="21" y="94"/>
                  </a:cubicBezTo>
                  <a:cubicBezTo>
                    <a:pt x="20" y="94"/>
                    <a:pt x="20" y="94"/>
                    <a:pt x="20" y="95"/>
                  </a:cubicBezTo>
                  <a:cubicBezTo>
                    <a:pt x="20" y="95"/>
                    <a:pt x="19" y="96"/>
                    <a:pt x="19" y="96"/>
                  </a:cubicBezTo>
                  <a:cubicBezTo>
                    <a:pt x="19" y="97"/>
                    <a:pt x="18" y="97"/>
                    <a:pt x="18" y="97"/>
                  </a:cubicBezTo>
                  <a:cubicBezTo>
                    <a:pt x="18" y="98"/>
                    <a:pt x="18" y="98"/>
                    <a:pt x="19" y="99"/>
                  </a:cubicBezTo>
                  <a:cubicBezTo>
                    <a:pt x="19" y="99"/>
                    <a:pt x="19" y="99"/>
                    <a:pt x="19" y="100"/>
                  </a:cubicBezTo>
                  <a:cubicBezTo>
                    <a:pt x="19" y="100"/>
                    <a:pt x="19" y="100"/>
                    <a:pt x="18" y="101"/>
                  </a:cubicBezTo>
                  <a:cubicBezTo>
                    <a:pt x="18" y="101"/>
                    <a:pt x="18" y="102"/>
                    <a:pt x="19" y="102"/>
                  </a:cubicBezTo>
                  <a:cubicBezTo>
                    <a:pt x="19" y="102"/>
                    <a:pt x="19" y="103"/>
                    <a:pt x="19" y="103"/>
                  </a:cubicBezTo>
                  <a:cubicBezTo>
                    <a:pt x="19" y="104"/>
                    <a:pt x="19" y="104"/>
                    <a:pt x="20" y="105"/>
                  </a:cubicBezTo>
                  <a:cubicBezTo>
                    <a:pt x="20" y="105"/>
                    <a:pt x="20" y="106"/>
                    <a:pt x="20" y="106"/>
                  </a:cubicBezTo>
                  <a:cubicBezTo>
                    <a:pt x="21" y="106"/>
                    <a:pt x="21" y="107"/>
                    <a:pt x="22" y="107"/>
                  </a:cubicBezTo>
                  <a:cubicBezTo>
                    <a:pt x="22" y="106"/>
                    <a:pt x="23" y="107"/>
                    <a:pt x="23" y="107"/>
                  </a:cubicBezTo>
                  <a:cubicBezTo>
                    <a:pt x="23" y="108"/>
                    <a:pt x="23" y="107"/>
                    <a:pt x="24" y="107"/>
                  </a:cubicBezTo>
                  <a:cubicBezTo>
                    <a:pt x="25" y="107"/>
                    <a:pt x="26" y="108"/>
                    <a:pt x="26" y="108"/>
                  </a:cubicBezTo>
                  <a:cubicBezTo>
                    <a:pt x="26" y="108"/>
                    <a:pt x="26" y="109"/>
                    <a:pt x="26" y="109"/>
                  </a:cubicBezTo>
                  <a:cubicBezTo>
                    <a:pt x="26" y="110"/>
                    <a:pt x="26" y="111"/>
                    <a:pt x="27" y="111"/>
                  </a:cubicBezTo>
                  <a:cubicBezTo>
                    <a:pt x="27" y="111"/>
                    <a:pt x="27" y="112"/>
                    <a:pt x="28" y="112"/>
                  </a:cubicBezTo>
                  <a:cubicBezTo>
                    <a:pt x="28" y="113"/>
                    <a:pt x="29" y="114"/>
                    <a:pt x="29" y="114"/>
                  </a:cubicBezTo>
                  <a:cubicBezTo>
                    <a:pt x="29" y="114"/>
                    <a:pt x="30" y="114"/>
                    <a:pt x="30" y="115"/>
                  </a:cubicBezTo>
                  <a:cubicBezTo>
                    <a:pt x="30" y="115"/>
                    <a:pt x="30" y="116"/>
                    <a:pt x="29" y="116"/>
                  </a:cubicBezTo>
                  <a:cubicBezTo>
                    <a:pt x="29" y="116"/>
                    <a:pt x="28" y="115"/>
                    <a:pt x="28" y="116"/>
                  </a:cubicBezTo>
                  <a:cubicBezTo>
                    <a:pt x="27" y="116"/>
                    <a:pt x="28" y="117"/>
                    <a:pt x="28" y="118"/>
                  </a:cubicBezTo>
                  <a:cubicBezTo>
                    <a:pt x="28" y="119"/>
                    <a:pt x="28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30" y="118"/>
                    <a:pt x="31" y="119"/>
                    <a:pt x="31" y="119"/>
                  </a:cubicBezTo>
                  <a:cubicBezTo>
                    <a:pt x="32" y="118"/>
                    <a:pt x="33" y="118"/>
                    <a:pt x="33" y="119"/>
                  </a:cubicBezTo>
                  <a:cubicBezTo>
                    <a:pt x="34" y="119"/>
                    <a:pt x="34" y="120"/>
                    <a:pt x="34" y="120"/>
                  </a:cubicBezTo>
                  <a:cubicBezTo>
                    <a:pt x="33" y="121"/>
                    <a:pt x="34" y="121"/>
                    <a:pt x="34" y="122"/>
                  </a:cubicBezTo>
                  <a:cubicBezTo>
                    <a:pt x="34" y="122"/>
                    <a:pt x="36" y="122"/>
                    <a:pt x="36" y="122"/>
                  </a:cubicBezTo>
                  <a:cubicBezTo>
                    <a:pt x="36" y="122"/>
                    <a:pt x="37" y="123"/>
                    <a:pt x="37" y="124"/>
                  </a:cubicBezTo>
                  <a:cubicBezTo>
                    <a:pt x="37" y="125"/>
                    <a:pt x="37" y="125"/>
                    <a:pt x="38" y="124"/>
                  </a:cubicBezTo>
                  <a:cubicBezTo>
                    <a:pt x="38" y="124"/>
                    <a:pt x="39" y="125"/>
                    <a:pt x="39" y="125"/>
                  </a:cubicBezTo>
                  <a:cubicBezTo>
                    <a:pt x="39" y="125"/>
                    <a:pt x="40" y="125"/>
                    <a:pt x="40" y="125"/>
                  </a:cubicBezTo>
                  <a:cubicBezTo>
                    <a:pt x="41" y="125"/>
                    <a:pt x="41" y="124"/>
                    <a:pt x="41" y="125"/>
                  </a:cubicBezTo>
                  <a:cubicBezTo>
                    <a:pt x="42" y="125"/>
                    <a:pt x="42" y="126"/>
                    <a:pt x="42" y="126"/>
                  </a:cubicBezTo>
                  <a:cubicBezTo>
                    <a:pt x="42" y="126"/>
                    <a:pt x="44" y="126"/>
                    <a:pt x="44" y="126"/>
                  </a:cubicBezTo>
                  <a:cubicBezTo>
                    <a:pt x="45" y="127"/>
                    <a:pt x="46" y="126"/>
                    <a:pt x="46" y="127"/>
                  </a:cubicBezTo>
                  <a:cubicBezTo>
                    <a:pt x="47" y="127"/>
                    <a:pt x="48" y="127"/>
                    <a:pt x="48" y="128"/>
                  </a:cubicBezTo>
                  <a:cubicBezTo>
                    <a:pt x="48" y="128"/>
                    <a:pt x="47" y="128"/>
                    <a:pt x="47" y="129"/>
                  </a:cubicBezTo>
                  <a:cubicBezTo>
                    <a:pt x="47" y="129"/>
                    <a:pt x="48" y="129"/>
                    <a:pt x="48" y="129"/>
                  </a:cubicBezTo>
                  <a:cubicBezTo>
                    <a:pt x="48" y="130"/>
                    <a:pt x="47" y="130"/>
                    <a:pt x="47" y="130"/>
                  </a:cubicBezTo>
                  <a:cubicBezTo>
                    <a:pt x="47" y="130"/>
                    <a:pt x="47" y="130"/>
                    <a:pt x="47" y="131"/>
                  </a:cubicBezTo>
                  <a:cubicBezTo>
                    <a:pt x="47" y="131"/>
                    <a:pt x="47" y="132"/>
                    <a:pt x="47" y="132"/>
                  </a:cubicBezTo>
                  <a:cubicBezTo>
                    <a:pt x="47" y="132"/>
                    <a:pt x="45" y="132"/>
                    <a:pt x="45" y="132"/>
                  </a:cubicBezTo>
                  <a:cubicBezTo>
                    <a:pt x="45" y="132"/>
                    <a:pt x="43" y="133"/>
                    <a:pt x="43" y="133"/>
                  </a:cubicBezTo>
                  <a:cubicBezTo>
                    <a:pt x="43" y="133"/>
                    <a:pt x="43" y="134"/>
                    <a:pt x="43" y="134"/>
                  </a:cubicBezTo>
                  <a:cubicBezTo>
                    <a:pt x="44" y="134"/>
                    <a:pt x="45" y="134"/>
                    <a:pt x="45" y="134"/>
                  </a:cubicBezTo>
                  <a:cubicBezTo>
                    <a:pt x="46" y="135"/>
                    <a:pt x="43" y="136"/>
                    <a:pt x="43" y="136"/>
                  </a:cubicBezTo>
                  <a:cubicBezTo>
                    <a:pt x="42" y="136"/>
                    <a:pt x="43" y="137"/>
                    <a:pt x="43" y="137"/>
                  </a:cubicBezTo>
                  <a:cubicBezTo>
                    <a:pt x="43" y="138"/>
                    <a:pt x="42" y="138"/>
                    <a:pt x="42" y="139"/>
                  </a:cubicBezTo>
                  <a:cubicBezTo>
                    <a:pt x="42" y="140"/>
                    <a:pt x="42" y="140"/>
                    <a:pt x="41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41" y="140"/>
                    <a:pt x="41" y="141"/>
                    <a:pt x="42" y="142"/>
                  </a:cubicBezTo>
                  <a:cubicBezTo>
                    <a:pt x="43" y="142"/>
                    <a:pt x="45" y="143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5"/>
                    <a:pt x="48" y="145"/>
                    <a:pt x="48" y="145"/>
                  </a:cubicBezTo>
                  <a:cubicBezTo>
                    <a:pt x="49" y="145"/>
                    <a:pt x="50" y="145"/>
                    <a:pt x="51" y="146"/>
                  </a:cubicBezTo>
                  <a:cubicBezTo>
                    <a:pt x="51" y="146"/>
                    <a:pt x="54" y="146"/>
                    <a:pt x="54" y="146"/>
                  </a:cubicBezTo>
                  <a:cubicBezTo>
                    <a:pt x="55" y="146"/>
                    <a:pt x="55" y="147"/>
                    <a:pt x="56" y="147"/>
                  </a:cubicBezTo>
                  <a:cubicBezTo>
                    <a:pt x="56" y="147"/>
                    <a:pt x="57" y="148"/>
                    <a:pt x="57" y="148"/>
                  </a:cubicBezTo>
                  <a:cubicBezTo>
                    <a:pt x="58" y="147"/>
                    <a:pt x="59" y="147"/>
                    <a:pt x="59" y="147"/>
                  </a:cubicBezTo>
                  <a:cubicBezTo>
                    <a:pt x="60" y="147"/>
                    <a:pt x="60" y="148"/>
                    <a:pt x="60" y="148"/>
                  </a:cubicBezTo>
                  <a:cubicBezTo>
                    <a:pt x="61" y="148"/>
                    <a:pt x="61" y="149"/>
                    <a:pt x="61" y="149"/>
                  </a:cubicBezTo>
                  <a:cubicBezTo>
                    <a:pt x="61" y="149"/>
                    <a:pt x="62" y="150"/>
                    <a:pt x="63" y="150"/>
                  </a:cubicBezTo>
                  <a:cubicBezTo>
                    <a:pt x="64" y="150"/>
                    <a:pt x="65" y="152"/>
                    <a:pt x="65" y="151"/>
                  </a:cubicBezTo>
                  <a:cubicBezTo>
                    <a:pt x="65" y="151"/>
                    <a:pt x="66" y="152"/>
                    <a:pt x="66" y="151"/>
                  </a:cubicBezTo>
                  <a:cubicBezTo>
                    <a:pt x="66" y="151"/>
                    <a:pt x="67" y="151"/>
                    <a:pt x="67" y="150"/>
                  </a:cubicBezTo>
                  <a:cubicBezTo>
                    <a:pt x="66" y="149"/>
                    <a:pt x="65" y="147"/>
                    <a:pt x="65" y="146"/>
                  </a:cubicBezTo>
                  <a:cubicBezTo>
                    <a:pt x="65" y="145"/>
                    <a:pt x="65" y="144"/>
                    <a:pt x="64" y="143"/>
                  </a:cubicBezTo>
                  <a:cubicBezTo>
                    <a:pt x="62" y="142"/>
                    <a:pt x="64" y="141"/>
                    <a:pt x="65" y="140"/>
                  </a:cubicBezTo>
                  <a:cubicBezTo>
                    <a:pt x="66" y="139"/>
                    <a:pt x="68" y="138"/>
                    <a:pt x="69" y="137"/>
                  </a:cubicBezTo>
                  <a:cubicBezTo>
                    <a:pt x="69" y="137"/>
                    <a:pt x="69" y="137"/>
                    <a:pt x="68" y="137"/>
                  </a:cubicBezTo>
                  <a:cubicBezTo>
                    <a:pt x="68" y="136"/>
                    <a:pt x="67" y="136"/>
                    <a:pt x="68" y="136"/>
                  </a:cubicBezTo>
                  <a:cubicBezTo>
                    <a:pt x="69" y="136"/>
                    <a:pt x="68" y="135"/>
                    <a:pt x="68" y="134"/>
                  </a:cubicBezTo>
                  <a:cubicBezTo>
                    <a:pt x="67" y="133"/>
                    <a:pt x="67" y="133"/>
                    <a:pt x="66" y="133"/>
                  </a:cubicBezTo>
                  <a:cubicBezTo>
                    <a:pt x="66" y="133"/>
                    <a:pt x="65" y="133"/>
                    <a:pt x="65" y="133"/>
                  </a:cubicBezTo>
                  <a:cubicBezTo>
                    <a:pt x="64" y="133"/>
                    <a:pt x="64" y="132"/>
                    <a:pt x="64" y="132"/>
                  </a:cubicBezTo>
                  <a:cubicBezTo>
                    <a:pt x="64" y="131"/>
                    <a:pt x="63" y="131"/>
                    <a:pt x="63" y="131"/>
                  </a:cubicBezTo>
                  <a:cubicBezTo>
                    <a:pt x="63" y="130"/>
                    <a:pt x="63" y="129"/>
                    <a:pt x="63" y="129"/>
                  </a:cubicBezTo>
                  <a:cubicBezTo>
                    <a:pt x="63" y="129"/>
                    <a:pt x="64" y="129"/>
                    <a:pt x="64" y="128"/>
                  </a:cubicBezTo>
                  <a:cubicBezTo>
                    <a:pt x="64" y="128"/>
                    <a:pt x="63" y="128"/>
                    <a:pt x="63" y="127"/>
                  </a:cubicBezTo>
                  <a:cubicBezTo>
                    <a:pt x="64" y="127"/>
                    <a:pt x="65" y="127"/>
                    <a:pt x="65" y="126"/>
                  </a:cubicBezTo>
                  <a:cubicBezTo>
                    <a:pt x="65" y="125"/>
                    <a:pt x="65" y="125"/>
                    <a:pt x="66" y="125"/>
                  </a:cubicBezTo>
                  <a:cubicBezTo>
                    <a:pt x="67" y="126"/>
                    <a:pt x="67" y="127"/>
                    <a:pt x="68" y="127"/>
                  </a:cubicBezTo>
                  <a:cubicBezTo>
                    <a:pt x="69" y="126"/>
                    <a:pt x="68" y="126"/>
                    <a:pt x="68" y="125"/>
                  </a:cubicBezTo>
                  <a:cubicBezTo>
                    <a:pt x="68" y="125"/>
                    <a:pt x="68" y="124"/>
                    <a:pt x="69" y="124"/>
                  </a:cubicBezTo>
                  <a:cubicBezTo>
                    <a:pt x="70" y="124"/>
                    <a:pt x="69" y="123"/>
                    <a:pt x="70" y="123"/>
                  </a:cubicBezTo>
                  <a:cubicBezTo>
                    <a:pt x="71" y="123"/>
                    <a:pt x="72" y="122"/>
                    <a:pt x="72" y="122"/>
                  </a:cubicBezTo>
                  <a:cubicBezTo>
                    <a:pt x="73" y="121"/>
                    <a:pt x="74" y="121"/>
                    <a:pt x="74" y="121"/>
                  </a:cubicBezTo>
                  <a:cubicBezTo>
                    <a:pt x="75" y="121"/>
                    <a:pt x="75" y="122"/>
                    <a:pt x="75" y="121"/>
                  </a:cubicBezTo>
                  <a:cubicBezTo>
                    <a:pt x="76" y="120"/>
                    <a:pt x="77" y="121"/>
                    <a:pt x="77" y="121"/>
                  </a:cubicBezTo>
                  <a:cubicBezTo>
                    <a:pt x="77" y="122"/>
                    <a:pt x="79" y="122"/>
                    <a:pt x="80" y="122"/>
                  </a:cubicBezTo>
                  <a:cubicBezTo>
                    <a:pt x="80" y="122"/>
                    <a:pt x="82" y="123"/>
                    <a:pt x="82" y="124"/>
                  </a:cubicBezTo>
                  <a:cubicBezTo>
                    <a:pt x="82" y="124"/>
                    <a:pt x="82" y="125"/>
                    <a:pt x="82" y="124"/>
                  </a:cubicBezTo>
                  <a:cubicBezTo>
                    <a:pt x="82" y="123"/>
                    <a:pt x="83" y="123"/>
                    <a:pt x="84" y="124"/>
                  </a:cubicBezTo>
                  <a:cubicBezTo>
                    <a:pt x="84" y="124"/>
                    <a:pt x="86" y="124"/>
                    <a:pt x="86" y="124"/>
                  </a:cubicBezTo>
                  <a:cubicBezTo>
                    <a:pt x="86" y="123"/>
                    <a:pt x="87" y="123"/>
                    <a:pt x="88" y="123"/>
                  </a:cubicBezTo>
                  <a:cubicBezTo>
                    <a:pt x="89" y="123"/>
                    <a:pt x="89" y="124"/>
                    <a:pt x="89" y="123"/>
                  </a:cubicBezTo>
                  <a:cubicBezTo>
                    <a:pt x="90" y="122"/>
                    <a:pt x="91" y="123"/>
                    <a:pt x="92" y="123"/>
                  </a:cubicBezTo>
                  <a:cubicBezTo>
                    <a:pt x="92" y="124"/>
                    <a:pt x="93" y="124"/>
                    <a:pt x="93" y="124"/>
                  </a:cubicBezTo>
                  <a:cubicBezTo>
                    <a:pt x="94" y="124"/>
                    <a:pt x="94" y="125"/>
                    <a:pt x="94" y="125"/>
                  </a:cubicBezTo>
                  <a:cubicBezTo>
                    <a:pt x="95" y="124"/>
                    <a:pt x="95" y="123"/>
                    <a:pt x="95" y="123"/>
                  </a:cubicBezTo>
                  <a:cubicBezTo>
                    <a:pt x="96" y="124"/>
                    <a:pt x="96" y="124"/>
                    <a:pt x="97" y="124"/>
                  </a:cubicBezTo>
                  <a:cubicBezTo>
                    <a:pt x="98" y="124"/>
                    <a:pt x="98" y="124"/>
                    <a:pt x="98" y="123"/>
                  </a:cubicBezTo>
                  <a:cubicBezTo>
                    <a:pt x="98" y="123"/>
                    <a:pt x="98" y="122"/>
                    <a:pt x="98" y="122"/>
                  </a:cubicBezTo>
                  <a:cubicBezTo>
                    <a:pt x="97" y="122"/>
                    <a:pt x="97" y="121"/>
                    <a:pt x="96" y="121"/>
                  </a:cubicBezTo>
                  <a:cubicBezTo>
                    <a:pt x="95" y="121"/>
                    <a:pt x="95" y="120"/>
                    <a:pt x="95" y="120"/>
                  </a:cubicBezTo>
                  <a:cubicBezTo>
                    <a:pt x="96" y="120"/>
                    <a:pt x="97" y="119"/>
                    <a:pt x="97" y="119"/>
                  </a:cubicBezTo>
                  <a:cubicBezTo>
                    <a:pt x="97" y="118"/>
                    <a:pt x="96" y="117"/>
                    <a:pt x="97" y="117"/>
                  </a:cubicBezTo>
                  <a:cubicBezTo>
                    <a:pt x="98" y="117"/>
                    <a:pt x="100" y="117"/>
                    <a:pt x="100" y="117"/>
                  </a:cubicBezTo>
                  <a:cubicBezTo>
                    <a:pt x="100" y="116"/>
                    <a:pt x="98" y="116"/>
                    <a:pt x="98" y="116"/>
                  </a:cubicBezTo>
                  <a:cubicBezTo>
                    <a:pt x="97" y="115"/>
                    <a:pt x="97" y="114"/>
                    <a:pt x="98" y="114"/>
                  </a:cubicBezTo>
                  <a:cubicBezTo>
                    <a:pt x="98" y="113"/>
                    <a:pt x="99" y="114"/>
                    <a:pt x="100" y="114"/>
                  </a:cubicBezTo>
                  <a:cubicBezTo>
                    <a:pt x="100" y="113"/>
                    <a:pt x="102" y="114"/>
                    <a:pt x="102" y="113"/>
                  </a:cubicBezTo>
                  <a:cubicBezTo>
                    <a:pt x="103" y="113"/>
                    <a:pt x="105" y="113"/>
                    <a:pt x="106" y="113"/>
                  </a:cubicBezTo>
                  <a:cubicBezTo>
                    <a:pt x="107" y="113"/>
                    <a:pt x="107" y="112"/>
                    <a:pt x="108" y="112"/>
                  </a:cubicBezTo>
                  <a:cubicBezTo>
                    <a:pt x="109" y="112"/>
                    <a:pt x="111" y="111"/>
                    <a:pt x="112" y="111"/>
                  </a:cubicBezTo>
                  <a:cubicBezTo>
                    <a:pt x="112" y="111"/>
                    <a:pt x="115" y="111"/>
                    <a:pt x="115" y="110"/>
                  </a:cubicBezTo>
                  <a:cubicBezTo>
                    <a:pt x="115" y="110"/>
                    <a:pt x="117" y="109"/>
                    <a:pt x="118" y="109"/>
                  </a:cubicBezTo>
                  <a:cubicBezTo>
                    <a:pt x="118" y="110"/>
                    <a:pt x="119" y="110"/>
                    <a:pt x="120" y="110"/>
                  </a:cubicBezTo>
                  <a:cubicBezTo>
                    <a:pt x="120" y="109"/>
                    <a:pt x="121" y="110"/>
                    <a:pt x="121" y="111"/>
                  </a:cubicBezTo>
                  <a:cubicBezTo>
                    <a:pt x="121" y="111"/>
                    <a:pt x="122" y="112"/>
                    <a:pt x="122" y="112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4"/>
                    <a:pt x="123" y="113"/>
                    <a:pt x="123" y="113"/>
                  </a:cubicBezTo>
                  <a:cubicBezTo>
                    <a:pt x="124" y="112"/>
                    <a:pt x="124" y="113"/>
                    <a:pt x="124" y="113"/>
                  </a:cubicBezTo>
                  <a:cubicBezTo>
                    <a:pt x="124" y="114"/>
                    <a:pt x="125" y="114"/>
                    <a:pt x="125" y="114"/>
                  </a:cubicBezTo>
                  <a:cubicBezTo>
                    <a:pt x="125" y="113"/>
                    <a:pt x="126" y="113"/>
                    <a:pt x="126" y="114"/>
                  </a:cubicBezTo>
                  <a:cubicBezTo>
                    <a:pt x="126" y="114"/>
                    <a:pt x="127" y="113"/>
                    <a:pt x="127" y="114"/>
                  </a:cubicBezTo>
                  <a:cubicBezTo>
                    <a:pt x="127" y="114"/>
                    <a:pt x="126" y="115"/>
                    <a:pt x="126" y="115"/>
                  </a:cubicBezTo>
                  <a:cubicBezTo>
                    <a:pt x="127" y="116"/>
                    <a:pt x="127" y="115"/>
                    <a:pt x="128" y="115"/>
                  </a:cubicBezTo>
                  <a:cubicBezTo>
                    <a:pt x="129" y="115"/>
                    <a:pt x="130" y="114"/>
                    <a:pt x="131" y="114"/>
                  </a:cubicBezTo>
                  <a:cubicBezTo>
                    <a:pt x="131" y="114"/>
                    <a:pt x="132" y="113"/>
                    <a:pt x="133" y="113"/>
                  </a:cubicBezTo>
                  <a:cubicBezTo>
                    <a:pt x="133" y="112"/>
                    <a:pt x="135" y="113"/>
                    <a:pt x="134" y="113"/>
                  </a:cubicBezTo>
                  <a:cubicBezTo>
                    <a:pt x="134" y="113"/>
                    <a:pt x="133" y="114"/>
                    <a:pt x="135" y="115"/>
                  </a:cubicBezTo>
                  <a:cubicBezTo>
                    <a:pt x="137" y="115"/>
                    <a:pt x="138" y="118"/>
                    <a:pt x="139" y="120"/>
                  </a:cubicBezTo>
                  <a:cubicBezTo>
                    <a:pt x="140" y="121"/>
                    <a:pt x="141" y="124"/>
                    <a:pt x="142" y="124"/>
                  </a:cubicBezTo>
                  <a:cubicBezTo>
                    <a:pt x="142" y="124"/>
                    <a:pt x="142" y="123"/>
                    <a:pt x="143" y="122"/>
                  </a:cubicBezTo>
                  <a:cubicBezTo>
                    <a:pt x="144" y="122"/>
                    <a:pt x="144" y="124"/>
                    <a:pt x="145" y="124"/>
                  </a:cubicBezTo>
                  <a:cubicBezTo>
                    <a:pt x="146" y="124"/>
                    <a:pt x="147" y="124"/>
                    <a:pt x="147" y="124"/>
                  </a:cubicBezTo>
                  <a:cubicBezTo>
                    <a:pt x="148" y="124"/>
                    <a:pt x="149" y="123"/>
                    <a:pt x="149" y="123"/>
                  </a:cubicBezTo>
                  <a:cubicBezTo>
                    <a:pt x="150" y="124"/>
                    <a:pt x="151" y="124"/>
                    <a:pt x="151" y="125"/>
                  </a:cubicBezTo>
                  <a:cubicBezTo>
                    <a:pt x="151" y="126"/>
                    <a:pt x="152" y="126"/>
                    <a:pt x="152" y="126"/>
                  </a:cubicBezTo>
                  <a:cubicBezTo>
                    <a:pt x="153" y="126"/>
                    <a:pt x="153" y="126"/>
                    <a:pt x="153" y="127"/>
                  </a:cubicBezTo>
                  <a:cubicBezTo>
                    <a:pt x="153" y="127"/>
                    <a:pt x="154" y="128"/>
                    <a:pt x="154" y="128"/>
                  </a:cubicBezTo>
                  <a:cubicBezTo>
                    <a:pt x="154" y="128"/>
                    <a:pt x="156" y="127"/>
                    <a:pt x="156" y="127"/>
                  </a:cubicBezTo>
                  <a:cubicBezTo>
                    <a:pt x="156" y="127"/>
                    <a:pt x="157" y="127"/>
                    <a:pt x="157" y="127"/>
                  </a:cubicBezTo>
                  <a:cubicBezTo>
                    <a:pt x="157" y="128"/>
                    <a:pt x="157" y="129"/>
                    <a:pt x="158" y="129"/>
                  </a:cubicBezTo>
                  <a:cubicBezTo>
                    <a:pt x="158" y="129"/>
                    <a:pt x="159" y="129"/>
                    <a:pt x="159" y="129"/>
                  </a:cubicBezTo>
                  <a:cubicBezTo>
                    <a:pt x="159" y="128"/>
                    <a:pt x="160" y="128"/>
                    <a:pt x="161" y="128"/>
                  </a:cubicBezTo>
                  <a:cubicBezTo>
                    <a:pt x="161" y="128"/>
                    <a:pt x="163" y="128"/>
                    <a:pt x="163" y="127"/>
                  </a:cubicBezTo>
                  <a:cubicBezTo>
                    <a:pt x="163" y="126"/>
                    <a:pt x="164" y="126"/>
                    <a:pt x="165" y="126"/>
                  </a:cubicBezTo>
                  <a:cubicBezTo>
                    <a:pt x="165" y="126"/>
                    <a:pt x="166" y="125"/>
                    <a:pt x="166" y="125"/>
                  </a:cubicBezTo>
                  <a:cubicBezTo>
                    <a:pt x="166" y="125"/>
                    <a:pt x="168" y="125"/>
                    <a:pt x="168" y="124"/>
                  </a:cubicBezTo>
                  <a:cubicBezTo>
                    <a:pt x="168" y="124"/>
                    <a:pt x="169" y="124"/>
                    <a:pt x="169" y="124"/>
                  </a:cubicBezTo>
                  <a:cubicBezTo>
                    <a:pt x="170" y="124"/>
                    <a:pt x="172" y="125"/>
                    <a:pt x="173" y="125"/>
                  </a:cubicBezTo>
                  <a:cubicBezTo>
                    <a:pt x="173" y="124"/>
                    <a:pt x="173" y="126"/>
                    <a:pt x="173" y="126"/>
                  </a:cubicBezTo>
                  <a:cubicBezTo>
                    <a:pt x="174" y="126"/>
                    <a:pt x="175" y="127"/>
                    <a:pt x="175" y="127"/>
                  </a:cubicBezTo>
                  <a:cubicBezTo>
                    <a:pt x="176" y="126"/>
                    <a:pt x="176" y="126"/>
                    <a:pt x="177" y="126"/>
                  </a:cubicBezTo>
                  <a:cubicBezTo>
                    <a:pt x="178" y="127"/>
                    <a:pt x="179" y="127"/>
                    <a:pt x="179" y="127"/>
                  </a:cubicBezTo>
                  <a:cubicBezTo>
                    <a:pt x="179" y="126"/>
                    <a:pt x="181" y="126"/>
                    <a:pt x="181" y="126"/>
                  </a:cubicBezTo>
                  <a:cubicBezTo>
                    <a:pt x="181" y="126"/>
                    <a:pt x="181" y="125"/>
                    <a:pt x="181" y="125"/>
                  </a:cubicBezTo>
                  <a:cubicBezTo>
                    <a:pt x="180" y="124"/>
                    <a:pt x="180" y="123"/>
                    <a:pt x="180" y="123"/>
                  </a:cubicBezTo>
                  <a:cubicBezTo>
                    <a:pt x="180" y="122"/>
                    <a:pt x="181" y="122"/>
                    <a:pt x="181" y="122"/>
                  </a:cubicBezTo>
                  <a:cubicBezTo>
                    <a:pt x="181" y="121"/>
                    <a:pt x="182" y="121"/>
                    <a:pt x="182" y="121"/>
                  </a:cubicBezTo>
                  <a:cubicBezTo>
                    <a:pt x="182" y="120"/>
                    <a:pt x="182" y="120"/>
                    <a:pt x="183" y="120"/>
                  </a:cubicBezTo>
                  <a:cubicBezTo>
                    <a:pt x="183" y="120"/>
                    <a:pt x="184" y="120"/>
                    <a:pt x="185" y="121"/>
                  </a:cubicBezTo>
                  <a:cubicBezTo>
                    <a:pt x="185" y="121"/>
                    <a:pt x="186" y="121"/>
                    <a:pt x="186" y="121"/>
                  </a:cubicBezTo>
                  <a:cubicBezTo>
                    <a:pt x="187" y="121"/>
                    <a:pt x="187" y="121"/>
                    <a:pt x="188" y="122"/>
                  </a:cubicBezTo>
                  <a:cubicBezTo>
                    <a:pt x="188" y="122"/>
                    <a:pt x="190" y="122"/>
                    <a:pt x="190" y="122"/>
                  </a:cubicBezTo>
                  <a:cubicBezTo>
                    <a:pt x="190" y="123"/>
                    <a:pt x="190" y="124"/>
                    <a:pt x="190" y="124"/>
                  </a:cubicBezTo>
                  <a:cubicBezTo>
                    <a:pt x="191" y="125"/>
                    <a:pt x="192" y="126"/>
                    <a:pt x="192" y="125"/>
                  </a:cubicBezTo>
                  <a:cubicBezTo>
                    <a:pt x="192" y="125"/>
                    <a:pt x="193" y="126"/>
                    <a:pt x="194" y="126"/>
                  </a:cubicBezTo>
                  <a:cubicBezTo>
                    <a:pt x="194" y="126"/>
                    <a:pt x="195" y="125"/>
                    <a:pt x="196" y="125"/>
                  </a:cubicBezTo>
                  <a:cubicBezTo>
                    <a:pt x="196" y="125"/>
                    <a:pt x="197" y="125"/>
                    <a:pt x="198" y="125"/>
                  </a:cubicBezTo>
                  <a:cubicBezTo>
                    <a:pt x="198" y="125"/>
                    <a:pt x="200" y="126"/>
                    <a:pt x="200" y="125"/>
                  </a:cubicBezTo>
                  <a:cubicBezTo>
                    <a:pt x="200" y="125"/>
                    <a:pt x="201" y="126"/>
                    <a:pt x="202" y="126"/>
                  </a:cubicBezTo>
                  <a:cubicBezTo>
                    <a:pt x="202" y="126"/>
                    <a:pt x="204" y="126"/>
                    <a:pt x="204" y="127"/>
                  </a:cubicBezTo>
                  <a:cubicBezTo>
                    <a:pt x="204" y="127"/>
                    <a:pt x="204" y="128"/>
                    <a:pt x="205" y="128"/>
                  </a:cubicBezTo>
                  <a:cubicBezTo>
                    <a:pt x="205" y="129"/>
                    <a:pt x="207" y="128"/>
                    <a:pt x="208" y="129"/>
                  </a:cubicBezTo>
                  <a:cubicBezTo>
                    <a:pt x="208" y="129"/>
                    <a:pt x="211" y="129"/>
                    <a:pt x="211" y="129"/>
                  </a:cubicBezTo>
                  <a:cubicBezTo>
                    <a:pt x="211" y="128"/>
                    <a:pt x="213" y="128"/>
                    <a:pt x="214" y="128"/>
                  </a:cubicBezTo>
                  <a:cubicBezTo>
                    <a:pt x="214" y="128"/>
                    <a:pt x="216" y="128"/>
                    <a:pt x="216" y="127"/>
                  </a:cubicBezTo>
                  <a:cubicBezTo>
                    <a:pt x="216" y="127"/>
                    <a:pt x="217" y="126"/>
                    <a:pt x="218" y="126"/>
                  </a:cubicBezTo>
                  <a:cubicBezTo>
                    <a:pt x="218" y="126"/>
                    <a:pt x="220" y="126"/>
                    <a:pt x="220" y="126"/>
                  </a:cubicBezTo>
                  <a:cubicBezTo>
                    <a:pt x="221" y="127"/>
                    <a:pt x="222" y="127"/>
                    <a:pt x="222" y="127"/>
                  </a:cubicBezTo>
                  <a:cubicBezTo>
                    <a:pt x="223" y="126"/>
                    <a:pt x="224" y="127"/>
                    <a:pt x="225" y="127"/>
                  </a:cubicBezTo>
                  <a:cubicBezTo>
                    <a:pt x="225" y="128"/>
                    <a:pt x="226" y="128"/>
                    <a:pt x="227" y="128"/>
                  </a:cubicBezTo>
                  <a:cubicBezTo>
                    <a:pt x="227" y="128"/>
                    <a:pt x="229" y="127"/>
                    <a:pt x="229" y="127"/>
                  </a:cubicBezTo>
                  <a:cubicBezTo>
                    <a:pt x="230" y="126"/>
                    <a:pt x="230" y="126"/>
                    <a:pt x="230" y="126"/>
                  </a:cubicBezTo>
                  <a:cubicBezTo>
                    <a:pt x="230" y="125"/>
                    <a:pt x="231" y="124"/>
                    <a:pt x="231" y="123"/>
                  </a:cubicBezTo>
                  <a:cubicBezTo>
                    <a:pt x="231" y="123"/>
                    <a:pt x="232" y="121"/>
                    <a:pt x="233" y="121"/>
                  </a:cubicBezTo>
                  <a:cubicBezTo>
                    <a:pt x="233" y="121"/>
                    <a:pt x="234" y="120"/>
                    <a:pt x="234" y="120"/>
                  </a:cubicBezTo>
                  <a:cubicBezTo>
                    <a:pt x="234" y="119"/>
                    <a:pt x="233" y="118"/>
                    <a:pt x="233" y="118"/>
                  </a:cubicBezTo>
                  <a:cubicBezTo>
                    <a:pt x="233" y="118"/>
                    <a:pt x="232" y="118"/>
                    <a:pt x="233" y="117"/>
                  </a:cubicBezTo>
                  <a:cubicBezTo>
                    <a:pt x="234" y="116"/>
                    <a:pt x="235" y="116"/>
                    <a:pt x="236" y="116"/>
                  </a:cubicBezTo>
                  <a:cubicBezTo>
                    <a:pt x="236" y="116"/>
                    <a:pt x="238" y="115"/>
                    <a:pt x="239" y="116"/>
                  </a:cubicBezTo>
                  <a:cubicBezTo>
                    <a:pt x="240" y="116"/>
                    <a:pt x="241" y="115"/>
                    <a:pt x="242" y="116"/>
                  </a:cubicBezTo>
                  <a:cubicBezTo>
                    <a:pt x="243" y="117"/>
                    <a:pt x="244" y="116"/>
                    <a:pt x="245" y="117"/>
                  </a:cubicBezTo>
                  <a:cubicBezTo>
                    <a:pt x="245" y="117"/>
                    <a:pt x="246" y="118"/>
                    <a:pt x="246" y="119"/>
                  </a:cubicBezTo>
                  <a:cubicBezTo>
                    <a:pt x="246" y="119"/>
                    <a:pt x="247" y="119"/>
                    <a:pt x="247" y="121"/>
                  </a:cubicBezTo>
                  <a:cubicBezTo>
                    <a:pt x="248" y="122"/>
                    <a:pt x="248" y="123"/>
                    <a:pt x="249" y="123"/>
                  </a:cubicBezTo>
                  <a:cubicBezTo>
                    <a:pt x="249" y="124"/>
                    <a:pt x="250" y="126"/>
                    <a:pt x="250" y="126"/>
                  </a:cubicBezTo>
                  <a:cubicBezTo>
                    <a:pt x="250" y="127"/>
                    <a:pt x="249" y="127"/>
                    <a:pt x="251" y="128"/>
                  </a:cubicBezTo>
                  <a:cubicBezTo>
                    <a:pt x="252" y="128"/>
                    <a:pt x="253" y="129"/>
                    <a:pt x="253" y="128"/>
                  </a:cubicBezTo>
                  <a:cubicBezTo>
                    <a:pt x="253" y="128"/>
                    <a:pt x="255" y="129"/>
                    <a:pt x="255" y="129"/>
                  </a:cubicBezTo>
                  <a:cubicBezTo>
                    <a:pt x="256" y="130"/>
                    <a:pt x="257" y="130"/>
                    <a:pt x="257" y="131"/>
                  </a:cubicBezTo>
                  <a:cubicBezTo>
                    <a:pt x="257" y="131"/>
                    <a:pt x="257" y="132"/>
                    <a:pt x="257" y="133"/>
                  </a:cubicBezTo>
                  <a:cubicBezTo>
                    <a:pt x="257" y="133"/>
                    <a:pt x="259" y="134"/>
                    <a:pt x="260" y="133"/>
                  </a:cubicBezTo>
                  <a:cubicBezTo>
                    <a:pt x="261" y="133"/>
                    <a:pt x="261" y="134"/>
                    <a:pt x="262" y="133"/>
                  </a:cubicBezTo>
                  <a:cubicBezTo>
                    <a:pt x="262" y="132"/>
                    <a:pt x="264" y="132"/>
                    <a:pt x="264" y="132"/>
                  </a:cubicBezTo>
                  <a:cubicBezTo>
                    <a:pt x="264" y="132"/>
                    <a:pt x="266" y="131"/>
                    <a:pt x="266" y="133"/>
                  </a:cubicBezTo>
                  <a:cubicBezTo>
                    <a:pt x="266" y="134"/>
                    <a:pt x="267" y="134"/>
                    <a:pt x="266" y="135"/>
                  </a:cubicBezTo>
                  <a:cubicBezTo>
                    <a:pt x="265" y="135"/>
                    <a:pt x="265" y="137"/>
                    <a:pt x="265" y="137"/>
                  </a:cubicBezTo>
                  <a:cubicBezTo>
                    <a:pt x="264" y="138"/>
                    <a:pt x="263" y="138"/>
                    <a:pt x="263" y="139"/>
                  </a:cubicBezTo>
                  <a:cubicBezTo>
                    <a:pt x="263" y="140"/>
                    <a:pt x="262" y="140"/>
                    <a:pt x="262" y="141"/>
                  </a:cubicBezTo>
                  <a:cubicBezTo>
                    <a:pt x="262" y="141"/>
                    <a:pt x="261" y="141"/>
                    <a:pt x="260" y="141"/>
                  </a:cubicBezTo>
                  <a:cubicBezTo>
                    <a:pt x="259" y="140"/>
                    <a:pt x="259" y="142"/>
                    <a:pt x="258" y="142"/>
                  </a:cubicBezTo>
                  <a:cubicBezTo>
                    <a:pt x="258" y="142"/>
                    <a:pt x="258" y="143"/>
                    <a:pt x="258" y="143"/>
                  </a:cubicBezTo>
                  <a:cubicBezTo>
                    <a:pt x="258" y="144"/>
                    <a:pt x="258" y="144"/>
                    <a:pt x="258" y="145"/>
                  </a:cubicBezTo>
                  <a:cubicBezTo>
                    <a:pt x="258" y="146"/>
                    <a:pt x="258" y="147"/>
                    <a:pt x="258" y="147"/>
                  </a:cubicBezTo>
                  <a:cubicBezTo>
                    <a:pt x="259" y="147"/>
                    <a:pt x="260" y="146"/>
                    <a:pt x="260" y="146"/>
                  </a:cubicBezTo>
                  <a:cubicBezTo>
                    <a:pt x="261" y="146"/>
                    <a:pt x="262" y="148"/>
                    <a:pt x="263" y="148"/>
                  </a:cubicBezTo>
                  <a:cubicBezTo>
                    <a:pt x="264" y="148"/>
                    <a:pt x="268" y="145"/>
                    <a:pt x="268" y="145"/>
                  </a:cubicBezTo>
                  <a:cubicBezTo>
                    <a:pt x="268" y="144"/>
                    <a:pt x="271" y="142"/>
                    <a:pt x="272" y="140"/>
                  </a:cubicBezTo>
                  <a:cubicBezTo>
                    <a:pt x="273" y="139"/>
                    <a:pt x="275" y="137"/>
                    <a:pt x="275" y="136"/>
                  </a:cubicBezTo>
                  <a:cubicBezTo>
                    <a:pt x="276" y="135"/>
                    <a:pt x="277" y="133"/>
                    <a:pt x="278" y="132"/>
                  </a:cubicBezTo>
                  <a:cubicBezTo>
                    <a:pt x="278" y="132"/>
                    <a:pt x="278" y="132"/>
                    <a:pt x="279" y="130"/>
                  </a:cubicBezTo>
                  <a:cubicBezTo>
                    <a:pt x="280" y="128"/>
                    <a:pt x="280" y="124"/>
                    <a:pt x="280" y="124"/>
                  </a:cubicBezTo>
                  <a:cubicBezTo>
                    <a:pt x="280" y="124"/>
                    <a:pt x="280" y="123"/>
                    <a:pt x="281" y="123"/>
                  </a:cubicBezTo>
                  <a:cubicBezTo>
                    <a:pt x="281" y="122"/>
                    <a:pt x="281" y="121"/>
                    <a:pt x="282" y="121"/>
                  </a:cubicBezTo>
                  <a:cubicBezTo>
                    <a:pt x="282" y="120"/>
                    <a:pt x="282" y="120"/>
                    <a:pt x="282" y="119"/>
                  </a:cubicBezTo>
                  <a:cubicBezTo>
                    <a:pt x="282" y="119"/>
                    <a:pt x="282" y="118"/>
                    <a:pt x="282" y="118"/>
                  </a:cubicBezTo>
                  <a:cubicBezTo>
                    <a:pt x="282" y="117"/>
                    <a:pt x="282" y="117"/>
                    <a:pt x="282" y="117"/>
                  </a:cubicBezTo>
                  <a:cubicBezTo>
                    <a:pt x="282" y="117"/>
                    <a:pt x="282" y="116"/>
                    <a:pt x="281" y="116"/>
                  </a:cubicBezTo>
                  <a:cubicBezTo>
                    <a:pt x="281" y="116"/>
                    <a:pt x="280" y="115"/>
                    <a:pt x="280" y="115"/>
                  </a:cubicBezTo>
                  <a:cubicBezTo>
                    <a:pt x="280" y="114"/>
                    <a:pt x="279" y="113"/>
                    <a:pt x="278" y="113"/>
                  </a:cubicBezTo>
                  <a:cubicBezTo>
                    <a:pt x="277" y="113"/>
                    <a:pt x="276" y="113"/>
                    <a:pt x="276" y="113"/>
                  </a:cubicBezTo>
                  <a:cubicBezTo>
                    <a:pt x="276" y="114"/>
                    <a:pt x="276" y="114"/>
                    <a:pt x="276" y="114"/>
                  </a:cubicBezTo>
                  <a:cubicBezTo>
                    <a:pt x="275" y="114"/>
                    <a:pt x="275" y="114"/>
                    <a:pt x="275" y="115"/>
                  </a:cubicBezTo>
                  <a:cubicBezTo>
                    <a:pt x="274" y="116"/>
                    <a:pt x="273" y="116"/>
                    <a:pt x="273" y="115"/>
                  </a:cubicBezTo>
                  <a:cubicBezTo>
                    <a:pt x="274" y="114"/>
                    <a:pt x="273" y="114"/>
                    <a:pt x="273" y="114"/>
                  </a:cubicBezTo>
                  <a:cubicBezTo>
                    <a:pt x="273" y="113"/>
                    <a:pt x="274" y="112"/>
                    <a:pt x="273" y="113"/>
                  </a:cubicBezTo>
                  <a:cubicBezTo>
                    <a:pt x="272" y="113"/>
                    <a:pt x="272" y="114"/>
                    <a:pt x="272" y="114"/>
                  </a:cubicBezTo>
                  <a:cubicBezTo>
                    <a:pt x="271" y="115"/>
                    <a:pt x="271" y="113"/>
                    <a:pt x="271" y="112"/>
                  </a:cubicBezTo>
                  <a:cubicBezTo>
                    <a:pt x="272" y="112"/>
                    <a:pt x="270" y="112"/>
                    <a:pt x="269" y="112"/>
                  </a:cubicBezTo>
                  <a:cubicBezTo>
                    <a:pt x="267" y="112"/>
                    <a:pt x="268" y="111"/>
                    <a:pt x="269" y="110"/>
                  </a:cubicBezTo>
                  <a:cubicBezTo>
                    <a:pt x="270" y="110"/>
                    <a:pt x="270" y="109"/>
                    <a:pt x="270" y="109"/>
                  </a:cubicBezTo>
                  <a:cubicBezTo>
                    <a:pt x="271" y="109"/>
                    <a:pt x="272" y="108"/>
                    <a:pt x="273" y="107"/>
                  </a:cubicBezTo>
                  <a:cubicBezTo>
                    <a:pt x="274" y="107"/>
                    <a:pt x="274" y="106"/>
                    <a:pt x="275" y="105"/>
                  </a:cubicBezTo>
                  <a:cubicBezTo>
                    <a:pt x="275" y="105"/>
                    <a:pt x="276" y="104"/>
                    <a:pt x="278" y="103"/>
                  </a:cubicBezTo>
                  <a:cubicBezTo>
                    <a:pt x="279" y="102"/>
                    <a:pt x="280" y="101"/>
                    <a:pt x="280" y="100"/>
                  </a:cubicBezTo>
                  <a:cubicBezTo>
                    <a:pt x="281" y="100"/>
                    <a:pt x="283" y="99"/>
                    <a:pt x="283" y="98"/>
                  </a:cubicBezTo>
                  <a:cubicBezTo>
                    <a:pt x="283" y="98"/>
                    <a:pt x="286" y="96"/>
                    <a:pt x="287" y="96"/>
                  </a:cubicBezTo>
                  <a:cubicBezTo>
                    <a:pt x="289" y="96"/>
                    <a:pt x="292" y="96"/>
                    <a:pt x="292" y="96"/>
                  </a:cubicBezTo>
                  <a:cubicBezTo>
                    <a:pt x="293" y="97"/>
                    <a:pt x="293" y="97"/>
                    <a:pt x="294" y="96"/>
                  </a:cubicBezTo>
                  <a:cubicBezTo>
                    <a:pt x="294" y="96"/>
                    <a:pt x="295" y="96"/>
                    <a:pt x="296" y="96"/>
                  </a:cubicBezTo>
                  <a:cubicBezTo>
                    <a:pt x="297" y="97"/>
                    <a:pt x="297" y="96"/>
                    <a:pt x="298" y="96"/>
                  </a:cubicBezTo>
                  <a:cubicBezTo>
                    <a:pt x="299" y="96"/>
                    <a:pt x="300" y="96"/>
                    <a:pt x="300" y="96"/>
                  </a:cubicBezTo>
                  <a:cubicBezTo>
                    <a:pt x="300" y="95"/>
                    <a:pt x="303" y="95"/>
                    <a:pt x="303" y="95"/>
                  </a:cubicBezTo>
                  <a:cubicBezTo>
                    <a:pt x="304" y="96"/>
                    <a:pt x="304" y="96"/>
                    <a:pt x="305" y="96"/>
                  </a:cubicBezTo>
                  <a:cubicBezTo>
                    <a:pt x="306" y="95"/>
                    <a:pt x="306" y="96"/>
                    <a:pt x="307" y="96"/>
                  </a:cubicBezTo>
                  <a:cubicBezTo>
                    <a:pt x="307" y="96"/>
                    <a:pt x="307" y="97"/>
                    <a:pt x="306" y="97"/>
                  </a:cubicBezTo>
                  <a:cubicBezTo>
                    <a:pt x="306" y="97"/>
                    <a:pt x="305" y="97"/>
                    <a:pt x="305" y="98"/>
                  </a:cubicBezTo>
                  <a:cubicBezTo>
                    <a:pt x="306" y="98"/>
                    <a:pt x="307" y="97"/>
                    <a:pt x="308" y="98"/>
                  </a:cubicBezTo>
                  <a:cubicBezTo>
                    <a:pt x="308" y="98"/>
                    <a:pt x="309" y="98"/>
                    <a:pt x="310" y="97"/>
                  </a:cubicBezTo>
                  <a:cubicBezTo>
                    <a:pt x="311" y="97"/>
                    <a:pt x="311" y="98"/>
                    <a:pt x="312" y="97"/>
                  </a:cubicBezTo>
                  <a:cubicBezTo>
                    <a:pt x="312" y="97"/>
                    <a:pt x="314" y="96"/>
                    <a:pt x="314" y="96"/>
                  </a:cubicBezTo>
                  <a:cubicBezTo>
                    <a:pt x="315" y="97"/>
                    <a:pt x="314" y="96"/>
                    <a:pt x="313" y="96"/>
                  </a:cubicBezTo>
                  <a:cubicBezTo>
                    <a:pt x="312" y="96"/>
                    <a:pt x="312" y="95"/>
                    <a:pt x="313" y="94"/>
                  </a:cubicBezTo>
                  <a:cubicBezTo>
                    <a:pt x="314" y="92"/>
                    <a:pt x="316" y="92"/>
                    <a:pt x="317" y="91"/>
                  </a:cubicBezTo>
                  <a:cubicBezTo>
                    <a:pt x="318" y="90"/>
                    <a:pt x="318" y="90"/>
                    <a:pt x="318" y="90"/>
                  </a:cubicBezTo>
                  <a:cubicBezTo>
                    <a:pt x="318" y="89"/>
                    <a:pt x="319" y="88"/>
                    <a:pt x="320" y="88"/>
                  </a:cubicBezTo>
                  <a:cubicBezTo>
                    <a:pt x="320" y="88"/>
                    <a:pt x="322" y="88"/>
                    <a:pt x="323" y="87"/>
                  </a:cubicBezTo>
                  <a:cubicBezTo>
                    <a:pt x="325" y="87"/>
                    <a:pt x="324" y="88"/>
                    <a:pt x="325" y="88"/>
                  </a:cubicBezTo>
                  <a:cubicBezTo>
                    <a:pt x="325" y="88"/>
                    <a:pt x="326" y="87"/>
                    <a:pt x="327" y="87"/>
                  </a:cubicBezTo>
                  <a:cubicBezTo>
                    <a:pt x="327" y="88"/>
                    <a:pt x="326" y="88"/>
                    <a:pt x="325" y="89"/>
                  </a:cubicBezTo>
                  <a:cubicBezTo>
                    <a:pt x="325" y="90"/>
                    <a:pt x="326" y="90"/>
                    <a:pt x="327" y="90"/>
                  </a:cubicBezTo>
                  <a:cubicBezTo>
                    <a:pt x="327" y="91"/>
                    <a:pt x="326" y="91"/>
                    <a:pt x="326" y="91"/>
                  </a:cubicBezTo>
                  <a:cubicBezTo>
                    <a:pt x="326" y="92"/>
                    <a:pt x="327" y="92"/>
                    <a:pt x="329" y="90"/>
                  </a:cubicBezTo>
                  <a:cubicBezTo>
                    <a:pt x="330" y="89"/>
                    <a:pt x="332" y="88"/>
                    <a:pt x="333" y="88"/>
                  </a:cubicBezTo>
                  <a:cubicBezTo>
                    <a:pt x="334" y="88"/>
                    <a:pt x="333" y="87"/>
                    <a:pt x="333" y="86"/>
                  </a:cubicBezTo>
                  <a:cubicBezTo>
                    <a:pt x="333" y="85"/>
                    <a:pt x="336" y="84"/>
                    <a:pt x="337" y="85"/>
                  </a:cubicBezTo>
                  <a:cubicBezTo>
                    <a:pt x="338" y="85"/>
                    <a:pt x="338" y="85"/>
                    <a:pt x="337" y="85"/>
                  </a:cubicBezTo>
                  <a:cubicBezTo>
                    <a:pt x="336" y="85"/>
                    <a:pt x="335" y="86"/>
                    <a:pt x="335" y="87"/>
                  </a:cubicBezTo>
                  <a:cubicBezTo>
                    <a:pt x="336" y="88"/>
                    <a:pt x="335" y="88"/>
                    <a:pt x="335" y="89"/>
                  </a:cubicBezTo>
                  <a:cubicBezTo>
                    <a:pt x="336" y="89"/>
                    <a:pt x="334" y="89"/>
                    <a:pt x="334" y="90"/>
                  </a:cubicBezTo>
                  <a:cubicBezTo>
                    <a:pt x="334" y="90"/>
                    <a:pt x="334" y="91"/>
                    <a:pt x="334" y="91"/>
                  </a:cubicBezTo>
                  <a:cubicBezTo>
                    <a:pt x="333" y="91"/>
                    <a:pt x="331" y="91"/>
                    <a:pt x="331" y="92"/>
                  </a:cubicBezTo>
                  <a:cubicBezTo>
                    <a:pt x="331" y="93"/>
                    <a:pt x="329" y="93"/>
                    <a:pt x="329" y="94"/>
                  </a:cubicBezTo>
                  <a:cubicBezTo>
                    <a:pt x="328" y="96"/>
                    <a:pt x="326" y="96"/>
                    <a:pt x="324" y="98"/>
                  </a:cubicBezTo>
                  <a:cubicBezTo>
                    <a:pt x="323" y="101"/>
                    <a:pt x="321" y="101"/>
                    <a:pt x="321" y="101"/>
                  </a:cubicBezTo>
                  <a:cubicBezTo>
                    <a:pt x="321" y="101"/>
                    <a:pt x="319" y="101"/>
                    <a:pt x="319" y="101"/>
                  </a:cubicBezTo>
                  <a:cubicBezTo>
                    <a:pt x="318" y="101"/>
                    <a:pt x="319" y="103"/>
                    <a:pt x="318" y="104"/>
                  </a:cubicBezTo>
                  <a:cubicBezTo>
                    <a:pt x="316" y="106"/>
                    <a:pt x="316" y="108"/>
                    <a:pt x="316" y="110"/>
                  </a:cubicBezTo>
                  <a:cubicBezTo>
                    <a:pt x="316" y="112"/>
                    <a:pt x="316" y="117"/>
                    <a:pt x="317" y="118"/>
                  </a:cubicBezTo>
                  <a:cubicBezTo>
                    <a:pt x="317" y="119"/>
                    <a:pt x="317" y="122"/>
                    <a:pt x="318" y="122"/>
                  </a:cubicBezTo>
                  <a:cubicBezTo>
                    <a:pt x="318" y="123"/>
                    <a:pt x="318" y="123"/>
                    <a:pt x="318" y="124"/>
                  </a:cubicBezTo>
                  <a:cubicBezTo>
                    <a:pt x="319" y="124"/>
                    <a:pt x="320" y="122"/>
                    <a:pt x="321" y="122"/>
                  </a:cubicBezTo>
                  <a:cubicBezTo>
                    <a:pt x="322" y="121"/>
                    <a:pt x="321" y="121"/>
                    <a:pt x="322" y="120"/>
                  </a:cubicBezTo>
                  <a:cubicBezTo>
                    <a:pt x="322" y="120"/>
                    <a:pt x="322" y="118"/>
                    <a:pt x="322" y="118"/>
                  </a:cubicBezTo>
                  <a:cubicBezTo>
                    <a:pt x="323" y="118"/>
                    <a:pt x="324" y="117"/>
                    <a:pt x="324" y="117"/>
                  </a:cubicBezTo>
                  <a:cubicBezTo>
                    <a:pt x="324" y="116"/>
                    <a:pt x="325" y="117"/>
                    <a:pt x="326" y="117"/>
                  </a:cubicBezTo>
                  <a:cubicBezTo>
                    <a:pt x="326" y="116"/>
                    <a:pt x="326" y="115"/>
                    <a:pt x="325" y="115"/>
                  </a:cubicBezTo>
                  <a:cubicBezTo>
                    <a:pt x="325" y="114"/>
                    <a:pt x="327" y="113"/>
                    <a:pt x="328" y="112"/>
                  </a:cubicBezTo>
                  <a:cubicBezTo>
                    <a:pt x="328" y="112"/>
                    <a:pt x="330" y="113"/>
                    <a:pt x="330" y="112"/>
                  </a:cubicBezTo>
                  <a:cubicBezTo>
                    <a:pt x="331" y="111"/>
                    <a:pt x="330" y="110"/>
                    <a:pt x="330" y="110"/>
                  </a:cubicBezTo>
                  <a:cubicBezTo>
                    <a:pt x="330" y="109"/>
                    <a:pt x="331" y="107"/>
                    <a:pt x="332" y="107"/>
                  </a:cubicBezTo>
                  <a:cubicBezTo>
                    <a:pt x="332" y="107"/>
                    <a:pt x="333" y="107"/>
                    <a:pt x="333" y="107"/>
                  </a:cubicBezTo>
                  <a:cubicBezTo>
                    <a:pt x="334" y="106"/>
                    <a:pt x="333" y="105"/>
                    <a:pt x="332" y="105"/>
                  </a:cubicBezTo>
                  <a:cubicBezTo>
                    <a:pt x="332" y="105"/>
                    <a:pt x="332" y="103"/>
                    <a:pt x="333" y="103"/>
                  </a:cubicBezTo>
                  <a:cubicBezTo>
                    <a:pt x="334" y="102"/>
                    <a:pt x="334" y="102"/>
                    <a:pt x="333" y="101"/>
                  </a:cubicBezTo>
                  <a:cubicBezTo>
                    <a:pt x="332" y="101"/>
                    <a:pt x="332" y="101"/>
                    <a:pt x="331" y="101"/>
                  </a:cubicBezTo>
                  <a:cubicBezTo>
                    <a:pt x="331" y="102"/>
                    <a:pt x="330" y="100"/>
                    <a:pt x="331" y="99"/>
                  </a:cubicBezTo>
                  <a:cubicBezTo>
                    <a:pt x="332" y="98"/>
                    <a:pt x="333" y="98"/>
                    <a:pt x="333" y="97"/>
                  </a:cubicBezTo>
                  <a:cubicBezTo>
                    <a:pt x="333" y="96"/>
                    <a:pt x="334" y="95"/>
                    <a:pt x="335" y="94"/>
                  </a:cubicBezTo>
                  <a:cubicBezTo>
                    <a:pt x="335" y="94"/>
                    <a:pt x="336" y="94"/>
                    <a:pt x="337" y="94"/>
                  </a:cubicBezTo>
                  <a:cubicBezTo>
                    <a:pt x="337" y="94"/>
                    <a:pt x="337" y="95"/>
                    <a:pt x="338" y="94"/>
                  </a:cubicBezTo>
                  <a:cubicBezTo>
                    <a:pt x="338" y="94"/>
                    <a:pt x="339" y="92"/>
                    <a:pt x="340" y="92"/>
                  </a:cubicBezTo>
                  <a:cubicBezTo>
                    <a:pt x="341" y="92"/>
                    <a:pt x="340" y="93"/>
                    <a:pt x="340" y="94"/>
                  </a:cubicBezTo>
                  <a:cubicBezTo>
                    <a:pt x="341" y="95"/>
                    <a:pt x="341" y="94"/>
                    <a:pt x="343" y="93"/>
                  </a:cubicBezTo>
                  <a:cubicBezTo>
                    <a:pt x="344" y="92"/>
                    <a:pt x="347" y="92"/>
                    <a:pt x="348" y="93"/>
                  </a:cubicBezTo>
                  <a:cubicBezTo>
                    <a:pt x="349" y="93"/>
                    <a:pt x="350" y="94"/>
                    <a:pt x="350" y="94"/>
                  </a:cubicBezTo>
                  <a:cubicBezTo>
                    <a:pt x="351" y="94"/>
                    <a:pt x="350" y="93"/>
                    <a:pt x="351" y="93"/>
                  </a:cubicBezTo>
                  <a:cubicBezTo>
                    <a:pt x="352" y="92"/>
                    <a:pt x="353" y="92"/>
                    <a:pt x="354" y="91"/>
                  </a:cubicBezTo>
                  <a:cubicBezTo>
                    <a:pt x="356" y="90"/>
                    <a:pt x="355" y="91"/>
                    <a:pt x="356" y="90"/>
                  </a:cubicBezTo>
                  <a:cubicBezTo>
                    <a:pt x="356" y="89"/>
                    <a:pt x="357" y="89"/>
                    <a:pt x="357" y="89"/>
                  </a:cubicBezTo>
                  <a:cubicBezTo>
                    <a:pt x="357" y="88"/>
                    <a:pt x="359" y="88"/>
                    <a:pt x="361" y="87"/>
                  </a:cubicBezTo>
                  <a:cubicBezTo>
                    <a:pt x="363" y="87"/>
                    <a:pt x="366" y="85"/>
                    <a:pt x="366" y="85"/>
                  </a:cubicBezTo>
                  <a:cubicBezTo>
                    <a:pt x="366" y="84"/>
                    <a:pt x="367" y="84"/>
                    <a:pt x="367" y="85"/>
                  </a:cubicBezTo>
                  <a:cubicBezTo>
                    <a:pt x="367" y="85"/>
                    <a:pt x="368" y="85"/>
                    <a:pt x="369" y="85"/>
                  </a:cubicBezTo>
                  <a:cubicBezTo>
                    <a:pt x="370" y="85"/>
                    <a:pt x="371" y="86"/>
                    <a:pt x="371" y="85"/>
                  </a:cubicBezTo>
                  <a:cubicBezTo>
                    <a:pt x="372" y="84"/>
                    <a:pt x="371" y="84"/>
                    <a:pt x="371" y="83"/>
                  </a:cubicBezTo>
                  <a:cubicBezTo>
                    <a:pt x="371" y="82"/>
                    <a:pt x="370" y="82"/>
                    <a:pt x="370" y="81"/>
                  </a:cubicBezTo>
                  <a:cubicBezTo>
                    <a:pt x="370" y="80"/>
                    <a:pt x="369" y="78"/>
                    <a:pt x="369" y="79"/>
                  </a:cubicBezTo>
                  <a:cubicBezTo>
                    <a:pt x="368" y="79"/>
                    <a:pt x="367" y="78"/>
                    <a:pt x="367" y="78"/>
                  </a:cubicBezTo>
                  <a:cubicBezTo>
                    <a:pt x="367" y="77"/>
                    <a:pt x="367" y="77"/>
                    <a:pt x="366" y="77"/>
                  </a:cubicBezTo>
                  <a:cubicBezTo>
                    <a:pt x="366" y="77"/>
                    <a:pt x="365" y="77"/>
                    <a:pt x="364" y="77"/>
                  </a:cubicBezTo>
                  <a:cubicBezTo>
                    <a:pt x="364" y="76"/>
                    <a:pt x="366" y="75"/>
                    <a:pt x="367" y="76"/>
                  </a:cubicBezTo>
                  <a:cubicBezTo>
                    <a:pt x="368" y="76"/>
                    <a:pt x="367" y="77"/>
                    <a:pt x="368" y="77"/>
                  </a:cubicBezTo>
                  <a:cubicBezTo>
                    <a:pt x="369" y="77"/>
                    <a:pt x="370" y="77"/>
                    <a:pt x="371" y="77"/>
                  </a:cubicBezTo>
                  <a:cubicBezTo>
                    <a:pt x="371" y="77"/>
                    <a:pt x="373" y="76"/>
                    <a:pt x="374" y="75"/>
                  </a:cubicBezTo>
                  <a:cubicBezTo>
                    <a:pt x="374" y="75"/>
                    <a:pt x="374" y="74"/>
                    <a:pt x="374" y="74"/>
                  </a:cubicBezTo>
                  <a:cubicBezTo>
                    <a:pt x="375" y="74"/>
                    <a:pt x="375" y="73"/>
                    <a:pt x="374" y="73"/>
                  </a:cubicBezTo>
                  <a:cubicBezTo>
                    <a:pt x="373" y="72"/>
                    <a:pt x="374" y="72"/>
                    <a:pt x="374" y="72"/>
                  </a:cubicBezTo>
                  <a:cubicBezTo>
                    <a:pt x="375" y="72"/>
                    <a:pt x="375" y="71"/>
                    <a:pt x="375" y="71"/>
                  </a:cubicBezTo>
                  <a:cubicBezTo>
                    <a:pt x="375" y="71"/>
                    <a:pt x="375" y="71"/>
                    <a:pt x="376" y="71"/>
                  </a:cubicBezTo>
                  <a:cubicBezTo>
                    <a:pt x="377" y="70"/>
                    <a:pt x="376" y="71"/>
                    <a:pt x="376" y="72"/>
                  </a:cubicBezTo>
                  <a:cubicBezTo>
                    <a:pt x="376" y="73"/>
                    <a:pt x="377" y="73"/>
                    <a:pt x="377" y="74"/>
                  </a:cubicBezTo>
                  <a:cubicBezTo>
                    <a:pt x="377" y="74"/>
                    <a:pt x="378" y="74"/>
                    <a:pt x="379" y="74"/>
                  </a:cubicBezTo>
                  <a:cubicBezTo>
                    <a:pt x="380" y="73"/>
                    <a:pt x="383" y="74"/>
                    <a:pt x="383" y="75"/>
                  </a:cubicBezTo>
                  <a:cubicBezTo>
                    <a:pt x="383" y="75"/>
                    <a:pt x="383" y="76"/>
                    <a:pt x="384" y="77"/>
                  </a:cubicBezTo>
                  <a:cubicBezTo>
                    <a:pt x="386" y="77"/>
                    <a:pt x="387" y="77"/>
                    <a:pt x="387" y="78"/>
                  </a:cubicBezTo>
                  <a:cubicBezTo>
                    <a:pt x="387" y="78"/>
                    <a:pt x="387" y="78"/>
                    <a:pt x="388" y="78"/>
                  </a:cubicBezTo>
                  <a:cubicBezTo>
                    <a:pt x="389" y="78"/>
                    <a:pt x="389" y="79"/>
                    <a:pt x="389" y="78"/>
                  </a:cubicBezTo>
                  <a:cubicBezTo>
                    <a:pt x="390" y="78"/>
                    <a:pt x="390" y="79"/>
                    <a:pt x="391" y="78"/>
                  </a:cubicBezTo>
                  <a:cubicBezTo>
                    <a:pt x="391" y="78"/>
                    <a:pt x="389" y="77"/>
                    <a:pt x="390" y="77"/>
                  </a:cubicBezTo>
                  <a:cubicBezTo>
                    <a:pt x="390" y="76"/>
                    <a:pt x="390" y="77"/>
                    <a:pt x="391" y="77"/>
                  </a:cubicBezTo>
                  <a:cubicBezTo>
                    <a:pt x="391" y="77"/>
                    <a:pt x="391" y="76"/>
                    <a:pt x="391" y="76"/>
                  </a:cubicBezTo>
                  <a:cubicBezTo>
                    <a:pt x="391" y="76"/>
                    <a:pt x="391" y="74"/>
                    <a:pt x="391" y="74"/>
                  </a:cubicBezTo>
                  <a:cubicBezTo>
                    <a:pt x="390" y="74"/>
                    <a:pt x="391" y="73"/>
                    <a:pt x="391" y="73"/>
                  </a:cubicBezTo>
                  <a:cubicBezTo>
                    <a:pt x="392" y="74"/>
                    <a:pt x="393" y="74"/>
                    <a:pt x="394" y="74"/>
                  </a:cubicBezTo>
                  <a:cubicBezTo>
                    <a:pt x="395" y="74"/>
                    <a:pt x="394" y="73"/>
                    <a:pt x="393" y="73"/>
                  </a:cubicBezTo>
                  <a:cubicBezTo>
                    <a:pt x="393" y="73"/>
                    <a:pt x="394" y="73"/>
                    <a:pt x="394" y="73"/>
                  </a:cubicBezTo>
                  <a:cubicBezTo>
                    <a:pt x="394" y="74"/>
                    <a:pt x="395" y="74"/>
                    <a:pt x="395" y="73"/>
                  </a:cubicBezTo>
                  <a:cubicBezTo>
                    <a:pt x="395" y="73"/>
                    <a:pt x="396" y="72"/>
                    <a:pt x="396" y="72"/>
                  </a:cubicBezTo>
                  <a:cubicBezTo>
                    <a:pt x="397" y="72"/>
                    <a:pt x="397" y="72"/>
                    <a:pt x="397" y="71"/>
                  </a:cubicBezTo>
                  <a:close/>
                  <a:moveTo>
                    <a:pt x="205" y="116"/>
                  </a:moveTo>
                  <a:cubicBezTo>
                    <a:pt x="203" y="118"/>
                    <a:pt x="199" y="119"/>
                    <a:pt x="199" y="120"/>
                  </a:cubicBezTo>
                  <a:cubicBezTo>
                    <a:pt x="199" y="122"/>
                    <a:pt x="194" y="122"/>
                    <a:pt x="194" y="122"/>
                  </a:cubicBezTo>
                  <a:cubicBezTo>
                    <a:pt x="194" y="121"/>
                    <a:pt x="198" y="121"/>
                    <a:pt x="199" y="119"/>
                  </a:cubicBezTo>
                  <a:cubicBezTo>
                    <a:pt x="199" y="117"/>
                    <a:pt x="203" y="116"/>
                    <a:pt x="205" y="113"/>
                  </a:cubicBezTo>
                  <a:cubicBezTo>
                    <a:pt x="206" y="111"/>
                    <a:pt x="207" y="108"/>
                    <a:pt x="208" y="108"/>
                  </a:cubicBezTo>
                  <a:cubicBezTo>
                    <a:pt x="208" y="108"/>
                    <a:pt x="207" y="115"/>
                    <a:pt x="205" y="116"/>
                  </a:cubicBezTo>
                  <a:close/>
                  <a:moveTo>
                    <a:pt x="214" y="36"/>
                  </a:moveTo>
                  <a:cubicBezTo>
                    <a:pt x="214" y="36"/>
                    <a:pt x="212" y="36"/>
                    <a:pt x="212" y="37"/>
                  </a:cubicBezTo>
                  <a:cubicBezTo>
                    <a:pt x="213" y="38"/>
                    <a:pt x="217" y="37"/>
                    <a:pt x="217" y="36"/>
                  </a:cubicBezTo>
                  <a:cubicBezTo>
                    <a:pt x="217" y="35"/>
                    <a:pt x="214" y="35"/>
                    <a:pt x="214" y="36"/>
                  </a:cubicBezTo>
                  <a:close/>
                  <a:moveTo>
                    <a:pt x="89" y="2"/>
                  </a:moveTo>
                  <a:cubicBezTo>
                    <a:pt x="90" y="2"/>
                    <a:pt x="90" y="1"/>
                    <a:pt x="91" y="1"/>
                  </a:cubicBezTo>
                  <a:cubicBezTo>
                    <a:pt x="92" y="1"/>
                    <a:pt x="94" y="1"/>
                    <a:pt x="93" y="0"/>
                  </a:cubicBezTo>
                  <a:cubicBezTo>
                    <a:pt x="92" y="0"/>
                    <a:pt x="88" y="0"/>
                    <a:pt x="89" y="0"/>
                  </a:cubicBezTo>
                  <a:cubicBezTo>
                    <a:pt x="89" y="1"/>
                    <a:pt x="86" y="1"/>
                    <a:pt x="86" y="1"/>
                  </a:cubicBezTo>
                  <a:cubicBezTo>
                    <a:pt x="86" y="1"/>
                    <a:pt x="87" y="2"/>
                    <a:pt x="89" y="2"/>
                  </a:cubicBezTo>
                  <a:close/>
                  <a:moveTo>
                    <a:pt x="80" y="6"/>
                  </a:moveTo>
                  <a:cubicBezTo>
                    <a:pt x="80" y="5"/>
                    <a:pt x="77" y="7"/>
                    <a:pt x="77" y="7"/>
                  </a:cubicBezTo>
                  <a:cubicBezTo>
                    <a:pt x="78" y="7"/>
                    <a:pt x="80" y="8"/>
                    <a:pt x="80" y="6"/>
                  </a:cubicBezTo>
                  <a:close/>
                  <a:moveTo>
                    <a:pt x="89" y="6"/>
                  </a:moveTo>
                  <a:cubicBezTo>
                    <a:pt x="89" y="6"/>
                    <a:pt x="89" y="6"/>
                    <a:pt x="87" y="6"/>
                  </a:cubicBezTo>
                  <a:cubicBezTo>
                    <a:pt x="86" y="6"/>
                    <a:pt x="85" y="7"/>
                    <a:pt x="86" y="8"/>
                  </a:cubicBezTo>
                  <a:cubicBezTo>
                    <a:pt x="87" y="8"/>
                    <a:pt x="90" y="8"/>
                    <a:pt x="91" y="7"/>
                  </a:cubicBezTo>
                  <a:cubicBezTo>
                    <a:pt x="92" y="6"/>
                    <a:pt x="93" y="7"/>
                    <a:pt x="94" y="6"/>
                  </a:cubicBezTo>
                  <a:cubicBezTo>
                    <a:pt x="94" y="5"/>
                    <a:pt x="89" y="5"/>
                    <a:pt x="89" y="6"/>
                  </a:cubicBezTo>
                  <a:close/>
                  <a:moveTo>
                    <a:pt x="101" y="4"/>
                  </a:moveTo>
                  <a:cubicBezTo>
                    <a:pt x="101" y="4"/>
                    <a:pt x="100" y="4"/>
                    <a:pt x="100" y="3"/>
                  </a:cubicBezTo>
                  <a:cubicBezTo>
                    <a:pt x="100" y="2"/>
                    <a:pt x="96" y="2"/>
                    <a:pt x="96" y="3"/>
                  </a:cubicBezTo>
                  <a:cubicBezTo>
                    <a:pt x="96" y="4"/>
                    <a:pt x="93" y="4"/>
                    <a:pt x="94" y="5"/>
                  </a:cubicBezTo>
                  <a:cubicBezTo>
                    <a:pt x="96" y="6"/>
                    <a:pt x="100" y="5"/>
                    <a:pt x="101" y="4"/>
                  </a:cubicBezTo>
                  <a:close/>
                  <a:moveTo>
                    <a:pt x="90" y="3"/>
                  </a:moveTo>
                  <a:cubicBezTo>
                    <a:pt x="90" y="2"/>
                    <a:pt x="88" y="3"/>
                    <a:pt x="86" y="2"/>
                  </a:cubicBezTo>
                  <a:cubicBezTo>
                    <a:pt x="84" y="1"/>
                    <a:pt x="83" y="1"/>
                    <a:pt x="84" y="2"/>
                  </a:cubicBezTo>
                  <a:cubicBezTo>
                    <a:pt x="85" y="3"/>
                    <a:pt x="81" y="3"/>
                    <a:pt x="82" y="4"/>
                  </a:cubicBezTo>
                  <a:cubicBezTo>
                    <a:pt x="83" y="5"/>
                    <a:pt x="90" y="5"/>
                    <a:pt x="90" y="3"/>
                  </a:cubicBezTo>
                  <a:close/>
                  <a:moveTo>
                    <a:pt x="80" y="41"/>
                  </a:moveTo>
                  <a:cubicBezTo>
                    <a:pt x="80" y="42"/>
                    <a:pt x="79" y="42"/>
                    <a:pt x="78" y="42"/>
                  </a:cubicBezTo>
                  <a:cubicBezTo>
                    <a:pt x="77" y="42"/>
                    <a:pt x="79" y="43"/>
                    <a:pt x="79" y="44"/>
                  </a:cubicBezTo>
                  <a:cubicBezTo>
                    <a:pt x="79" y="45"/>
                    <a:pt x="77" y="44"/>
                    <a:pt x="77" y="45"/>
                  </a:cubicBezTo>
                  <a:cubicBezTo>
                    <a:pt x="77" y="47"/>
                    <a:pt x="75" y="45"/>
                    <a:pt x="74" y="47"/>
                  </a:cubicBezTo>
                  <a:cubicBezTo>
                    <a:pt x="74" y="48"/>
                    <a:pt x="76" y="48"/>
                    <a:pt x="77" y="48"/>
                  </a:cubicBezTo>
                  <a:cubicBezTo>
                    <a:pt x="78" y="48"/>
                    <a:pt x="76" y="49"/>
                    <a:pt x="77" y="50"/>
                  </a:cubicBezTo>
                  <a:cubicBezTo>
                    <a:pt x="78" y="51"/>
                    <a:pt x="79" y="50"/>
                    <a:pt x="78" y="49"/>
                  </a:cubicBezTo>
                  <a:cubicBezTo>
                    <a:pt x="78" y="48"/>
                    <a:pt x="81" y="50"/>
                    <a:pt x="80" y="51"/>
                  </a:cubicBezTo>
                  <a:cubicBezTo>
                    <a:pt x="79" y="51"/>
                    <a:pt x="82" y="52"/>
                    <a:pt x="83" y="52"/>
                  </a:cubicBezTo>
                  <a:cubicBezTo>
                    <a:pt x="84" y="52"/>
                    <a:pt x="89" y="53"/>
                    <a:pt x="89" y="52"/>
                  </a:cubicBezTo>
                  <a:cubicBezTo>
                    <a:pt x="89" y="52"/>
                    <a:pt x="87" y="51"/>
                    <a:pt x="86" y="49"/>
                  </a:cubicBezTo>
                  <a:cubicBezTo>
                    <a:pt x="84" y="48"/>
                    <a:pt x="83" y="45"/>
                    <a:pt x="85" y="44"/>
                  </a:cubicBezTo>
                  <a:cubicBezTo>
                    <a:pt x="87" y="43"/>
                    <a:pt x="85" y="43"/>
                    <a:pt x="87" y="42"/>
                  </a:cubicBezTo>
                  <a:cubicBezTo>
                    <a:pt x="88" y="41"/>
                    <a:pt x="88" y="39"/>
                    <a:pt x="89" y="39"/>
                  </a:cubicBezTo>
                  <a:cubicBezTo>
                    <a:pt x="90" y="39"/>
                    <a:pt x="89" y="38"/>
                    <a:pt x="90" y="38"/>
                  </a:cubicBezTo>
                  <a:cubicBezTo>
                    <a:pt x="92" y="37"/>
                    <a:pt x="92" y="36"/>
                    <a:pt x="92" y="35"/>
                  </a:cubicBezTo>
                  <a:cubicBezTo>
                    <a:pt x="91" y="35"/>
                    <a:pt x="93" y="35"/>
                    <a:pt x="94" y="35"/>
                  </a:cubicBezTo>
                  <a:cubicBezTo>
                    <a:pt x="95" y="34"/>
                    <a:pt x="96" y="34"/>
                    <a:pt x="97" y="33"/>
                  </a:cubicBezTo>
                  <a:cubicBezTo>
                    <a:pt x="97" y="32"/>
                    <a:pt x="105" y="29"/>
                    <a:pt x="110" y="28"/>
                  </a:cubicBezTo>
                  <a:cubicBezTo>
                    <a:pt x="114" y="27"/>
                    <a:pt x="117" y="25"/>
                    <a:pt x="116" y="24"/>
                  </a:cubicBezTo>
                  <a:cubicBezTo>
                    <a:pt x="114" y="23"/>
                    <a:pt x="110" y="25"/>
                    <a:pt x="109" y="26"/>
                  </a:cubicBezTo>
                  <a:cubicBezTo>
                    <a:pt x="108" y="26"/>
                    <a:pt x="106" y="26"/>
                    <a:pt x="105" y="26"/>
                  </a:cubicBezTo>
                  <a:cubicBezTo>
                    <a:pt x="104" y="27"/>
                    <a:pt x="101" y="28"/>
                    <a:pt x="100" y="27"/>
                  </a:cubicBezTo>
                  <a:cubicBezTo>
                    <a:pt x="99" y="26"/>
                    <a:pt x="98" y="28"/>
                    <a:pt x="97" y="28"/>
                  </a:cubicBezTo>
                  <a:cubicBezTo>
                    <a:pt x="96" y="28"/>
                    <a:pt x="95" y="29"/>
                    <a:pt x="94" y="29"/>
                  </a:cubicBezTo>
                  <a:cubicBezTo>
                    <a:pt x="93" y="28"/>
                    <a:pt x="91" y="29"/>
                    <a:pt x="91" y="30"/>
                  </a:cubicBezTo>
                  <a:cubicBezTo>
                    <a:pt x="91" y="30"/>
                    <a:pt x="89" y="30"/>
                    <a:pt x="89" y="31"/>
                  </a:cubicBezTo>
                  <a:cubicBezTo>
                    <a:pt x="89" y="32"/>
                    <a:pt x="88" y="32"/>
                    <a:pt x="87" y="32"/>
                  </a:cubicBezTo>
                  <a:cubicBezTo>
                    <a:pt x="86" y="31"/>
                    <a:pt x="86" y="32"/>
                    <a:pt x="87" y="33"/>
                  </a:cubicBezTo>
                  <a:cubicBezTo>
                    <a:pt x="88" y="34"/>
                    <a:pt x="85" y="34"/>
                    <a:pt x="85" y="35"/>
                  </a:cubicBezTo>
                  <a:cubicBezTo>
                    <a:pt x="86" y="35"/>
                    <a:pt x="84" y="36"/>
                    <a:pt x="85" y="36"/>
                  </a:cubicBezTo>
                  <a:cubicBezTo>
                    <a:pt x="85" y="37"/>
                    <a:pt x="84" y="37"/>
                    <a:pt x="83" y="37"/>
                  </a:cubicBezTo>
                  <a:cubicBezTo>
                    <a:pt x="82" y="37"/>
                    <a:pt x="81" y="39"/>
                    <a:pt x="82" y="39"/>
                  </a:cubicBezTo>
                  <a:cubicBezTo>
                    <a:pt x="84" y="39"/>
                    <a:pt x="82" y="39"/>
                    <a:pt x="82" y="40"/>
                  </a:cubicBezTo>
                  <a:cubicBezTo>
                    <a:pt x="82" y="41"/>
                    <a:pt x="80" y="41"/>
                    <a:pt x="80" y="4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2" name="Freeform 342">
              <a:extLst>
                <a:ext uri="{FF2B5EF4-FFF2-40B4-BE49-F238E27FC236}">
                  <a16:creationId xmlns:a16="http://schemas.microsoft.com/office/drawing/2014/main" id="{431485E5-7778-4A79-BB95-A4FEAB93F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9475" y="2184400"/>
              <a:ext cx="150812" cy="161925"/>
            </a:xfrm>
            <a:custGeom>
              <a:avLst/>
              <a:gdLst>
                <a:gd name="T0" fmla="*/ 38 w 42"/>
                <a:gd name="T1" fmla="*/ 21 h 45"/>
                <a:gd name="T2" fmla="*/ 38 w 42"/>
                <a:gd name="T3" fmla="*/ 19 h 45"/>
                <a:gd name="T4" fmla="*/ 37 w 42"/>
                <a:gd name="T5" fmla="*/ 19 h 45"/>
                <a:gd name="T6" fmla="*/ 38 w 42"/>
                <a:gd name="T7" fmla="*/ 16 h 45"/>
                <a:gd name="T8" fmla="*/ 39 w 42"/>
                <a:gd name="T9" fmla="*/ 14 h 45"/>
                <a:gd name="T10" fmla="*/ 40 w 42"/>
                <a:gd name="T11" fmla="*/ 11 h 45"/>
                <a:gd name="T12" fmla="*/ 41 w 42"/>
                <a:gd name="T13" fmla="*/ 9 h 45"/>
                <a:gd name="T14" fmla="*/ 41 w 42"/>
                <a:gd name="T15" fmla="*/ 7 h 45"/>
                <a:gd name="T16" fmla="*/ 42 w 42"/>
                <a:gd name="T17" fmla="*/ 5 h 45"/>
                <a:gd name="T18" fmla="*/ 38 w 42"/>
                <a:gd name="T19" fmla="*/ 3 h 45"/>
                <a:gd name="T20" fmla="*/ 35 w 42"/>
                <a:gd name="T21" fmla="*/ 2 h 45"/>
                <a:gd name="T22" fmla="*/ 33 w 42"/>
                <a:gd name="T23" fmla="*/ 1 h 45"/>
                <a:gd name="T24" fmla="*/ 32 w 42"/>
                <a:gd name="T25" fmla="*/ 1 h 45"/>
                <a:gd name="T26" fmla="*/ 27 w 42"/>
                <a:gd name="T27" fmla="*/ 1 h 45"/>
                <a:gd name="T28" fmla="*/ 23 w 42"/>
                <a:gd name="T29" fmla="*/ 2 h 45"/>
                <a:gd name="T30" fmla="*/ 18 w 42"/>
                <a:gd name="T31" fmla="*/ 2 h 45"/>
                <a:gd name="T32" fmla="*/ 14 w 42"/>
                <a:gd name="T33" fmla="*/ 3 h 45"/>
                <a:gd name="T34" fmla="*/ 13 w 42"/>
                <a:gd name="T35" fmla="*/ 7 h 45"/>
                <a:gd name="T36" fmla="*/ 11 w 42"/>
                <a:gd name="T37" fmla="*/ 14 h 45"/>
                <a:gd name="T38" fmla="*/ 8 w 42"/>
                <a:gd name="T39" fmla="*/ 21 h 45"/>
                <a:gd name="T40" fmla="*/ 6 w 42"/>
                <a:gd name="T41" fmla="*/ 24 h 45"/>
                <a:gd name="T42" fmla="*/ 3 w 42"/>
                <a:gd name="T43" fmla="*/ 24 h 45"/>
                <a:gd name="T44" fmla="*/ 0 w 42"/>
                <a:gd name="T45" fmla="*/ 25 h 45"/>
                <a:gd name="T46" fmla="*/ 0 w 42"/>
                <a:gd name="T47" fmla="*/ 28 h 45"/>
                <a:gd name="T48" fmla="*/ 9 w 42"/>
                <a:gd name="T49" fmla="*/ 27 h 45"/>
                <a:gd name="T50" fmla="*/ 11 w 42"/>
                <a:gd name="T51" fmla="*/ 31 h 45"/>
                <a:gd name="T52" fmla="*/ 15 w 42"/>
                <a:gd name="T53" fmla="*/ 32 h 45"/>
                <a:gd name="T54" fmla="*/ 18 w 42"/>
                <a:gd name="T55" fmla="*/ 30 h 45"/>
                <a:gd name="T56" fmla="*/ 21 w 42"/>
                <a:gd name="T57" fmla="*/ 30 h 45"/>
                <a:gd name="T58" fmla="*/ 21 w 42"/>
                <a:gd name="T59" fmla="*/ 36 h 45"/>
                <a:gd name="T60" fmla="*/ 22 w 42"/>
                <a:gd name="T61" fmla="*/ 39 h 45"/>
                <a:gd name="T62" fmla="*/ 25 w 42"/>
                <a:gd name="T63" fmla="*/ 38 h 45"/>
                <a:gd name="T64" fmla="*/ 27 w 42"/>
                <a:gd name="T65" fmla="*/ 39 h 45"/>
                <a:gd name="T66" fmla="*/ 29 w 42"/>
                <a:gd name="T67" fmla="*/ 39 h 45"/>
                <a:gd name="T68" fmla="*/ 31 w 42"/>
                <a:gd name="T69" fmla="*/ 41 h 45"/>
                <a:gd name="T70" fmla="*/ 33 w 42"/>
                <a:gd name="T71" fmla="*/ 40 h 45"/>
                <a:gd name="T72" fmla="*/ 36 w 42"/>
                <a:gd name="T73" fmla="*/ 42 h 45"/>
                <a:gd name="T74" fmla="*/ 39 w 42"/>
                <a:gd name="T75" fmla="*/ 44 h 45"/>
                <a:gd name="T76" fmla="*/ 39 w 42"/>
                <a:gd name="T77" fmla="*/ 42 h 45"/>
                <a:gd name="T78" fmla="*/ 36 w 42"/>
                <a:gd name="T79" fmla="*/ 40 h 45"/>
                <a:gd name="T80" fmla="*/ 36 w 42"/>
                <a:gd name="T81" fmla="*/ 35 h 45"/>
                <a:gd name="T82" fmla="*/ 37 w 42"/>
                <a:gd name="T83" fmla="*/ 33 h 45"/>
                <a:gd name="T84" fmla="*/ 40 w 42"/>
                <a:gd name="T85" fmla="*/ 32 h 45"/>
                <a:gd name="T86" fmla="*/ 39 w 42"/>
                <a:gd name="T87" fmla="*/ 2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2" h="45">
                  <a:moveTo>
                    <a:pt x="39" y="29"/>
                  </a:moveTo>
                  <a:cubicBezTo>
                    <a:pt x="37" y="29"/>
                    <a:pt x="37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9"/>
                    <a:pt x="38" y="19"/>
                    <a:pt x="3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8"/>
                    <a:pt x="38" y="18"/>
                    <a:pt x="38" y="18"/>
                  </a:cubicBezTo>
                  <a:cubicBezTo>
                    <a:pt x="38" y="18"/>
                    <a:pt x="37" y="17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39" y="15"/>
                    <a:pt x="39" y="14"/>
                  </a:cubicBezTo>
                  <a:cubicBezTo>
                    <a:pt x="39" y="14"/>
                    <a:pt x="39" y="13"/>
                    <a:pt x="39" y="12"/>
                  </a:cubicBezTo>
                  <a:cubicBezTo>
                    <a:pt x="39" y="12"/>
                    <a:pt x="39" y="11"/>
                    <a:pt x="40" y="11"/>
                  </a:cubicBezTo>
                  <a:cubicBezTo>
                    <a:pt x="40" y="10"/>
                    <a:pt x="40" y="10"/>
                    <a:pt x="41" y="1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2" y="9"/>
                    <a:pt x="42" y="8"/>
                    <a:pt x="42" y="8"/>
                  </a:cubicBezTo>
                  <a:cubicBezTo>
                    <a:pt x="42" y="7"/>
                    <a:pt x="41" y="7"/>
                    <a:pt x="41" y="7"/>
                  </a:cubicBezTo>
                  <a:cubicBezTo>
                    <a:pt x="41" y="6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1" y="3"/>
                    <a:pt x="39" y="2"/>
                    <a:pt x="39" y="2"/>
                  </a:cubicBezTo>
                  <a:cubicBezTo>
                    <a:pt x="39" y="2"/>
                    <a:pt x="38" y="3"/>
                    <a:pt x="38" y="3"/>
                  </a:cubicBezTo>
                  <a:cubicBezTo>
                    <a:pt x="38" y="3"/>
                    <a:pt x="37" y="2"/>
                    <a:pt x="37" y="2"/>
                  </a:cubicBezTo>
                  <a:cubicBezTo>
                    <a:pt x="36" y="3"/>
                    <a:pt x="35" y="2"/>
                    <a:pt x="35" y="2"/>
                  </a:cubicBezTo>
                  <a:cubicBezTo>
                    <a:pt x="35" y="2"/>
                    <a:pt x="34" y="2"/>
                    <a:pt x="34" y="1"/>
                  </a:cubicBezTo>
                  <a:cubicBezTo>
                    <a:pt x="34" y="1"/>
                    <a:pt x="34" y="1"/>
                    <a:pt x="33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0" y="0"/>
                    <a:pt x="29" y="1"/>
                  </a:cubicBezTo>
                  <a:cubicBezTo>
                    <a:pt x="29" y="2"/>
                    <a:pt x="28" y="1"/>
                    <a:pt x="27" y="1"/>
                  </a:cubicBezTo>
                  <a:cubicBezTo>
                    <a:pt x="26" y="1"/>
                    <a:pt x="25" y="1"/>
                    <a:pt x="25" y="2"/>
                  </a:cubicBezTo>
                  <a:cubicBezTo>
                    <a:pt x="24" y="2"/>
                    <a:pt x="23" y="1"/>
                    <a:pt x="23" y="2"/>
                  </a:cubicBezTo>
                  <a:cubicBezTo>
                    <a:pt x="23" y="2"/>
                    <a:pt x="22" y="3"/>
                    <a:pt x="22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7" y="1"/>
                    <a:pt x="16" y="1"/>
                  </a:cubicBezTo>
                  <a:cubicBezTo>
                    <a:pt x="15" y="1"/>
                    <a:pt x="14" y="3"/>
                    <a:pt x="14" y="3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6"/>
                    <a:pt x="14" y="6"/>
                    <a:pt x="13" y="7"/>
                  </a:cubicBezTo>
                  <a:cubicBezTo>
                    <a:pt x="13" y="8"/>
                    <a:pt x="12" y="8"/>
                    <a:pt x="12" y="9"/>
                  </a:cubicBezTo>
                  <a:cubicBezTo>
                    <a:pt x="12" y="11"/>
                    <a:pt x="11" y="13"/>
                    <a:pt x="11" y="14"/>
                  </a:cubicBezTo>
                  <a:cubicBezTo>
                    <a:pt x="11" y="15"/>
                    <a:pt x="9" y="16"/>
                    <a:pt x="9" y="17"/>
                  </a:cubicBezTo>
                  <a:cubicBezTo>
                    <a:pt x="9" y="18"/>
                    <a:pt x="8" y="19"/>
                    <a:pt x="8" y="21"/>
                  </a:cubicBezTo>
                  <a:cubicBezTo>
                    <a:pt x="8" y="22"/>
                    <a:pt x="8" y="21"/>
                    <a:pt x="8" y="22"/>
                  </a:cubicBezTo>
                  <a:cubicBezTo>
                    <a:pt x="8" y="24"/>
                    <a:pt x="7" y="23"/>
                    <a:pt x="6" y="24"/>
                  </a:cubicBezTo>
                  <a:cubicBezTo>
                    <a:pt x="5" y="25"/>
                    <a:pt x="5" y="25"/>
                    <a:pt x="5" y="24"/>
                  </a:cubicBezTo>
                  <a:cubicBezTo>
                    <a:pt x="5" y="23"/>
                    <a:pt x="4" y="23"/>
                    <a:pt x="3" y="24"/>
                  </a:cubicBezTo>
                  <a:cubicBezTo>
                    <a:pt x="2" y="25"/>
                    <a:pt x="2" y="24"/>
                    <a:pt x="2" y="24"/>
                  </a:cubicBezTo>
                  <a:cubicBezTo>
                    <a:pt x="2" y="24"/>
                    <a:pt x="1" y="24"/>
                    <a:pt x="0" y="25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8"/>
                    <a:pt x="0" y="28"/>
                  </a:cubicBezTo>
                  <a:cubicBezTo>
                    <a:pt x="1" y="27"/>
                    <a:pt x="1" y="27"/>
                    <a:pt x="2" y="27"/>
                  </a:cubicBezTo>
                  <a:cubicBezTo>
                    <a:pt x="2" y="27"/>
                    <a:pt x="9" y="27"/>
                    <a:pt x="9" y="27"/>
                  </a:cubicBezTo>
                  <a:cubicBezTo>
                    <a:pt x="9" y="27"/>
                    <a:pt x="10" y="28"/>
                    <a:pt x="10" y="29"/>
                  </a:cubicBezTo>
                  <a:cubicBezTo>
                    <a:pt x="9" y="30"/>
                    <a:pt x="10" y="29"/>
                    <a:pt x="11" y="31"/>
                  </a:cubicBezTo>
                  <a:cubicBezTo>
                    <a:pt x="11" y="32"/>
                    <a:pt x="12" y="32"/>
                    <a:pt x="13" y="32"/>
                  </a:cubicBezTo>
                  <a:cubicBezTo>
                    <a:pt x="14" y="32"/>
                    <a:pt x="15" y="32"/>
                    <a:pt x="15" y="32"/>
                  </a:cubicBezTo>
                  <a:cubicBezTo>
                    <a:pt x="16" y="32"/>
                    <a:pt x="16" y="30"/>
                    <a:pt x="16" y="30"/>
                  </a:cubicBezTo>
                  <a:cubicBezTo>
                    <a:pt x="17" y="29"/>
                    <a:pt x="18" y="30"/>
                    <a:pt x="18" y="30"/>
                  </a:cubicBezTo>
                  <a:cubicBezTo>
                    <a:pt x="18" y="30"/>
                    <a:pt x="18" y="30"/>
                    <a:pt x="19" y="30"/>
                  </a:cubicBezTo>
                  <a:cubicBezTo>
                    <a:pt x="20" y="30"/>
                    <a:pt x="21" y="30"/>
                    <a:pt x="21" y="30"/>
                  </a:cubicBezTo>
                  <a:cubicBezTo>
                    <a:pt x="21" y="31"/>
                    <a:pt x="21" y="32"/>
                    <a:pt x="21" y="32"/>
                  </a:cubicBezTo>
                  <a:cubicBezTo>
                    <a:pt x="21" y="33"/>
                    <a:pt x="20" y="35"/>
                    <a:pt x="21" y="36"/>
                  </a:cubicBezTo>
                  <a:cubicBezTo>
                    <a:pt x="21" y="36"/>
                    <a:pt x="22" y="37"/>
                    <a:pt x="22" y="37"/>
                  </a:cubicBezTo>
                  <a:cubicBezTo>
                    <a:pt x="22" y="38"/>
                    <a:pt x="22" y="39"/>
                    <a:pt x="22" y="39"/>
                  </a:cubicBezTo>
                  <a:cubicBezTo>
                    <a:pt x="22" y="39"/>
                    <a:pt x="22" y="39"/>
                    <a:pt x="23" y="39"/>
                  </a:cubicBezTo>
                  <a:cubicBezTo>
                    <a:pt x="24" y="39"/>
                    <a:pt x="25" y="39"/>
                    <a:pt x="25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9"/>
                    <a:pt x="27" y="39"/>
                    <a:pt x="27" y="39"/>
                  </a:cubicBezTo>
                  <a:cubicBezTo>
                    <a:pt x="27" y="39"/>
                    <a:pt x="27" y="40"/>
                    <a:pt x="27" y="40"/>
                  </a:cubicBezTo>
                  <a:cubicBezTo>
                    <a:pt x="28" y="39"/>
                    <a:pt x="29" y="39"/>
                    <a:pt x="29" y="39"/>
                  </a:cubicBezTo>
                  <a:cubicBezTo>
                    <a:pt x="28" y="40"/>
                    <a:pt x="29" y="41"/>
                    <a:pt x="29" y="41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3" y="40"/>
                    <a:pt x="33" y="40"/>
                  </a:cubicBezTo>
                  <a:cubicBezTo>
                    <a:pt x="33" y="41"/>
                    <a:pt x="34" y="42"/>
                    <a:pt x="34" y="42"/>
                  </a:cubicBezTo>
                  <a:cubicBezTo>
                    <a:pt x="35" y="42"/>
                    <a:pt x="36" y="42"/>
                    <a:pt x="36" y="42"/>
                  </a:cubicBezTo>
                  <a:cubicBezTo>
                    <a:pt x="36" y="43"/>
                    <a:pt x="36" y="44"/>
                    <a:pt x="37" y="44"/>
                  </a:cubicBezTo>
                  <a:cubicBezTo>
                    <a:pt x="38" y="45"/>
                    <a:pt x="39" y="44"/>
                    <a:pt x="39" y="44"/>
                  </a:cubicBezTo>
                  <a:cubicBezTo>
                    <a:pt x="39" y="44"/>
                    <a:pt x="39" y="44"/>
                    <a:pt x="39" y="43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8" y="42"/>
                    <a:pt x="38" y="42"/>
                    <a:pt x="37" y="42"/>
                  </a:cubicBezTo>
                  <a:cubicBezTo>
                    <a:pt x="36" y="42"/>
                    <a:pt x="36" y="40"/>
                    <a:pt x="36" y="40"/>
                  </a:cubicBezTo>
                  <a:cubicBezTo>
                    <a:pt x="35" y="40"/>
                    <a:pt x="36" y="39"/>
                    <a:pt x="36" y="38"/>
                  </a:cubicBezTo>
                  <a:cubicBezTo>
                    <a:pt x="36" y="37"/>
                    <a:pt x="37" y="36"/>
                    <a:pt x="36" y="35"/>
                  </a:cubicBezTo>
                  <a:cubicBezTo>
                    <a:pt x="36" y="35"/>
                    <a:pt x="36" y="35"/>
                    <a:pt x="37" y="34"/>
                  </a:cubicBezTo>
                  <a:cubicBezTo>
                    <a:pt x="37" y="34"/>
                    <a:pt x="36" y="33"/>
                    <a:pt x="37" y="33"/>
                  </a:cubicBezTo>
                  <a:cubicBezTo>
                    <a:pt x="38" y="33"/>
                    <a:pt x="40" y="33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1"/>
                    <a:pt x="39" y="30"/>
                    <a:pt x="39" y="2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3" name="Freeform 343">
              <a:extLst>
                <a:ext uri="{FF2B5EF4-FFF2-40B4-BE49-F238E27FC236}">
                  <a16:creationId xmlns:a16="http://schemas.microsoft.com/office/drawing/2014/main" id="{884A04E9-4C5C-4A6C-9557-BD9E65507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86125" y="2252663"/>
              <a:ext cx="14287" cy="14288"/>
            </a:xfrm>
            <a:custGeom>
              <a:avLst/>
              <a:gdLst>
                <a:gd name="T0" fmla="*/ 1 w 4"/>
                <a:gd name="T1" fmla="*/ 2 h 4"/>
                <a:gd name="T2" fmla="*/ 1 w 4"/>
                <a:gd name="T3" fmla="*/ 4 h 4"/>
                <a:gd name="T4" fmla="*/ 2 w 4"/>
                <a:gd name="T5" fmla="*/ 4 h 4"/>
                <a:gd name="T6" fmla="*/ 4 w 4"/>
                <a:gd name="T7" fmla="*/ 1 h 4"/>
                <a:gd name="T8" fmla="*/ 4 w 4"/>
                <a:gd name="T9" fmla="*/ 1 h 4"/>
                <a:gd name="T10" fmla="*/ 4 w 4"/>
                <a:gd name="T11" fmla="*/ 0 h 4"/>
                <a:gd name="T12" fmla="*/ 2 w 4"/>
                <a:gd name="T13" fmla="*/ 0 h 4"/>
                <a:gd name="T14" fmla="*/ 1 w 4"/>
                <a:gd name="T15" fmla="*/ 0 h 4"/>
                <a:gd name="T16" fmla="*/ 0 w 4"/>
                <a:gd name="T17" fmla="*/ 0 h 4"/>
                <a:gd name="T18" fmla="*/ 1 w 4"/>
                <a:gd name="T19" fmla="*/ 0 h 4"/>
                <a:gd name="T20" fmla="*/ 1 w 4"/>
                <a:gd name="T2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1" y="2"/>
                  </a:moveTo>
                  <a:cubicBezTo>
                    <a:pt x="1" y="2"/>
                    <a:pt x="1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3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4" name="Freeform 344">
              <a:extLst>
                <a:ext uri="{FF2B5EF4-FFF2-40B4-BE49-F238E27FC236}">
                  <a16:creationId xmlns:a16="http://schemas.microsoft.com/office/drawing/2014/main" id="{8371B1F3-1274-49C0-85A6-2A7F5F9CB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75013" y="2320925"/>
              <a:ext cx="90487" cy="144463"/>
            </a:xfrm>
            <a:custGeom>
              <a:avLst/>
              <a:gdLst>
                <a:gd name="T0" fmla="*/ 24 w 25"/>
                <a:gd name="T1" fmla="*/ 10 h 40"/>
                <a:gd name="T2" fmla="*/ 24 w 25"/>
                <a:gd name="T3" fmla="*/ 5 h 40"/>
                <a:gd name="T4" fmla="*/ 24 w 25"/>
                <a:gd name="T5" fmla="*/ 0 h 40"/>
                <a:gd name="T6" fmla="*/ 24 w 25"/>
                <a:gd name="T7" fmla="*/ 0 h 40"/>
                <a:gd name="T8" fmla="*/ 21 w 25"/>
                <a:gd name="T9" fmla="*/ 1 h 40"/>
                <a:gd name="T10" fmla="*/ 19 w 25"/>
                <a:gd name="T11" fmla="*/ 1 h 40"/>
                <a:gd name="T12" fmla="*/ 18 w 25"/>
                <a:gd name="T13" fmla="*/ 1 h 40"/>
                <a:gd name="T14" fmla="*/ 17 w 25"/>
                <a:gd name="T15" fmla="*/ 2 h 40"/>
                <a:gd name="T16" fmla="*/ 16 w 25"/>
                <a:gd name="T17" fmla="*/ 2 h 40"/>
                <a:gd name="T18" fmla="*/ 14 w 25"/>
                <a:gd name="T19" fmla="*/ 3 h 40"/>
                <a:gd name="T20" fmla="*/ 13 w 25"/>
                <a:gd name="T21" fmla="*/ 2 h 40"/>
                <a:gd name="T22" fmla="*/ 12 w 25"/>
                <a:gd name="T23" fmla="*/ 2 h 40"/>
                <a:gd name="T24" fmla="*/ 11 w 25"/>
                <a:gd name="T25" fmla="*/ 2 h 40"/>
                <a:gd name="T26" fmla="*/ 10 w 25"/>
                <a:gd name="T27" fmla="*/ 3 h 40"/>
                <a:gd name="T28" fmla="*/ 11 w 25"/>
                <a:gd name="T29" fmla="*/ 8 h 40"/>
                <a:gd name="T30" fmla="*/ 13 w 25"/>
                <a:gd name="T31" fmla="*/ 9 h 40"/>
                <a:gd name="T32" fmla="*/ 13 w 25"/>
                <a:gd name="T33" fmla="*/ 12 h 40"/>
                <a:gd name="T34" fmla="*/ 12 w 25"/>
                <a:gd name="T35" fmla="*/ 13 h 40"/>
                <a:gd name="T36" fmla="*/ 11 w 25"/>
                <a:gd name="T37" fmla="*/ 15 h 40"/>
                <a:gd name="T38" fmla="*/ 9 w 25"/>
                <a:gd name="T39" fmla="*/ 12 h 40"/>
                <a:gd name="T40" fmla="*/ 10 w 25"/>
                <a:gd name="T41" fmla="*/ 9 h 40"/>
                <a:gd name="T42" fmla="*/ 8 w 25"/>
                <a:gd name="T43" fmla="*/ 9 h 40"/>
                <a:gd name="T44" fmla="*/ 6 w 25"/>
                <a:gd name="T45" fmla="*/ 8 h 40"/>
                <a:gd name="T46" fmla="*/ 0 w 25"/>
                <a:gd name="T47" fmla="*/ 10 h 40"/>
                <a:gd name="T48" fmla="*/ 0 w 25"/>
                <a:gd name="T49" fmla="*/ 12 h 40"/>
                <a:gd name="T50" fmla="*/ 0 w 25"/>
                <a:gd name="T51" fmla="*/ 12 h 40"/>
                <a:gd name="T52" fmla="*/ 1 w 25"/>
                <a:gd name="T53" fmla="*/ 13 h 40"/>
                <a:gd name="T54" fmla="*/ 4 w 25"/>
                <a:gd name="T55" fmla="*/ 14 h 40"/>
                <a:gd name="T56" fmla="*/ 6 w 25"/>
                <a:gd name="T57" fmla="*/ 14 h 40"/>
                <a:gd name="T58" fmla="*/ 6 w 25"/>
                <a:gd name="T59" fmla="*/ 18 h 40"/>
                <a:gd name="T60" fmla="*/ 6 w 25"/>
                <a:gd name="T61" fmla="*/ 20 h 40"/>
                <a:gd name="T62" fmla="*/ 6 w 25"/>
                <a:gd name="T63" fmla="*/ 22 h 40"/>
                <a:gd name="T64" fmla="*/ 5 w 25"/>
                <a:gd name="T65" fmla="*/ 24 h 40"/>
                <a:gd name="T66" fmla="*/ 5 w 25"/>
                <a:gd name="T67" fmla="*/ 26 h 40"/>
                <a:gd name="T68" fmla="*/ 2 w 25"/>
                <a:gd name="T69" fmla="*/ 28 h 40"/>
                <a:gd name="T70" fmla="*/ 2 w 25"/>
                <a:gd name="T71" fmla="*/ 28 h 40"/>
                <a:gd name="T72" fmla="*/ 4 w 25"/>
                <a:gd name="T73" fmla="*/ 33 h 40"/>
                <a:gd name="T74" fmla="*/ 4 w 25"/>
                <a:gd name="T75" fmla="*/ 37 h 40"/>
                <a:gd name="T76" fmla="*/ 4 w 25"/>
                <a:gd name="T77" fmla="*/ 40 h 40"/>
                <a:gd name="T78" fmla="*/ 6 w 25"/>
                <a:gd name="T79" fmla="*/ 39 h 40"/>
                <a:gd name="T80" fmla="*/ 6 w 25"/>
                <a:gd name="T81" fmla="*/ 38 h 40"/>
                <a:gd name="T82" fmla="*/ 5 w 25"/>
                <a:gd name="T83" fmla="*/ 37 h 40"/>
                <a:gd name="T84" fmla="*/ 9 w 25"/>
                <a:gd name="T85" fmla="*/ 35 h 40"/>
                <a:gd name="T86" fmla="*/ 12 w 25"/>
                <a:gd name="T87" fmla="*/ 33 h 40"/>
                <a:gd name="T88" fmla="*/ 12 w 25"/>
                <a:gd name="T89" fmla="*/ 29 h 40"/>
                <a:gd name="T90" fmla="*/ 11 w 25"/>
                <a:gd name="T91" fmla="*/ 27 h 40"/>
                <a:gd name="T92" fmla="*/ 10 w 25"/>
                <a:gd name="T93" fmla="*/ 24 h 40"/>
                <a:gd name="T94" fmla="*/ 11 w 25"/>
                <a:gd name="T95" fmla="*/ 22 h 40"/>
                <a:gd name="T96" fmla="*/ 12 w 25"/>
                <a:gd name="T97" fmla="*/ 21 h 40"/>
                <a:gd name="T98" fmla="*/ 14 w 25"/>
                <a:gd name="T99" fmla="*/ 19 h 40"/>
                <a:gd name="T100" fmla="*/ 16 w 25"/>
                <a:gd name="T101" fmla="*/ 17 h 40"/>
                <a:gd name="T102" fmla="*/ 21 w 25"/>
                <a:gd name="T103" fmla="*/ 15 h 40"/>
                <a:gd name="T104" fmla="*/ 24 w 25"/>
                <a:gd name="T105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" h="40">
                  <a:moveTo>
                    <a:pt x="24" y="10"/>
                  </a:moveTo>
                  <a:cubicBezTo>
                    <a:pt x="24" y="9"/>
                    <a:pt x="24" y="7"/>
                    <a:pt x="24" y="5"/>
                  </a:cubicBezTo>
                  <a:cubicBezTo>
                    <a:pt x="24" y="4"/>
                    <a:pt x="24" y="1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1" y="1"/>
                    <a:pt x="21" y="1"/>
                  </a:cubicBezTo>
                  <a:cubicBezTo>
                    <a:pt x="21" y="1"/>
                    <a:pt x="20" y="1"/>
                    <a:pt x="19" y="1"/>
                  </a:cubicBezTo>
                  <a:cubicBezTo>
                    <a:pt x="19" y="2"/>
                    <a:pt x="19" y="2"/>
                    <a:pt x="18" y="1"/>
                  </a:cubicBezTo>
                  <a:cubicBezTo>
                    <a:pt x="18" y="1"/>
                    <a:pt x="17" y="2"/>
                    <a:pt x="17" y="2"/>
                  </a:cubicBezTo>
                  <a:cubicBezTo>
                    <a:pt x="17" y="3"/>
                    <a:pt x="16" y="2"/>
                    <a:pt x="16" y="2"/>
                  </a:cubicBezTo>
                  <a:cubicBezTo>
                    <a:pt x="16" y="2"/>
                    <a:pt x="15" y="3"/>
                    <a:pt x="14" y="3"/>
                  </a:cubicBezTo>
                  <a:cubicBezTo>
                    <a:pt x="13" y="3"/>
                    <a:pt x="14" y="2"/>
                    <a:pt x="13" y="2"/>
                  </a:cubicBezTo>
                  <a:cubicBezTo>
                    <a:pt x="13" y="2"/>
                    <a:pt x="12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1" y="2"/>
                    <a:pt x="10" y="3"/>
                    <a:pt x="10" y="3"/>
                  </a:cubicBezTo>
                  <a:cubicBezTo>
                    <a:pt x="10" y="4"/>
                    <a:pt x="11" y="7"/>
                    <a:pt x="11" y="8"/>
                  </a:cubicBezTo>
                  <a:cubicBezTo>
                    <a:pt x="12" y="8"/>
                    <a:pt x="13" y="9"/>
                    <a:pt x="13" y="9"/>
                  </a:cubicBezTo>
                  <a:cubicBezTo>
                    <a:pt x="13" y="10"/>
                    <a:pt x="13" y="10"/>
                    <a:pt x="13" y="12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1" y="14"/>
                    <a:pt x="12" y="15"/>
                    <a:pt x="11" y="15"/>
                  </a:cubicBezTo>
                  <a:cubicBezTo>
                    <a:pt x="11" y="16"/>
                    <a:pt x="9" y="13"/>
                    <a:pt x="9" y="12"/>
                  </a:cubicBezTo>
                  <a:cubicBezTo>
                    <a:pt x="9" y="12"/>
                    <a:pt x="10" y="10"/>
                    <a:pt x="10" y="9"/>
                  </a:cubicBezTo>
                  <a:cubicBezTo>
                    <a:pt x="10" y="8"/>
                    <a:pt x="8" y="9"/>
                    <a:pt x="8" y="9"/>
                  </a:cubicBezTo>
                  <a:cubicBezTo>
                    <a:pt x="7" y="9"/>
                    <a:pt x="6" y="8"/>
                    <a:pt x="6" y="8"/>
                  </a:cubicBezTo>
                  <a:cubicBezTo>
                    <a:pt x="6" y="8"/>
                    <a:pt x="0" y="10"/>
                    <a:pt x="0" y="1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3" y="13"/>
                    <a:pt x="4" y="14"/>
                  </a:cubicBezTo>
                  <a:cubicBezTo>
                    <a:pt x="4" y="14"/>
                    <a:pt x="6" y="14"/>
                    <a:pt x="6" y="14"/>
                  </a:cubicBezTo>
                  <a:cubicBezTo>
                    <a:pt x="6" y="15"/>
                    <a:pt x="6" y="17"/>
                    <a:pt x="6" y="18"/>
                  </a:cubicBezTo>
                  <a:cubicBezTo>
                    <a:pt x="6" y="19"/>
                    <a:pt x="5" y="19"/>
                    <a:pt x="6" y="20"/>
                  </a:cubicBezTo>
                  <a:cubicBezTo>
                    <a:pt x="6" y="21"/>
                    <a:pt x="6" y="22"/>
                    <a:pt x="6" y="22"/>
                  </a:cubicBezTo>
                  <a:cubicBezTo>
                    <a:pt x="7" y="22"/>
                    <a:pt x="6" y="23"/>
                    <a:pt x="5" y="24"/>
                  </a:cubicBezTo>
                  <a:cubicBezTo>
                    <a:pt x="5" y="24"/>
                    <a:pt x="5" y="25"/>
                    <a:pt x="5" y="26"/>
                  </a:cubicBezTo>
                  <a:cubicBezTo>
                    <a:pt x="4" y="26"/>
                    <a:pt x="3" y="27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9"/>
                    <a:pt x="3" y="32"/>
                    <a:pt x="4" y="33"/>
                  </a:cubicBezTo>
                  <a:cubicBezTo>
                    <a:pt x="4" y="33"/>
                    <a:pt x="4" y="37"/>
                    <a:pt x="4" y="37"/>
                  </a:cubicBezTo>
                  <a:cubicBezTo>
                    <a:pt x="4" y="37"/>
                    <a:pt x="4" y="40"/>
                    <a:pt x="4" y="40"/>
                  </a:cubicBezTo>
                  <a:cubicBezTo>
                    <a:pt x="4" y="40"/>
                    <a:pt x="5" y="39"/>
                    <a:pt x="6" y="39"/>
                  </a:cubicBezTo>
                  <a:cubicBezTo>
                    <a:pt x="6" y="39"/>
                    <a:pt x="6" y="39"/>
                    <a:pt x="6" y="38"/>
                  </a:cubicBezTo>
                  <a:cubicBezTo>
                    <a:pt x="6" y="37"/>
                    <a:pt x="5" y="38"/>
                    <a:pt x="5" y="37"/>
                  </a:cubicBezTo>
                  <a:cubicBezTo>
                    <a:pt x="5" y="37"/>
                    <a:pt x="7" y="35"/>
                    <a:pt x="9" y="35"/>
                  </a:cubicBezTo>
                  <a:cubicBezTo>
                    <a:pt x="11" y="34"/>
                    <a:pt x="11" y="34"/>
                    <a:pt x="12" y="33"/>
                  </a:cubicBezTo>
                  <a:cubicBezTo>
                    <a:pt x="12" y="32"/>
                    <a:pt x="12" y="30"/>
                    <a:pt x="12" y="29"/>
                  </a:cubicBezTo>
                  <a:cubicBezTo>
                    <a:pt x="12" y="29"/>
                    <a:pt x="12" y="28"/>
                    <a:pt x="11" y="27"/>
                  </a:cubicBezTo>
                  <a:cubicBezTo>
                    <a:pt x="11" y="25"/>
                    <a:pt x="11" y="25"/>
                    <a:pt x="10" y="24"/>
                  </a:cubicBezTo>
                  <a:cubicBezTo>
                    <a:pt x="10" y="23"/>
                    <a:pt x="10" y="22"/>
                    <a:pt x="11" y="22"/>
                  </a:cubicBezTo>
                  <a:cubicBezTo>
                    <a:pt x="11" y="22"/>
                    <a:pt x="11" y="22"/>
                    <a:pt x="12" y="21"/>
                  </a:cubicBezTo>
                  <a:cubicBezTo>
                    <a:pt x="12" y="20"/>
                    <a:pt x="13" y="20"/>
                    <a:pt x="14" y="19"/>
                  </a:cubicBezTo>
                  <a:cubicBezTo>
                    <a:pt x="15" y="19"/>
                    <a:pt x="15" y="18"/>
                    <a:pt x="16" y="17"/>
                  </a:cubicBezTo>
                  <a:cubicBezTo>
                    <a:pt x="18" y="16"/>
                    <a:pt x="19" y="16"/>
                    <a:pt x="21" y="15"/>
                  </a:cubicBezTo>
                  <a:cubicBezTo>
                    <a:pt x="22" y="14"/>
                    <a:pt x="25" y="11"/>
                    <a:pt x="24" y="1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5" name="Freeform 345">
              <a:extLst>
                <a:ext uri="{FF2B5EF4-FFF2-40B4-BE49-F238E27FC236}">
                  <a16:creationId xmlns:a16="http://schemas.microsoft.com/office/drawing/2014/main" id="{642CD56B-6BDA-4466-B3FB-701C1EB9D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82950" y="2238375"/>
              <a:ext cx="95250" cy="93663"/>
            </a:xfrm>
            <a:custGeom>
              <a:avLst/>
              <a:gdLst>
                <a:gd name="T0" fmla="*/ 24 w 26"/>
                <a:gd name="T1" fmla="*/ 21 h 26"/>
                <a:gd name="T2" fmla="*/ 23 w 26"/>
                <a:gd name="T3" fmla="*/ 18 h 26"/>
                <a:gd name="T4" fmla="*/ 23 w 26"/>
                <a:gd name="T5" fmla="*/ 16 h 26"/>
                <a:gd name="T6" fmla="*/ 23 w 26"/>
                <a:gd name="T7" fmla="*/ 15 h 26"/>
                <a:gd name="T8" fmla="*/ 22 w 26"/>
                <a:gd name="T9" fmla="*/ 13 h 26"/>
                <a:gd name="T10" fmla="*/ 23 w 26"/>
                <a:gd name="T11" fmla="*/ 9 h 26"/>
                <a:gd name="T12" fmla="*/ 19 w 26"/>
                <a:gd name="T13" fmla="*/ 6 h 26"/>
                <a:gd name="T14" fmla="*/ 19 w 26"/>
                <a:gd name="T15" fmla="*/ 5 h 26"/>
                <a:gd name="T16" fmla="*/ 10 w 26"/>
                <a:gd name="T17" fmla="*/ 0 h 26"/>
                <a:gd name="T18" fmla="*/ 9 w 26"/>
                <a:gd name="T19" fmla="*/ 2 h 26"/>
                <a:gd name="T20" fmla="*/ 10 w 26"/>
                <a:gd name="T21" fmla="*/ 4 h 26"/>
                <a:gd name="T22" fmla="*/ 6 w 26"/>
                <a:gd name="T23" fmla="*/ 4 h 26"/>
                <a:gd name="T24" fmla="*/ 6 w 26"/>
                <a:gd name="T25" fmla="*/ 0 h 26"/>
                <a:gd name="T26" fmla="*/ 4 w 26"/>
                <a:gd name="T27" fmla="*/ 0 h 26"/>
                <a:gd name="T28" fmla="*/ 3 w 26"/>
                <a:gd name="T29" fmla="*/ 1 h 26"/>
                <a:gd name="T30" fmla="*/ 3 w 26"/>
                <a:gd name="T31" fmla="*/ 2 h 26"/>
                <a:gd name="T32" fmla="*/ 3 w 26"/>
                <a:gd name="T33" fmla="*/ 3 h 26"/>
                <a:gd name="T34" fmla="*/ 3 w 26"/>
                <a:gd name="T35" fmla="*/ 4 h 26"/>
                <a:gd name="T36" fmla="*/ 3 w 26"/>
                <a:gd name="T37" fmla="*/ 5 h 26"/>
                <a:gd name="T38" fmla="*/ 3 w 26"/>
                <a:gd name="T39" fmla="*/ 5 h 26"/>
                <a:gd name="T40" fmla="*/ 1 w 26"/>
                <a:gd name="T41" fmla="*/ 8 h 26"/>
                <a:gd name="T42" fmla="*/ 0 w 26"/>
                <a:gd name="T43" fmla="*/ 8 h 26"/>
                <a:gd name="T44" fmla="*/ 2 w 26"/>
                <a:gd name="T45" fmla="*/ 13 h 26"/>
                <a:gd name="T46" fmla="*/ 3 w 26"/>
                <a:gd name="T47" fmla="*/ 16 h 26"/>
                <a:gd name="T48" fmla="*/ 4 w 26"/>
                <a:gd name="T49" fmla="*/ 18 h 26"/>
                <a:gd name="T50" fmla="*/ 2 w 26"/>
                <a:gd name="T51" fmla="*/ 17 h 26"/>
                <a:gd name="T52" fmla="*/ 2 w 26"/>
                <a:gd name="T53" fmla="*/ 17 h 26"/>
                <a:gd name="T54" fmla="*/ 2 w 26"/>
                <a:gd name="T55" fmla="*/ 17 h 26"/>
                <a:gd name="T56" fmla="*/ 4 w 26"/>
                <a:gd name="T57" fmla="*/ 18 h 26"/>
                <a:gd name="T58" fmla="*/ 6 w 26"/>
                <a:gd name="T59" fmla="*/ 19 h 26"/>
                <a:gd name="T60" fmla="*/ 9 w 26"/>
                <a:gd name="T61" fmla="*/ 20 h 26"/>
                <a:gd name="T62" fmla="*/ 9 w 26"/>
                <a:gd name="T63" fmla="*/ 21 h 26"/>
                <a:gd name="T64" fmla="*/ 11 w 26"/>
                <a:gd name="T65" fmla="*/ 21 h 26"/>
                <a:gd name="T66" fmla="*/ 11 w 26"/>
                <a:gd name="T67" fmla="*/ 20 h 26"/>
                <a:gd name="T68" fmla="*/ 13 w 26"/>
                <a:gd name="T69" fmla="*/ 25 h 26"/>
                <a:gd name="T70" fmla="*/ 14 w 26"/>
                <a:gd name="T71" fmla="*/ 25 h 26"/>
                <a:gd name="T72" fmla="*/ 15 w 26"/>
                <a:gd name="T73" fmla="*/ 25 h 26"/>
                <a:gd name="T74" fmla="*/ 16 w 26"/>
                <a:gd name="T75" fmla="*/ 26 h 26"/>
                <a:gd name="T76" fmla="*/ 18 w 26"/>
                <a:gd name="T77" fmla="*/ 25 h 26"/>
                <a:gd name="T78" fmla="*/ 19 w 26"/>
                <a:gd name="T79" fmla="*/ 25 h 26"/>
                <a:gd name="T80" fmla="*/ 20 w 26"/>
                <a:gd name="T81" fmla="*/ 24 h 26"/>
                <a:gd name="T82" fmla="*/ 21 w 26"/>
                <a:gd name="T83" fmla="*/ 24 h 26"/>
                <a:gd name="T84" fmla="*/ 23 w 26"/>
                <a:gd name="T85" fmla="*/ 24 h 26"/>
                <a:gd name="T86" fmla="*/ 26 w 26"/>
                <a:gd name="T87" fmla="*/ 23 h 26"/>
                <a:gd name="T88" fmla="*/ 24 w 26"/>
                <a:gd name="T8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" h="26">
                  <a:moveTo>
                    <a:pt x="24" y="21"/>
                  </a:moveTo>
                  <a:cubicBezTo>
                    <a:pt x="24" y="19"/>
                    <a:pt x="23" y="19"/>
                    <a:pt x="23" y="18"/>
                  </a:cubicBezTo>
                  <a:cubicBezTo>
                    <a:pt x="23" y="17"/>
                    <a:pt x="23" y="16"/>
                    <a:pt x="23" y="16"/>
                  </a:cubicBezTo>
                  <a:cubicBezTo>
                    <a:pt x="23" y="16"/>
                    <a:pt x="23" y="15"/>
                    <a:pt x="23" y="15"/>
                  </a:cubicBezTo>
                  <a:cubicBezTo>
                    <a:pt x="24" y="14"/>
                    <a:pt x="22" y="14"/>
                    <a:pt x="22" y="13"/>
                  </a:cubicBezTo>
                  <a:cubicBezTo>
                    <a:pt x="22" y="12"/>
                    <a:pt x="22" y="11"/>
                    <a:pt x="23" y="9"/>
                  </a:cubicBezTo>
                  <a:cubicBezTo>
                    <a:pt x="21" y="8"/>
                    <a:pt x="19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10" y="2"/>
                    <a:pt x="9" y="2"/>
                  </a:cubicBezTo>
                  <a:cubicBezTo>
                    <a:pt x="9" y="3"/>
                    <a:pt x="10" y="4"/>
                    <a:pt x="10" y="4"/>
                  </a:cubicBezTo>
                  <a:cubicBezTo>
                    <a:pt x="9" y="4"/>
                    <a:pt x="7" y="3"/>
                    <a:pt x="6" y="4"/>
                  </a:cubicBezTo>
                  <a:cubicBezTo>
                    <a:pt x="5" y="4"/>
                    <a:pt x="5" y="2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2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8"/>
                    <a:pt x="1" y="8"/>
                  </a:cubicBezTo>
                  <a:cubicBezTo>
                    <a:pt x="1" y="8"/>
                    <a:pt x="1" y="8"/>
                    <a:pt x="0" y="8"/>
                  </a:cubicBezTo>
                  <a:cubicBezTo>
                    <a:pt x="1" y="10"/>
                    <a:pt x="1" y="12"/>
                    <a:pt x="2" y="13"/>
                  </a:cubicBezTo>
                  <a:cubicBezTo>
                    <a:pt x="3" y="14"/>
                    <a:pt x="3" y="15"/>
                    <a:pt x="3" y="16"/>
                  </a:cubicBezTo>
                  <a:cubicBezTo>
                    <a:pt x="3" y="17"/>
                    <a:pt x="4" y="17"/>
                    <a:pt x="4" y="18"/>
                  </a:cubicBezTo>
                  <a:cubicBezTo>
                    <a:pt x="3" y="18"/>
                    <a:pt x="3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4" y="18"/>
                    <a:pt x="5" y="19"/>
                    <a:pt x="6" y="19"/>
                  </a:cubicBezTo>
                  <a:cubicBezTo>
                    <a:pt x="6" y="19"/>
                    <a:pt x="9" y="20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9" y="21"/>
                    <a:pt x="10" y="21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20"/>
                    <a:pt x="13" y="23"/>
                    <a:pt x="13" y="25"/>
                  </a:cubicBezTo>
                  <a:cubicBezTo>
                    <a:pt x="13" y="25"/>
                    <a:pt x="14" y="25"/>
                    <a:pt x="14" y="25"/>
                  </a:cubicBezTo>
                  <a:cubicBezTo>
                    <a:pt x="14" y="25"/>
                    <a:pt x="15" y="25"/>
                    <a:pt x="15" y="25"/>
                  </a:cubicBezTo>
                  <a:cubicBezTo>
                    <a:pt x="16" y="25"/>
                    <a:pt x="15" y="26"/>
                    <a:pt x="16" y="26"/>
                  </a:cubicBezTo>
                  <a:cubicBezTo>
                    <a:pt x="17" y="26"/>
                    <a:pt x="18" y="25"/>
                    <a:pt x="18" y="25"/>
                  </a:cubicBezTo>
                  <a:cubicBezTo>
                    <a:pt x="18" y="25"/>
                    <a:pt x="19" y="26"/>
                    <a:pt x="19" y="25"/>
                  </a:cubicBezTo>
                  <a:cubicBezTo>
                    <a:pt x="19" y="25"/>
                    <a:pt x="20" y="24"/>
                    <a:pt x="20" y="24"/>
                  </a:cubicBezTo>
                  <a:cubicBezTo>
                    <a:pt x="21" y="25"/>
                    <a:pt x="21" y="25"/>
                    <a:pt x="21" y="24"/>
                  </a:cubicBezTo>
                  <a:cubicBezTo>
                    <a:pt x="22" y="24"/>
                    <a:pt x="23" y="24"/>
                    <a:pt x="23" y="24"/>
                  </a:cubicBezTo>
                  <a:cubicBezTo>
                    <a:pt x="23" y="24"/>
                    <a:pt x="24" y="23"/>
                    <a:pt x="26" y="23"/>
                  </a:cubicBezTo>
                  <a:cubicBezTo>
                    <a:pt x="26" y="21"/>
                    <a:pt x="24" y="22"/>
                    <a:pt x="24" y="2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6" name="Freeform 346">
              <a:extLst>
                <a:ext uri="{FF2B5EF4-FFF2-40B4-BE49-F238E27FC236}">
                  <a16:creationId xmlns:a16="http://schemas.microsoft.com/office/drawing/2014/main" id="{BA42B1EC-54C7-4452-BC94-8F013E0423A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52788" y="2314575"/>
              <a:ext cx="25400" cy="65088"/>
            </a:xfrm>
            <a:custGeom>
              <a:avLst/>
              <a:gdLst>
                <a:gd name="T0" fmla="*/ 7 w 7"/>
                <a:gd name="T1" fmla="*/ 11 h 18"/>
                <a:gd name="T2" fmla="*/ 5 w 7"/>
                <a:gd name="T3" fmla="*/ 10 h 18"/>
                <a:gd name="T4" fmla="*/ 5 w 7"/>
                <a:gd name="T5" fmla="*/ 10 h 18"/>
                <a:gd name="T6" fmla="*/ 3 w 7"/>
                <a:gd name="T7" fmla="*/ 7 h 18"/>
                <a:gd name="T8" fmla="*/ 3 w 7"/>
                <a:gd name="T9" fmla="*/ 3 h 18"/>
                <a:gd name="T10" fmla="*/ 3 w 7"/>
                <a:gd name="T11" fmla="*/ 0 h 18"/>
                <a:gd name="T12" fmla="*/ 1 w 7"/>
                <a:gd name="T13" fmla="*/ 0 h 18"/>
                <a:gd name="T14" fmla="*/ 2 w 7"/>
                <a:gd name="T15" fmla="*/ 2 h 18"/>
                <a:gd name="T16" fmla="*/ 1 w 7"/>
                <a:gd name="T17" fmla="*/ 2 h 18"/>
                <a:gd name="T18" fmla="*/ 1 w 7"/>
                <a:gd name="T19" fmla="*/ 6 h 18"/>
                <a:gd name="T20" fmla="*/ 0 w 7"/>
                <a:gd name="T21" fmla="*/ 7 h 18"/>
                <a:gd name="T22" fmla="*/ 0 w 7"/>
                <a:gd name="T23" fmla="*/ 9 h 18"/>
                <a:gd name="T24" fmla="*/ 0 w 7"/>
                <a:gd name="T25" fmla="*/ 10 h 18"/>
                <a:gd name="T26" fmla="*/ 0 w 7"/>
                <a:gd name="T27" fmla="*/ 10 h 18"/>
                <a:gd name="T28" fmla="*/ 2 w 7"/>
                <a:gd name="T29" fmla="*/ 11 h 18"/>
                <a:gd name="T30" fmla="*/ 4 w 7"/>
                <a:gd name="T31" fmla="*/ 11 h 18"/>
                <a:gd name="T32" fmla="*/ 3 w 7"/>
                <a:gd name="T33" fmla="*/ 14 h 18"/>
                <a:gd name="T34" fmla="*/ 5 w 7"/>
                <a:gd name="T35" fmla="*/ 17 h 18"/>
                <a:gd name="T36" fmla="*/ 6 w 7"/>
                <a:gd name="T37" fmla="*/ 15 h 18"/>
                <a:gd name="T38" fmla="*/ 7 w 7"/>
                <a:gd name="T39" fmla="*/ 14 h 18"/>
                <a:gd name="T40" fmla="*/ 7 w 7"/>
                <a:gd name="T41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" h="18">
                  <a:moveTo>
                    <a:pt x="7" y="11"/>
                  </a:moveTo>
                  <a:cubicBezTo>
                    <a:pt x="7" y="11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1"/>
                    <a:pt x="3" y="8"/>
                    <a:pt x="3" y="7"/>
                  </a:cubicBezTo>
                  <a:cubicBezTo>
                    <a:pt x="3" y="5"/>
                    <a:pt x="4" y="4"/>
                    <a:pt x="3" y="3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2" y="1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3"/>
                    <a:pt x="1" y="6"/>
                    <a:pt x="1" y="6"/>
                  </a:cubicBezTo>
                  <a:cubicBezTo>
                    <a:pt x="2" y="7"/>
                    <a:pt x="0" y="6"/>
                    <a:pt x="0" y="7"/>
                  </a:cubicBezTo>
                  <a:cubicBezTo>
                    <a:pt x="0" y="7"/>
                    <a:pt x="0" y="9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" y="11"/>
                    <a:pt x="2" y="11"/>
                  </a:cubicBezTo>
                  <a:cubicBezTo>
                    <a:pt x="2" y="11"/>
                    <a:pt x="4" y="10"/>
                    <a:pt x="4" y="11"/>
                  </a:cubicBezTo>
                  <a:cubicBezTo>
                    <a:pt x="4" y="12"/>
                    <a:pt x="3" y="14"/>
                    <a:pt x="3" y="14"/>
                  </a:cubicBezTo>
                  <a:cubicBezTo>
                    <a:pt x="3" y="15"/>
                    <a:pt x="5" y="18"/>
                    <a:pt x="5" y="17"/>
                  </a:cubicBezTo>
                  <a:cubicBezTo>
                    <a:pt x="6" y="17"/>
                    <a:pt x="5" y="16"/>
                    <a:pt x="6" y="15"/>
                  </a:cubicBezTo>
                  <a:cubicBezTo>
                    <a:pt x="6" y="15"/>
                    <a:pt x="7" y="15"/>
                    <a:pt x="7" y="14"/>
                  </a:cubicBezTo>
                  <a:cubicBezTo>
                    <a:pt x="7" y="12"/>
                    <a:pt x="7" y="12"/>
                    <a:pt x="7" y="11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7" name="Freeform 347">
              <a:extLst>
                <a:ext uri="{FF2B5EF4-FFF2-40B4-BE49-F238E27FC236}">
                  <a16:creationId xmlns:a16="http://schemas.microsoft.com/office/drawing/2014/main" id="{B199BCC3-DD1B-4BE3-A62F-02F0D89534A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1063" y="2408238"/>
              <a:ext cx="25400" cy="20638"/>
            </a:xfrm>
            <a:custGeom>
              <a:avLst/>
              <a:gdLst>
                <a:gd name="T0" fmla="*/ 0 w 7"/>
                <a:gd name="T1" fmla="*/ 0 h 6"/>
                <a:gd name="T2" fmla="*/ 7 w 7"/>
                <a:gd name="T3" fmla="*/ 5 h 6"/>
                <a:gd name="T4" fmla="*/ 0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cubicBezTo>
                    <a:pt x="0" y="0"/>
                    <a:pt x="7" y="4"/>
                    <a:pt x="7" y="5"/>
                  </a:cubicBezTo>
                  <a:cubicBezTo>
                    <a:pt x="6" y="6"/>
                    <a:pt x="0" y="1"/>
                    <a:pt x="0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8" name="Freeform 348">
              <a:extLst>
                <a:ext uri="{FF2B5EF4-FFF2-40B4-BE49-F238E27FC236}">
                  <a16:creationId xmlns:a16="http://schemas.microsoft.com/office/drawing/2014/main" id="{4636DF3E-81A9-4D14-948A-749CDC442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7513" y="1866900"/>
              <a:ext cx="65087" cy="44450"/>
            </a:xfrm>
            <a:custGeom>
              <a:avLst/>
              <a:gdLst>
                <a:gd name="T0" fmla="*/ 15 w 18"/>
                <a:gd name="T1" fmla="*/ 9 h 12"/>
                <a:gd name="T2" fmla="*/ 16 w 18"/>
                <a:gd name="T3" fmla="*/ 10 h 12"/>
                <a:gd name="T4" fmla="*/ 17 w 18"/>
                <a:gd name="T5" fmla="*/ 10 h 12"/>
                <a:gd name="T6" fmla="*/ 18 w 18"/>
                <a:gd name="T7" fmla="*/ 10 h 12"/>
                <a:gd name="T8" fmla="*/ 18 w 18"/>
                <a:gd name="T9" fmla="*/ 7 h 12"/>
                <a:gd name="T10" fmla="*/ 15 w 18"/>
                <a:gd name="T11" fmla="*/ 6 h 12"/>
                <a:gd name="T12" fmla="*/ 15 w 18"/>
                <a:gd name="T13" fmla="*/ 4 h 12"/>
                <a:gd name="T14" fmla="*/ 12 w 18"/>
                <a:gd name="T15" fmla="*/ 4 h 12"/>
                <a:gd name="T16" fmla="*/ 10 w 18"/>
                <a:gd name="T17" fmla="*/ 4 h 12"/>
                <a:gd name="T18" fmla="*/ 8 w 18"/>
                <a:gd name="T19" fmla="*/ 3 h 12"/>
                <a:gd name="T20" fmla="*/ 5 w 18"/>
                <a:gd name="T21" fmla="*/ 3 h 12"/>
                <a:gd name="T22" fmla="*/ 6 w 18"/>
                <a:gd name="T23" fmla="*/ 2 h 12"/>
                <a:gd name="T24" fmla="*/ 7 w 18"/>
                <a:gd name="T25" fmla="*/ 2 h 12"/>
                <a:gd name="T26" fmla="*/ 8 w 18"/>
                <a:gd name="T27" fmla="*/ 0 h 12"/>
                <a:gd name="T28" fmla="*/ 6 w 18"/>
                <a:gd name="T29" fmla="*/ 0 h 12"/>
                <a:gd name="T30" fmla="*/ 4 w 18"/>
                <a:gd name="T31" fmla="*/ 1 h 12"/>
                <a:gd name="T32" fmla="*/ 3 w 18"/>
                <a:gd name="T33" fmla="*/ 2 h 12"/>
                <a:gd name="T34" fmla="*/ 3 w 18"/>
                <a:gd name="T35" fmla="*/ 3 h 12"/>
                <a:gd name="T36" fmla="*/ 0 w 18"/>
                <a:gd name="T37" fmla="*/ 4 h 12"/>
                <a:gd name="T38" fmla="*/ 2 w 18"/>
                <a:gd name="T39" fmla="*/ 6 h 12"/>
                <a:gd name="T40" fmla="*/ 2 w 18"/>
                <a:gd name="T41" fmla="*/ 8 h 12"/>
                <a:gd name="T42" fmla="*/ 1 w 18"/>
                <a:gd name="T43" fmla="*/ 10 h 12"/>
                <a:gd name="T44" fmla="*/ 2 w 18"/>
                <a:gd name="T45" fmla="*/ 10 h 12"/>
                <a:gd name="T46" fmla="*/ 5 w 18"/>
                <a:gd name="T47" fmla="*/ 10 h 12"/>
                <a:gd name="T48" fmla="*/ 7 w 18"/>
                <a:gd name="T49" fmla="*/ 9 h 12"/>
                <a:gd name="T50" fmla="*/ 9 w 18"/>
                <a:gd name="T51" fmla="*/ 7 h 12"/>
                <a:gd name="T52" fmla="*/ 10 w 18"/>
                <a:gd name="T53" fmla="*/ 9 h 12"/>
                <a:gd name="T54" fmla="*/ 10 w 18"/>
                <a:gd name="T55" fmla="*/ 11 h 12"/>
                <a:gd name="T56" fmla="*/ 11 w 18"/>
                <a:gd name="T57" fmla="*/ 11 h 12"/>
                <a:gd name="T58" fmla="*/ 12 w 18"/>
                <a:gd name="T59" fmla="*/ 11 h 12"/>
                <a:gd name="T60" fmla="*/ 15 w 18"/>
                <a:gd name="T6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" h="12">
                  <a:moveTo>
                    <a:pt x="15" y="9"/>
                  </a:moveTo>
                  <a:cubicBezTo>
                    <a:pt x="15" y="10"/>
                    <a:pt x="15" y="10"/>
                    <a:pt x="16" y="10"/>
                  </a:cubicBezTo>
                  <a:cubicBezTo>
                    <a:pt x="16" y="10"/>
                    <a:pt x="17" y="10"/>
                    <a:pt x="17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8"/>
                    <a:pt x="18" y="7"/>
                  </a:cubicBezTo>
                  <a:cubicBezTo>
                    <a:pt x="18" y="6"/>
                    <a:pt x="15" y="6"/>
                    <a:pt x="15" y="6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2" y="4"/>
                    <a:pt x="12" y="4"/>
                  </a:cubicBezTo>
                  <a:cubicBezTo>
                    <a:pt x="12" y="4"/>
                    <a:pt x="11" y="4"/>
                    <a:pt x="10" y="4"/>
                  </a:cubicBezTo>
                  <a:cubicBezTo>
                    <a:pt x="10" y="3"/>
                    <a:pt x="9" y="4"/>
                    <a:pt x="8" y="3"/>
                  </a:cubicBezTo>
                  <a:cubicBezTo>
                    <a:pt x="7" y="3"/>
                    <a:pt x="5" y="4"/>
                    <a:pt x="5" y="3"/>
                  </a:cubicBezTo>
                  <a:cubicBezTo>
                    <a:pt x="5" y="3"/>
                    <a:pt x="6" y="2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7" y="1"/>
                    <a:pt x="8" y="0"/>
                    <a:pt x="8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6" y="1"/>
                    <a:pt x="5" y="0"/>
                    <a:pt x="4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2" y="3"/>
                    <a:pt x="1" y="3"/>
                    <a:pt x="0" y="4"/>
                  </a:cubicBezTo>
                  <a:cubicBezTo>
                    <a:pt x="0" y="5"/>
                    <a:pt x="2" y="5"/>
                    <a:pt x="2" y="6"/>
                  </a:cubicBezTo>
                  <a:cubicBezTo>
                    <a:pt x="2" y="7"/>
                    <a:pt x="3" y="7"/>
                    <a:pt x="2" y="8"/>
                  </a:cubicBezTo>
                  <a:cubicBezTo>
                    <a:pt x="2" y="8"/>
                    <a:pt x="1" y="9"/>
                    <a:pt x="1" y="10"/>
                  </a:cubicBezTo>
                  <a:cubicBezTo>
                    <a:pt x="2" y="11"/>
                    <a:pt x="2" y="11"/>
                    <a:pt x="2" y="10"/>
                  </a:cubicBezTo>
                  <a:cubicBezTo>
                    <a:pt x="3" y="10"/>
                    <a:pt x="5" y="10"/>
                    <a:pt x="5" y="10"/>
                  </a:cubicBezTo>
                  <a:cubicBezTo>
                    <a:pt x="5" y="9"/>
                    <a:pt x="7" y="9"/>
                    <a:pt x="7" y="9"/>
                  </a:cubicBezTo>
                  <a:cubicBezTo>
                    <a:pt x="7" y="8"/>
                    <a:pt x="8" y="7"/>
                    <a:pt x="9" y="7"/>
                  </a:cubicBezTo>
                  <a:cubicBezTo>
                    <a:pt x="10" y="7"/>
                    <a:pt x="9" y="8"/>
                    <a:pt x="10" y="9"/>
                  </a:cubicBezTo>
                  <a:cubicBezTo>
                    <a:pt x="11" y="9"/>
                    <a:pt x="9" y="11"/>
                    <a:pt x="10" y="11"/>
                  </a:cubicBezTo>
                  <a:cubicBezTo>
                    <a:pt x="10" y="12"/>
                    <a:pt x="11" y="12"/>
                    <a:pt x="11" y="11"/>
                  </a:cubicBezTo>
                  <a:cubicBezTo>
                    <a:pt x="11" y="11"/>
                    <a:pt x="12" y="11"/>
                    <a:pt x="12" y="11"/>
                  </a:cubicBezTo>
                  <a:cubicBezTo>
                    <a:pt x="13" y="10"/>
                    <a:pt x="14" y="9"/>
                    <a:pt x="15" y="9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9" name="Freeform 349">
              <a:extLst>
                <a:ext uri="{FF2B5EF4-FFF2-40B4-BE49-F238E27FC236}">
                  <a16:creationId xmlns:a16="http://schemas.microsoft.com/office/drawing/2014/main" id="{F4641397-7AC0-4191-9ABE-0DEB0D92A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86238" y="2011363"/>
              <a:ext cx="7937" cy="19050"/>
            </a:xfrm>
            <a:custGeom>
              <a:avLst/>
              <a:gdLst>
                <a:gd name="T0" fmla="*/ 1 w 2"/>
                <a:gd name="T1" fmla="*/ 4 h 5"/>
                <a:gd name="T2" fmla="*/ 1 w 2"/>
                <a:gd name="T3" fmla="*/ 3 h 5"/>
                <a:gd name="T4" fmla="*/ 0 w 2"/>
                <a:gd name="T5" fmla="*/ 2 h 5"/>
                <a:gd name="T6" fmla="*/ 1 w 2"/>
                <a:gd name="T7" fmla="*/ 1 h 5"/>
                <a:gd name="T8" fmla="*/ 1 w 2"/>
                <a:gd name="T9" fmla="*/ 3 h 5"/>
                <a:gd name="T10" fmla="*/ 1 w 2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1" y="4"/>
                  </a:moveTo>
                  <a:cubicBezTo>
                    <a:pt x="1" y="5"/>
                    <a:pt x="1" y="4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2" y="4"/>
                    <a:pt x="1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0" name="Freeform 350">
              <a:extLst>
                <a:ext uri="{FF2B5EF4-FFF2-40B4-BE49-F238E27FC236}">
                  <a16:creationId xmlns:a16="http://schemas.microsoft.com/office/drawing/2014/main" id="{9DD34AFF-1A57-4659-833F-C1A8A09B2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48125" y="2141538"/>
              <a:ext cx="11112" cy="6350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0 h 2"/>
                <a:gd name="T4" fmla="*/ 2 w 3"/>
                <a:gd name="T5" fmla="*/ 0 h 2"/>
                <a:gd name="T6" fmla="*/ 2 w 3"/>
                <a:gd name="T7" fmla="*/ 1 h 2"/>
                <a:gd name="T8" fmla="*/ 1 w 3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0" y="0"/>
                    <a:pt x="2" y="0"/>
                    <a:pt x="2" y="0"/>
                  </a:cubicBezTo>
                  <a:cubicBezTo>
                    <a:pt x="3" y="0"/>
                    <a:pt x="3" y="1"/>
                    <a:pt x="2" y="1"/>
                  </a:cubicBezTo>
                  <a:cubicBezTo>
                    <a:pt x="2" y="2"/>
                    <a:pt x="1" y="2"/>
                    <a:pt x="1" y="2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1" name="Freeform 351">
              <a:extLst>
                <a:ext uri="{FF2B5EF4-FFF2-40B4-BE49-F238E27FC236}">
                  <a16:creationId xmlns:a16="http://schemas.microsoft.com/office/drawing/2014/main" id="{95722816-47B6-4AC1-963E-D3DF43071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63888" y="1860550"/>
              <a:ext cx="30162" cy="25400"/>
            </a:xfrm>
            <a:custGeom>
              <a:avLst/>
              <a:gdLst>
                <a:gd name="T0" fmla="*/ 7 w 8"/>
                <a:gd name="T1" fmla="*/ 6 h 7"/>
                <a:gd name="T2" fmla="*/ 6 w 8"/>
                <a:gd name="T3" fmla="*/ 4 h 7"/>
                <a:gd name="T4" fmla="*/ 5 w 8"/>
                <a:gd name="T5" fmla="*/ 2 h 7"/>
                <a:gd name="T6" fmla="*/ 4 w 8"/>
                <a:gd name="T7" fmla="*/ 1 h 7"/>
                <a:gd name="T8" fmla="*/ 2 w 8"/>
                <a:gd name="T9" fmla="*/ 0 h 7"/>
                <a:gd name="T10" fmla="*/ 0 w 8"/>
                <a:gd name="T11" fmla="*/ 1 h 7"/>
                <a:gd name="T12" fmla="*/ 1 w 8"/>
                <a:gd name="T13" fmla="*/ 3 h 7"/>
                <a:gd name="T14" fmla="*/ 2 w 8"/>
                <a:gd name="T15" fmla="*/ 4 h 7"/>
                <a:gd name="T16" fmla="*/ 3 w 8"/>
                <a:gd name="T17" fmla="*/ 4 h 7"/>
                <a:gd name="T18" fmla="*/ 3 w 8"/>
                <a:gd name="T19" fmla="*/ 4 h 7"/>
                <a:gd name="T20" fmla="*/ 4 w 8"/>
                <a:gd name="T21" fmla="*/ 5 h 7"/>
                <a:gd name="T22" fmla="*/ 5 w 8"/>
                <a:gd name="T23" fmla="*/ 5 h 7"/>
                <a:gd name="T24" fmla="*/ 6 w 8"/>
                <a:gd name="T25" fmla="*/ 6 h 7"/>
                <a:gd name="T26" fmla="*/ 6 w 8"/>
                <a:gd name="T27" fmla="*/ 7 h 7"/>
                <a:gd name="T28" fmla="*/ 8 w 8"/>
                <a:gd name="T29" fmla="*/ 7 h 7"/>
                <a:gd name="T30" fmla="*/ 7 w 8"/>
                <a:gd name="T3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7">
                  <a:moveTo>
                    <a:pt x="7" y="6"/>
                  </a:moveTo>
                  <a:cubicBezTo>
                    <a:pt x="7" y="5"/>
                    <a:pt x="6" y="5"/>
                    <a:pt x="6" y="4"/>
                  </a:cubicBezTo>
                  <a:cubicBezTo>
                    <a:pt x="6" y="3"/>
                    <a:pt x="5" y="3"/>
                    <a:pt x="5" y="2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1" y="2"/>
                    <a:pt x="0" y="2"/>
                    <a:pt x="1" y="3"/>
                  </a:cubicBezTo>
                  <a:cubicBezTo>
                    <a:pt x="1" y="4"/>
                    <a:pt x="2" y="3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5"/>
                    <a:pt x="4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6"/>
                    <a:pt x="5" y="5"/>
                    <a:pt x="6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7" y="7"/>
                    <a:pt x="7" y="7"/>
                    <a:pt x="8" y="7"/>
                  </a:cubicBezTo>
                  <a:cubicBezTo>
                    <a:pt x="8" y="6"/>
                    <a:pt x="7" y="6"/>
                    <a:pt x="7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" name="Freeform 352">
              <a:extLst>
                <a:ext uri="{FF2B5EF4-FFF2-40B4-BE49-F238E27FC236}">
                  <a16:creationId xmlns:a16="http://schemas.microsoft.com/office/drawing/2014/main" id="{081EF310-AB97-4501-AB4A-8D6FE514D4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48013" y="1857375"/>
              <a:ext cx="39687" cy="31750"/>
            </a:xfrm>
            <a:custGeom>
              <a:avLst/>
              <a:gdLst>
                <a:gd name="T0" fmla="*/ 11 w 11"/>
                <a:gd name="T1" fmla="*/ 3 h 9"/>
                <a:gd name="T2" fmla="*/ 8 w 11"/>
                <a:gd name="T3" fmla="*/ 0 h 9"/>
                <a:gd name="T4" fmla="*/ 7 w 11"/>
                <a:gd name="T5" fmla="*/ 1 h 9"/>
                <a:gd name="T6" fmla="*/ 6 w 11"/>
                <a:gd name="T7" fmla="*/ 1 h 9"/>
                <a:gd name="T8" fmla="*/ 4 w 11"/>
                <a:gd name="T9" fmla="*/ 0 h 9"/>
                <a:gd name="T10" fmla="*/ 3 w 11"/>
                <a:gd name="T11" fmla="*/ 0 h 9"/>
                <a:gd name="T12" fmla="*/ 3 w 11"/>
                <a:gd name="T13" fmla="*/ 1 h 9"/>
                <a:gd name="T14" fmla="*/ 4 w 11"/>
                <a:gd name="T15" fmla="*/ 2 h 9"/>
                <a:gd name="T16" fmla="*/ 2 w 11"/>
                <a:gd name="T17" fmla="*/ 2 h 9"/>
                <a:gd name="T18" fmla="*/ 0 w 11"/>
                <a:gd name="T19" fmla="*/ 1 h 9"/>
                <a:gd name="T20" fmla="*/ 1 w 11"/>
                <a:gd name="T21" fmla="*/ 3 h 9"/>
                <a:gd name="T22" fmla="*/ 2 w 11"/>
                <a:gd name="T23" fmla="*/ 5 h 9"/>
                <a:gd name="T24" fmla="*/ 3 w 11"/>
                <a:gd name="T25" fmla="*/ 7 h 9"/>
                <a:gd name="T26" fmla="*/ 4 w 11"/>
                <a:gd name="T27" fmla="*/ 8 h 9"/>
                <a:gd name="T28" fmla="*/ 7 w 11"/>
                <a:gd name="T29" fmla="*/ 6 h 9"/>
                <a:gd name="T30" fmla="*/ 7 w 11"/>
                <a:gd name="T31" fmla="*/ 8 h 9"/>
                <a:gd name="T32" fmla="*/ 9 w 11"/>
                <a:gd name="T33" fmla="*/ 9 h 9"/>
                <a:gd name="T34" fmla="*/ 9 w 11"/>
                <a:gd name="T35" fmla="*/ 8 h 9"/>
                <a:gd name="T36" fmla="*/ 11 w 11"/>
                <a:gd name="T37" fmla="*/ 3 h 9"/>
                <a:gd name="T38" fmla="*/ 1 w 11"/>
                <a:gd name="T39" fmla="*/ 6 h 9"/>
                <a:gd name="T40" fmla="*/ 0 w 11"/>
                <a:gd name="T41" fmla="*/ 6 h 9"/>
                <a:gd name="T42" fmla="*/ 0 w 11"/>
                <a:gd name="T43" fmla="*/ 7 h 9"/>
                <a:gd name="T44" fmla="*/ 2 w 11"/>
                <a:gd name="T45" fmla="*/ 8 h 9"/>
                <a:gd name="T46" fmla="*/ 2 w 11"/>
                <a:gd name="T47" fmla="*/ 8 h 9"/>
                <a:gd name="T48" fmla="*/ 2 w 11"/>
                <a:gd name="T49" fmla="*/ 7 h 9"/>
                <a:gd name="T50" fmla="*/ 1 w 11"/>
                <a:gd name="T51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" h="9">
                  <a:moveTo>
                    <a:pt x="11" y="3"/>
                  </a:moveTo>
                  <a:cubicBezTo>
                    <a:pt x="10" y="2"/>
                    <a:pt x="9" y="1"/>
                    <a:pt x="8" y="0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2"/>
                    <a:pt x="6" y="1"/>
                    <a:pt x="6" y="1"/>
                  </a:cubicBezTo>
                  <a:cubicBezTo>
                    <a:pt x="6" y="2"/>
                    <a:pt x="5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4" y="1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4" y="7"/>
                    <a:pt x="4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8" y="5"/>
                    <a:pt x="7" y="8"/>
                    <a:pt x="7" y="8"/>
                  </a:cubicBezTo>
                  <a:cubicBezTo>
                    <a:pt x="7" y="8"/>
                    <a:pt x="8" y="9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10" y="6"/>
                    <a:pt x="11" y="4"/>
                    <a:pt x="11" y="3"/>
                  </a:cubicBezTo>
                  <a:close/>
                  <a:moveTo>
                    <a:pt x="1" y="6"/>
                  </a:move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8"/>
                    <a:pt x="0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1" y="6"/>
                    <a:pt x="1" y="7"/>
                    <a:pt x="1" y="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3" name="Freeform 353">
              <a:extLst>
                <a:ext uri="{FF2B5EF4-FFF2-40B4-BE49-F238E27FC236}">
                  <a16:creationId xmlns:a16="http://schemas.microsoft.com/office/drawing/2014/main" id="{154A0611-7FCD-4439-9430-10D4E1C19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14663" y="1892300"/>
              <a:ext cx="119062" cy="87313"/>
            </a:xfrm>
            <a:custGeom>
              <a:avLst/>
              <a:gdLst>
                <a:gd name="T0" fmla="*/ 32 w 33"/>
                <a:gd name="T1" fmla="*/ 3 h 24"/>
                <a:gd name="T2" fmla="*/ 31 w 33"/>
                <a:gd name="T3" fmla="*/ 2 h 24"/>
                <a:gd name="T4" fmla="*/ 28 w 33"/>
                <a:gd name="T5" fmla="*/ 4 h 24"/>
                <a:gd name="T6" fmla="*/ 27 w 33"/>
                <a:gd name="T7" fmla="*/ 4 h 24"/>
                <a:gd name="T8" fmla="*/ 26 w 33"/>
                <a:gd name="T9" fmla="*/ 4 h 24"/>
                <a:gd name="T10" fmla="*/ 26 w 33"/>
                <a:gd name="T11" fmla="*/ 2 h 24"/>
                <a:gd name="T12" fmla="*/ 25 w 33"/>
                <a:gd name="T13" fmla="*/ 0 h 24"/>
                <a:gd name="T14" fmla="*/ 23 w 33"/>
                <a:gd name="T15" fmla="*/ 2 h 24"/>
                <a:gd name="T16" fmla="*/ 21 w 33"/>
                <a:gd name="T17" fmla="*/ 3 h 24"/>
                <a:gd name="T18" fmla="*/ 18 w 33"/>
                <a:gd name="T19" fmla="*/ 3 h 24"/>
                <a:gd name="T20" fmla="*/ 16 w 33"/>
                <a:gd name="T21" fmla="*/ 3 h 24"/>
                <a:gd name="T22" fmla="*/ 14 w 33"/>
                <a:gd name="T23" fmla="*/ 2 h 24"/>
                <a:gd name="T24" fmla="*/ 12 w 33"/>
                <a:gd name="T25" fmla="*/ 2 h 24"/>
                <a:gd name="T26" fmla="*/ 11 w 33"/>
                <a:gd name="T27" fmla="*/ 3 h 24"/>
                <a:gd name="T28" fmla="*/ 9 w 33"/>
                <a:gd name="T29" fmla="*/ 5 h 24"/>
                <a:gd name="T30" fmla="*/ 6 w 33"/>
                <a:gd name="T31" fmla="*/ 7 h 24"/>
                <a:gd name="T32" fmla="*/ 4 w 33"/>
                <a:gd name="T33" fmla="*/ 8 h 24"/>
                <a:gd name="T34" fmla="*/ 2 w 33"/>
                <a:gd name="T35" fmla="*/ 7 h 24"/>
                <a:gd name="T36" fmla="*/ 1 w 33"/>
                <a:gd name="T37" fmla="*/ 9 h 24"/>
                <a:gd name="T38" fmla="*/ 0 w 33"/>
                <a:gd name="T39" fmla="*/ 10 h 24"/>
                <a:gd name="T40" fmla="*/ 0 w 33"/>
                <a:gd name="T41" fmla="*/ 12 h 24"/>
                <a:gd name="T42" fmla="*/ 0 w 33"/>
                <a:gd name="T43" fmla="*/ 15 h 24"/>
                <a:gd name="T44" fmla="*/ 0 w 33"/>
                <a:gd name="T45" fmla="*/ 18 h 24"/>
                <a:gd name="T46" fmla="*/ 3 w 33"/>
                <a:gd name="T47" fmla="*/ 19 h 24"/>
                <a:gd name="T48" fmla="*/ 0 w 33"/>
                <a:gd name="T49" fmla="*/ 22 h 24"/>
                <a:gd name="T50" fmla="*/ 1 w 33"/>
                <a:gd name="T51" fmla="*/ 23 h 24"/>
                <a:gd name="T52" fmla="*/ 4 w 33"/>
                <a:gd name="T53" fmla="*/ 23 h 24"/>
                <a:gd name="T54" fmla="*/ 14 w 33"/>
                <a:gd name="T55" fmla="*/ 22 h 24"/>
                <a:gd name="T56" fmla="*/ 13 w 33"/>
                <a:gd name="T57" fmla="*/ 20 h 24"/>
                <a:gd name="T58" fmla="*/ 15 w 33"/>
                <a:gd name="T59" fmla="*/ 19 h 24"/>
                <a:gd name="T60" fmla="*/ 17 w 33"/>
                <a:gd name="T61" fmla="*/ 18 h 24"/>
                <a:gd name="T62" fmla="*/ 19 w 33"/>
                <a:gd name="T63" fmla="*/ 17 h 24"/>
                <a:gd name="T64" fmla="*/ 20 w 33"/>
                <a:gd name="T65" fmla="*/ 16 h 24"/>
                <a:gd name="T66" fmla="*/ 21 w 33"/>
                <a:gd name="T67" fmla="*/ 14 h 24"/>
                <a:gd name="T68" fmla="*/ 23 w 33"/>
                <a:gd name="T69" fmla="*/ 13 h 24"/>
                <a:gd name="T70" fmla="*/ 22 w 33"/>
                <a:gd name="T71" fmla="*/ 11 h 24"/>
                <a:gd name="T72" fmla="*/ 25 w 33"/>
                <a:gd name="T73" fmla="*/ 11 h 24"/>
                <a:gd name="T74" fmla="*/ 25 w 33"/>
                <a:gd name="T75" fmla="*/ 10 h 24"/>
                <a:gd name="T76" fmla="*/ 26 w 33"/>
                <a:gd name="T77" fmla="*/ 8 h 24"/>
                <a:gd name="T78" fmla="*/ 26 w 33"/>
                <a:gd name="T79" fmla="*/ 7 h 24"/>
                <a:gd name="T80" fmla="*/ 26 w 33"/>
                <a:gd name="T81" fmla="*/ 5 h 24"/>
                <a:gd name="T82" fmla="*/ 26 w 33"/>
                <a:gd name="T83" fmla="*/ 5 h 24"/>
                <a:gd name="T84" fmla="*/ 27 w 33"/>
                <a:gd name="T85" fmla="*/ 5 h 24"/>
                <a:gd name="T86" fmla="*/ 31 w 33"/>
                <a:gd name="T87" fmla="*/ 4 h 24"/>
                <a:gd name="T88" fmla="*/ 33 w 33"/>
                <a:gd name="T89" fmla="*/ 3 h 24"/>
                <a:gd name="T90" fmla="*/ 32 w 33"/>
                <a:gd name="T91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" h="24">
                  <a:moveTo>
                    <a:pt x="32" y="3"/>
                  </a:moveTo>
                  <a:cubicBezTo>
                    <a:pt x="31" y="3"/>
                    <a:pt x="31" y="3"/>
                    <a:pt x="31" y="2"/>
                  </a:cubicBezTo>
                  <a:cubicBezTo>
                    <a:pt x="30" y="2"/>
                    <a:pt x="29" y="3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5"/>
                    <a:pt x="26" y="5"/>
                    <a:pt x="26" y="4"/>
                  </a:cubicBezTo>
                  <a:cubicBezTo>
                    <a:pt x="25" y="4"/>
                    <a:pt x="27" y="2"/>
                    <a:pt x="26" y="2"/>
                  </a:cubicBezTo>
                  <a:cubicBezTo>
                    <a:pt x="25" y="1"/>
                    <a:pt x="26" y="0"/>
                    <a:pt x="25" y="0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2"/>
                    <a:pt x="21" y="2"/>
                    <a:pt x="21" y="3"/>
                  </a:cubicBezTo>
                  <a:cubicBezTo>
                    <a:pt x="21" y="3"/>
                    <a:pt x="19" y="3"/>
                    <a:pt x="18" y="3"/>
                  </a:cubicBezTo>
                  <a:cubicBezTo>
                    <a:pt x="18" y="4"/>
                    <a:pt x="17" y="3"/>
                    <a:pt x="16" y="3"/>
                  </a:cubicBezTo>
                  <a:cubicBezTo>
                    <a:pt x="16" y="3"/>
                    <a:pt x="15" y="2"/>
                    <a:pt x="14" y="2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3"/>
                    <a:pt x="11" y="3"/>
                  </a:cubicBezTo>
                  <a:cubicBezTo>
                    <a:pt x="10" y="3"/>
                    <a:pt x="9" y="4"/>
                    <a:pt x="9" y="5"/>
                  </a:cubicBezTo>
                  <a:cubicBezTo>
                    <a:pt x="9" y="6"/>
                    <a:pt x="6" y="6"/>
                    <a:pt x="6" y="7"/>
                  </a:cubicBezTo>
                  <a:cubicBezTo>
                    <a:pt x="6" y="8"/>
                    <a:pt x="4" y="9"/>
                    <a:pt x="4" y="8"/>
                  </a:cubicBezTo>
                  <a:cubicBezTo>
                    <a:pt x="4" y="7"/>
                    <a:pt x="2" y="8"/>
                    <a:pt x="2" y="7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1" y="18"/>
                    <a:pt x="2" y="18"/>
                    <a:pt x="3" y="19"/>
                  </a:cubicBezTo>
                  <a:cubicBezTo>
                    <a:pt x="3" y="20"/>
                    <a:pt x="0" y="22"/>
                    <a:pt x="0" y="22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2" y="23"/>
                    <a:pt x="3" y="23"/>
                    <a:pt x="4" y="23"/>
                  </a:cubicBezTo>
                  <a:cubicBezTo>
                    <a:pt x="6" y="24"/>
                    <a:pt x="14" y="22"/>
                    <a:pt x="14" y="22"/>
                  </a:cubicBezTo>
                  <a:cubicBezTo>
                    <a:pt x="14" y="22"/>
                    <a:pt x="13" y="20"/>
                    <a:pt x="13" y="20"/>
                  </a:cubicBezTo>
                  <a:cubicBezTo>
                    <a:pt x="14" y="19"/>
                    <a:pt x="14" y="19"/>
                    <a:pt x="15" y="19"/>
                  </a:cubicBezTo>
                  <a:cubicBezTo>
                    <a:pt x="16" y="19"/>
                    <a:pt x="17" y="19"/>
                    <a:pt x="17" y="18"/>
                  </a:cubicBezTo>
                  <a:cubicBezTo>
                    <a:pt x="17" y="18"/>
                    <a:pt x="19" y="17"/>
                    <a:pt x="19" y="17"/>
                  </a:cubicBezTo>
                  <a:cubicBezTo>
                    <a:pt x="20" y="18"/>
                    <a:pt x="20" y="18"/>
                    <a:pt x="20" y="16"/>
                  </a:cubicBezTo>
                  <a:cubicBezTo>
                    <a:pt x="21" y="15"/>
                    <a:pt x="20" y="14"/>
                    <a:pt x="21" y="14"/>
                  </a:cubicBezTo>
                  <a:cubicBezTo>
                    <a:pt x="22" y="14"/>
                    <a:pt x="23" y="13"/>
                    <a:pt x="23" y="13"/>
                  </a:cubicBezTo>
                  <a:cubicBezTo>
                    <a:pt x="23" y="13"/>
                    <a:pt x="22" y="12"/>
                    <a:pt x="22" y="11"/>
                  </a:cubicBezTo>
                  <a:cubicBezTo>
                    <a:pt x="22" y="11"/>
                    <a:pt x="24" y="12"/>
                    <a:pt x="25" y="11"/>
                  </a:cubicBezTo>
                  <a:cubicBezTo>
                    <a:pt x="25" y="11"/>
                    <a:pt x="25" y="10"/>
                    <a:pt x="25" y="10"/>
                  </a:cubicBezTo>
                  <a:cubicBezTo>
                    <a:pt x="25" y="9"/>
                    <a:pt x="26" y="9"/>
                    <a:pt x="26" y="8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6"/>
                    <a:pt x="25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4"/>
                    <a:pt x="30" y="4"/>
                    <a:pt x="31" y="4"/>
                  </a:cubicBezTo>
                  <a:cubicBezTo>
                    <a:pt x="31" y="4"/>
                    <a:pt x="32" y="4"/>
                    <a:pt x="33" y="3"/>
                  </a:cubicBezTo>
                  <a:cubicBezTo>
                    <a:pt x="33" y="3"/>
                    <a:pt x="32" y="3"/>
                    <a:pt x="32" y="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4" name="Freeform 354">
              <a:extLst>
                <a:ext uri="{FF2B5EF4-FFF2-40B4-BE49-F238E27FC236}">
                  <a16:creationId xmlns:a16="http://schemas.microsoft.com/office/drawing/2014/main" id="{F6B1AF27-03BB-449D-8B88-70D0461C6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11488" y="1903413"/>
              <a:ext cx="138112" cy="127000"/>
            </a:xfrm>
            <a:custGeom>
              <a:avLst/>
              <a:gdLst>
                <a:gd name="T0" fmla="*/ 35 w 38"/>
                <a:gd name="T1" fmla="*/ 2 h 35"/>
                <a:gd name="T2" fmla="*/ 32 w 38"/>
                <a:gd name="T3" fmla="*/ 0 h 35"/>
                <a:gd name="T4" fmla="*/ 30 w 38"/>
                <a:gd name="T5" fmla="*/ 1 h 35"/>
                <a:gd name="T6" fmla="*/ 25 w 38"/>
                <a:gd name="T7" fmla="*/ 2 h 35"/>
                <a:gd name="T8" fmla="*/ 25 w 38"/>
                <a:gd name="T9" fmla="*/ 4 h 35"/>
                <a:gd name="T10" fmla="*/ 24 w 38"/>
                <a:gd name="T11" fmla="*/ 7 h 35"/>
                <a:gd name="T12" fmla="*/ 21 w 38"/>
                <a:gd name="T13" fmla="*/ 8 h 35"/>
                <a:gd name="T14" fmla="*/ 20 w 38"/>
                <a:gd name="T15" fmla="*/ 11 h 35"/>
                <a:gd name="T16" fmla="*/ 18 w 38"/>
                <a:gd name="T17" fmla="*/ 14 h 35"/>
                <a:gd name="T18" fmla="*/ 14 w 38"/>
                <a:gd name="T19" fmla="*/ 16 h 35"/>
                <a:gd name="T20" fmla="*/ 13 w 38"/>
                <a:gd name="T21" fmla="*/ 19 h 35"/>
                <a:gd name="T22" fmla="*/ 0 w 38"/>
                <a:gd name="T23" fmla="*/ 20 h 35"/>
                <a:gd name="T24" fmla="*/ 3 w 38"/>
                <a:gd name="T25" fmla="*/ 23 h 35"/>
                <a:gd name="T26" fmla="*/ 5 w 38"/>
                <a:gd name="T27" fmla="*/ 27 h 35"/>
                <a:gd name="T28" fmla="*/ 1 w 38"/>
                <a:gd name="T29" fmla="*/ 30 h 35"/>
                <a:gd name="T30" fmla="*/ 6 w 38"/>
                <a:gd name="T31" fmla="*/ 31 h 35"/>
                <a:gd name="T32" fmla="*/ 11 w 38"/>
                <a:gd name="T33" fmla="*/ 30 h 35"/>
                <a:gd name="T34" fmla="*/ 14 w 38"/>
                <a:gd name="T35" fmla="*/ 32 h 35"/>
                <a:gd name="T36" fmla="*/ 17 w 38"/>
                <a:gd name="T37" fmla="*/ 35 h 35"/>
                <a:gd name="T38" fmla="*/ 17 w 38"/>
                <a:gd name="T39" fmla="*/ 35 h 35"/>
                <a:gd name="T40" fmla="*/ 21 w 38"/>
                <a:gd name="T41" fmla="*/ 33 h 35"/>
                <a:gd name="T42" fmla="*/ 22 w 38"/>
                <a:gd name="T43" fmla="*/ 31 h 35"/>
                <a:gd name="T44" fmla="*/ 20 w 38"/>
                <a:gd name="T45" fmla="*/ 27 h 35"/>
                <a:gd name="T46" fmla="*/ 23 w 38"/>
                <a:gd name="T47" fmla="*/ 25 h 35"/>
                <a:gd name="T48" fmla="*/ 26 w 38"/>
                <a:gd name="T49" fmla="*/ 23 h 35"/>
                <a:gd name="T50" fmla="*/ 29 w 38"/>
                <a:gd name="T51" fmla="*/ 19 h 35"/>
                <a:gd name="T52" fmla="*/ 32 w 38"/>
                <a:gd name="T53" fmla="*/ 17 h 35"/>
                <a:gd name="T54" fmla="*/ 33 w 38"/>
                <a:gd name="T55" fmla="*/ 13 h 35"/>
                <a:gd name="T56" fmla="*/ 31 w 38"/>
                <a:gd name="T57" fmla="*/ 10 h 35"/>
                <a:gd name="T58" fmla="*/ 32 w 38"/>
                <a:gd name="T59" fmla="*/ 6 h 35"/>
                <a:gd name="T60" fmla="*/ 37 w 38"/>
                <a:gd name="T61" fmla="*/ 6 h 35"/>
                <a:gd name="T62" fmla="*/ 36 w 38"/>
                <a:gd name="T63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35">
                  <a:moveTo>
                    <a:pt x="36" y="4"/>
                  </a:moveTo>
                  <a:cubicBezTo>
                    <a:pt x="35" y="3"/>
                    <a:pt x="35" y="2"/>
                    <a:pt x="35" y="2"/>
                  </a:cubicBezTo>
                  <a:cubicBezTo>
                    <a:pt x="35" y="2"/>
                    <a:pt x="34" y="1"/>
                    <a:pt x="33" y="0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29" y="1"/>
                    <a:pt x="27" y="1"/>
                    <a:pt x="26" y="2"/>
                  </a:cubicBezTo>
                  <a:cubicBezTo>
                    <a:pt x="26" y="2"/>
                    <a:pt x="26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2"/>
                    <a:pt x="24" y="3"/>
                    <a:pt x="25" y="4"/>
                  </a:cubicBezTo>
                  <a:cubicBezTo>
                    <a:pt x="25" y="4"/>
                    <a:pt x="25" y="4"/>
                    <a:pt x="25" y="5"/>
                  </a:cubicBezTo>
                  <a:cubicBezTo>
                    <a:pt x="25" y="6"/>
                    <a:pt x="24" y="6"/>
                    <a:pt x="24" y="7"/>
                  </a:cubicBezTo>
                  <a:cubicBezTo>
                    <a:pt x="24" y="7"/>
                    <a:pt x="24" y="8"/>
                    <a:pt x="24" y="8"/>
                  </a:cubicBezTo>
                  <a:cubicBezTo>
                    <a:pt x="23" y="9"/>
                    <a:pt x="21" y="8"/>
                    <a:pt x="21" y="8"/>
                  </a:cubicBezTo>
                  <a:cubicBezTo>
                    <a:pt x="21" y="9"/>
                    <a:pt x="22" y="10"/>
                    <a:pt x="22" y="10"/>
                  </a:cubicBezTo>
                  <a:cubicBezTo>
                    <a:pt x="22" y="10"/>
                    <a:pt x="21" y="11"/>
                    <a:pt x="20" y="11"/>
                  </a:cubicBezTo>
                  <a:cubicBezTo>
                    <a:pt x="19" y="11"/>
                    <a:pt x="20" y="12"/>
                    <a:pt x="19" y="13"/>
                  </a:cubicBezTo>
                  <a:cubicBezTo>
                    <a:pt x="19" y="15"/>
                    <a:pt x="19" y="15"/>
                    <a:pt x="18" y="14"/>
                  </a:cubicBezTo>
                  <a:cubicBezTo>
                    <a:pt x="18" y="14"/>
                    <a:pt x="16" y="15"/>
                    <a:pt x="16" y="15"/>
                  </a:cubicBezTo>
                  <a:cubicBezTo>
                    <a:pt x="16" y="16"/>
                    <a:pt x="15" y="16"/>
                    <a:pt x="14" y="16"/>
                  </a:cubicBezTo>
                  <a:cubicBezTo>
                    <a:pt x="13" y="16"/>
                    <a:pt x="13" y="16"/>
                    <a:pt x="12" y="17"/>
                  </a:cubicBezTo>
                  <a:cubicBezTo>
                    <a:pt x="12" y="17"/>
                    <a:pt x="13" y="19"/>
                    <a:pt x="13" y="19"/>
                  </a:cubicBezTo>
                  <a:cubicBezTo>
                    <a:pt x="13" y="19"/>
                    <a:pt x="5" y="21"/>
                    <a:pt x="3" y="20"/>
                  </a:cubicBezTo>
                  <a:cubicBezTo>
                    <a:pt x="2" y="20"/>
                    <a:pt x="1" y="20"/>
                    <a:pt x="0" y="20"/>
                  </a:cubicBezTo>
                  <a:cubicBezTo>
                    <a:pt x="0" y="20"/>
                    <a:pt x="1" y="21"/>
                    <a:pt x="1" y="21"/>
                  </a:cubicBezTo>
                  <a:cubicBezTo>
                    <a:pt x="1" y="22"/>
                    <a:pt x="2" y="23"/>
                    <a:pt x="3" y="23"/>
                  </a:cubicBezTo>
                  <a:cubicBezTo>
                    <a:pt x="4" y="24"/>
                    <a:pt x="4" y="25"/>
                    <a:pt x="4" y="26"/>
                  </a:cubicBezTo>
                  <a:cubicBezTo>
                    <a:pt x="5" y="26"/>
                    <a:pt x="6" y="27"/>
                    <a:pt x="5" y="27"/>
                  </a:cubicBezTo>
                  <a:cubicBezTo>
                    <a:pt x="4" y="28"/>
                    <a:pt x="3" y="28"/>
                    <a:pt x="3" y="28"/>
                  </a:cubicBezTo>
                  <a:cubicBezTo>
                    <a:pt x="2" y="28"/>
                    <a:pt x="1" y="29"/>
                    <a:pt x="1" y="3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3" y="31"/>
                    <a:pt x="5" y="31"/>
                    <a:pt x="6" y="31"/>
                  </a:cubicBezTo>
                  <a:cubicBezTo>
                    <a:pt x="6" y="30"/>
                    <a:pt x="7" y="30"/>
                    <a:pt x="7" y="30"/>
                  </a:cubicBezTo>
                  <a:cubicBezTo>
                    <a:pt x="8" y="31"/>
                    <a:pt x="10" y="31"/>
                    <a:pt x="11" y="30"/>
                  </a:cubicBezTo>
                  <a:cubicBezTo>
                    <a:pt x="12" y="30"/>
                    <a:pt x="13" y="30"/>
                    <a:pt x="13" y="31"/>
                  </a:cubicBezTo>
                  <a:cubicBezTo>
                    <a:pt x="13" y="31"/>
                    <a:pt x="14" y="32"/>
                    <a:pt x="14" y="32"/>
                  </a:cubicBezTo>
                  <a:cubicBezTo>
                    <a:pt x="15" y="33"/>
                    <a:pt x="14" y="33"/>
                    <a:pt x="15" y="34"/>
                  </a:cubicBezTo>
                  <a:cubicBezTo>
                    <a:pt x="15" y="34"/>
                    <a:pt x="16" y="34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4"/>
                    <a:pt x="18" y="33"/>
                    <a:pt x="19" y="33"/>
                  </a:cubicBezTo>
                  <a:cubicBezTo>
                    <a:pt x="21" y="34"/>
                    <a:pt x="21" y="33"/>
                    <a:pt x="21" y="33"/>
                  </a:cubicBezTo>
                  <a:cubicBezTo>
                    <a:pt x="22" y="33"/>
                    <a:pt x="23" y="33"/>
                    <a:pt x="23" y="33"/>
                  </a:cubicBezTo>
                  <a:cubicBezTo>
                    <a:pt x="24" y="32"/>
                    <a:pt x="23" y="31"/>
                    <a:pt x="22" y="31"/>
                  </a:cubicBezTo>
                  <a:cubicBezTo>
                    <a:pt x="22" y="30"/>
                    <a:pt x="21" y="29"/>
                    <a:pt x="21" y="28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4"/>
                    <a:pt x="23" y="25"/>
                    <a:pt x="23" y="25"/>
                  </a:cubicBezTo>
                  <a:cubicBezTo>
                    <a:pt x="24" y="24"/>
                    <a:pt x="25" y="24"/>
                    <a:pt x="25" y="24"/>
                  </a:cubicBezTo>
                  <a:cubicBezTo>
                    <a:pt x="25" y="25"/>
                    <a:pt x="26" y="24"/>
                    <a:pt x="26" y="23"/>
                  </a:cubicBezTo>
                  <a:cubicBezTo>
                    <a:pt x="26" y="22"/>
                    <a:pt x="28" y="22"/>
                    <a:pt x="28" y="22"/>
                  </a:cubicBezTo>
                  <a:cubicBezTo>
                    <a:pt x="28" y="21"/>
                    <a:pt x="29" y="19"/>
                    <a:pt x="29" y="19"/>
                  </a:cubicBezTo>
                  <a:cubicBezTo>
                    <a:pt x="29" y="19"/>
                    <a:pt x="30" y="19"/>
                    <a:pt x="30" y="18"/>
                  </a:cubicBezTo>
                  <a:cubicBezTo>
                    <a:pt x="30" y="17"/>
                    <a:pt x="31" y="17"/>
                    <a:pt x="32" y="17"/>
                  </a:cubicBezTo>
                  <a:cubicBezTo>
                    <a:pt x="32" y="17"/>
                    <a:pt x="32" y="16"/>
                    <a:pt x="32" y="15"/>
                  </a:cubicBezTo>
                  <a:cubicBezTo>
                    <a:pt x="32" y="14"/>
                    <a:pt x="32" y="13"/>
                    <a:pt x="33" y="13"/>
                  </a:cubicBezTo>
                  <a:cubicBezTo>
                    <a:pt x="34" y="13"/>
                    <a:pt x="33" y="12"/>
                    <a:pt x="32" y="12"/>
                  </a:cubicBezTo>
                  <a:cubicBezTo>
                    <a:pt x="31" y="12"/>
                    <a:pt x="31" y="10"/>
                    <a:pt x="31" y="10"/>
                  </a:cubicBezTo>
                  <a:cubicBezTo>
                    <a:pt x="31" y="10"/>
                    <a:pt x="31" y="8"/>
                    <a:pt x="30" y="8"/>
                  </a:cubicBezTo>
                  <a:cubicBezTo>
                    <a:pt x="30" y="8"/>
                    <a:pt x="31" y="6"/>
                    <a:pt x="32" y="6"/>
                  </a:cubicBezTo>
                  <a:cubicBezTo>
                    <a:pt x="33" y="6"/>
                    <a:pt x="34" y="8"/>
                    <a:pt x="35" y="7"/>
                  </a:cubicBezTo>
                  <a:cubicBezTo>
                    <a:pt x="36" y="7"/>
                    <a:pt x="37" y="6"/>
                    <a:pt x="37" y="6"/>
                  </a:cubicBezTo>
                  <a:cubicBezTo>
                    <a:pt x="38" y="6"/>
                    <a:pt x="38" y="5"/>
                    <a:pt x="38" y="5"/>
                  </a:cubicBezTo>
                  <a:cubicBezTo>
                    <a:pt x="38" y="4"/>
                    <a:pt x="37" y="4"/>
                    <a:pt x="36" y="4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5" name="Freeform 355">
              <a:extLst>
                <a:ext uri="{FF2B5EF4-FFF2-40B4-BE49-F238E27FC236}">
                  <a16:creationId xmlns:a16="http://schemas.microsoft.com/office/drawing/2014/main" id="{223EA96C-BC59-4558-B25E-6DF453B452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33675" y="2184400"/>
              <a:ext cx="387350" cy="136525"/>
            </a:xfrm>
            <a:custGeom>
              <a:avLst/>
              <a:gdLst>
                <a:gd name="T0" fmla="*/ 8 w 107"/>
                <a:gd name="T1" fmla="*/ 16 h 38"/>
                <a:gd name="T2" fmla="*/ 30 w 107"/>
                <a:gd name="T3" fmla="*/ 20 h 38"/>
                <a:gd name="T4" fmla="*/ 4 w 107"/>
                <a:gd name="T5" fmla="*/ 10 h 38"/>
                <a:gd name="T6" fmla="*/ 57 w 107"/>
                <a:gd name="T7" fmla="*/ 27 h 38"/>
                <a:gd name="T8" fmla="*/ 59 w 107"/>
                <a:gd name="T9" fmla="*/ 22 h 38"/>
                <a:gd name="T10" fmla="*/ 63 w 107"/>
                <a:gd name="T11" fmla="*/ 22 h 38"/>
                <a:gd name="T12" fmla="*/ 65 w 107"/>
                <a:gd name="T13" fmla="*/ 15 h 38"/>
                <a:gd name="T14" fmla="*/ 65 w 107"/>
                <a:gd name="T15" fmla="*/ 13 h 38"/>
                <a:gd name="T16" fmla="*/ 61 w 107"/>
                <a:gd name="T17" fmla="*/ 11 h 38"/>
                <a:gd name="T18" fmla="*/ 55 w 107"/>
                <a:gd name="T19" fmla="*/ 20 h 38"/>
                <a:gd name="T20" fmla="*/ 25 w 107"/>
                <a:gd name="T21" fmla="*/ 21 h 38"/>
                <a:gd name="T22" fmla="*/ 24 w 107"/>
                <a:gd name="T23" fmla="*/ 17 h 38"/>
                <a:gd name="T24" fmla="*/ 23 w 107"/>
                <a:gd name="T25" fmla="*/ 19 h 38"/>
                <a:gd name="T26" fmla="*/ 19 w 107"/>
                <a:gd name="T27" fmla="*/ 14 h 38"/>
                <a:gd name="T28" fmla="*/ 16 w 107"/>
                <a:gd name="T29" fmla="*/ 10 h 38"/>
                <a:gd name="T30" fmla="*/ 10 w 107"/>
                <a:gd name="T31" fmla="*/ 6 h 38"/>
                <a:gd name="T32" fmla="*/ 0 w 107"/>
                <a:gd name="T33" fmla="*/ 0 h 38"/>
                <a:gd name="T34" fmla="*/ 9 w 107"/>
                <a:gd name="T35" fmla="*/ 13 h 38"/>
                <a:gd name="T36" fmla="*/ 20 w 107"/>
                <a:gd name="T37" fmla="*/ 26 h 38"/>
                <a:gd name="T38" fmla="*/ 25 w 107"/>
                <a:gd name="T39" fmla="*/ 24 h 38"/>
                <a:gd name="T40" fmla="*/ 77 w 107"/>
                <a:gd name="T41" fmla="*/ 10 h 38"/>
                <a:gd name="T42" fmla="*/ 77 w 107"/>
                <a:gd name="T43" fmla="*/ 13 h 38"/>
                <a:gd name="T44" fmla="*/ 72 w 107"/>
                <a:gd name="T45" fmla="*/ 21 h 38"/>
                <a:gd name="T46" fmla="*/ 57 w 107"/>
                <a:gd name="T47" fmla="*/ 34 h 38"/>
                <a:gd name="T48" fmla="*/ 66 w 107"/>
                <a:gd name="T49" fmla="*/ 33 h 38"/>
                <a:gd name="T50" fmla="*/ 79 w 107"/>
                <a:gd name="T51" fmla="*/ 22 h 38"/>
                <a:gd name="T52" fmla="*/ 45 w 107"/>
                <a:gd name="T53" fmla="*/ 32 h 38"/>
                <a:gd name="T54" fmla="*/ 40 w 107"/>
                <a:gd name="T55" fmla="*/ 30 h 38"/>
                <a:gd name="T56" fmla="*/ 25 w 107"/>
                <a:gd name="T57" fmla="*/ 28 h 38"/>
                <a:gd name="T58" fmla="*/ 27 w 107"/>
                <a:gd name="T59" fmla="*/ 31 h 38"/>
                <a:gd name="T60" fmla="*/ 41 w 107"/>
                <a:gd name="T61" fmla="*/ 33 h 38"/>
                <a:gd name="T62" fmla="*/ 45 w 107"/>
                <a:gd name="T63" fmla="*/ 32 h 38"/>
                <a:gd name="T64" fmla="*/ 93 w 107"/>
                <a:gd name="T65" fmla="*/ 21 h 38"/>
                <a:gd name="T66" fmla="*/ 83 w 107"/>
                <a:gd name="T67" fmla="*/ 17 h 38"/>
                <a:gd name="T68" fmla="*/ 89 w 107"/>
                <a:gd name="T69" fmla="*/ 19 h 38"/>
                <a:gd name="T70" fmla="*/ 86 w 107"/>
                <a:gd name="T71" fmla="*/ 20 h 38"/>
                <a:gd name="T72" fmla="*/ 91 w 107"/>
                <a:gd name="T73" fmla="*/ 23 h 38"/>
                <a:gd name="T74" fmla="*/ 101 w 107"/>
                <a:gd name="T75" fmla="*/ 29 h 38"/>
                <a:gd name="T76" fmla="*/ 104 w 107"/>
                <a:gd name="T77" fmla="*/ 33 h 38"/>
                <a:gd name="T78" fmla="*/ 99 w 107"/>
                <a:gd name="T79" fmla="*/ 17 h 38"/>
                <a:gd name="T80" fmla="*/ 68 w 107"/>
                <a:gd name="T81" fmla="*/ 36 h 38"/>
                <a:gd name="T82" fmla="*/ 69 w 107"/>
                <a:gd name="T83" fmla="*/ 36 h 38"/>
                <a:gd name="T84" fmla="*/ 70 w 107"/>
                <a:gd name="T85" fmla="*/ 35 h 38"/>
                <a:gd name="T86" fmla="*/ 51 w 107"/>
                <a:gd name="T87" fmla="*/ 13 h 38"/>
                <a:gd name="T88" fmla="*/ 52 w 107"/>
                <a:gd name="T89" fmla="*/ 8 h 38"/>
                <a:gd name="T90" fmla="*/ 52 w 107"/>
                <a:gd name="T91" fmla="*/ 4 h 38"/>
                <a:gd name="T92" fmla="*/ 46 w 107"/>
                <a:gd name="T93" fmla="*/ 7 h 38"/>
                <a:gd name="T94" fmla="*/ 41 w 107"/>
                <a:gd name="T95" fmla="*/ 10 h 38"/>
                <a:gd name="T96" fmla="*/ 34 w 107"/>
                <a:gd name="T97" fmla="*/ 10 h 38"/>
                <a:gd name="T98" fmla="*/ 31 w 107"/>
                <a:gd name="T99" fmla="*/ 12 h 38"/>
                <a:gd name="T100" fmla="*/ 37 w 107"/>
                <a:gd name="T101" fmla="*/ 21 h 38"/>
                <a:gd name="T102" fmla="*/ 45 w 107"/>
                <a:gd name="T103" fmla="*/ 23 h 38"/>
                <a:gd name="T104" fmla="*/ 55 w 107"/>
                <a:gd name="T105" fmla="*/ 36 h 38"/>
                <a:gd name="T106" fmla="*/ 55 w 107"/>
                <a:gd name="T107" fmla="*/ 36 h 38"/>
                <a:gd name="T108" fmla="*/ 48 w 107"/>
                <a:gd name="T109" fmla="*/ 34 h 38"/>
                <a:gd name="T110" fmla="*/ 52 w 107"/>
                <a:gd name="T111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7" h="38">
                  <a:moveTo>
                    <a:pt x="8" y="16"/>
                  </a:moveTo>
                  <a:cubicBezTo>
                    <a:pt x="7" y="16"/>
                    <a:pt x="8" y="18"/>
                    <a:pt x="9" y="17"/>
                  </a:cubicBezTo>
                  <a:cubicBezTo>
                    <a:pt x="9" y="17"/>
                    <a:pt x="8" y="15"/>
                    <a:pt x="8" y="16"/>
                  </a:cubicBezTo>
                  <a:close/>
                  <a:moveTo>
                    <a:pt x="30" y="20"/>
                  </a:moveTo>
                  <a:cubicBezTo>
                    <a:pt x="30" y="20"/>
                    <a:pt x="28" y="20"/>
                    <a:pt x="29" y="21"/>
                  </a:cubicBezTo>
                  <a:cubicBezTo>
                    <a:pt x="29" y="22"/>
                    <a:pt x="30" y="21"/>
                    <a:pt x="30" y="20"/>
                  </a:cubicBezTo>
                  <a:close/>
                  <a:moveTo>
                    <a:pt x="4" y="10"/>
                  </a:moveTo>
                  <a:cubicBezTo>
                    <a:pt x="4" y="11"/>
                    <a:pt x="5" y="13"/>
                    <a:pt x="6" y="12"/>
                  </a:cubicBezTo>
                  <a:cubicBezTo>
                    <a:pt x="6" y="11"/>
                    <a:pt x="4" y="10"/>
                    <a:pt x="4" y="10"/>
                  </a:cubicBezTo>
                  <a:close/>
                  <a:moveTo>
                    <a:pt x="56" y="22"/>
                  </a:moveTo>
                  <a:cubicBezTo>
                    <a:pt x="57" y="22"/>
                    <a:pt x="57" y="24"/>
                    <a:pt x="57" y="24"/>
                  </a:cubicBezTo>
                  <a:cubicBezTo>
                    <a:pt x="57" y="25"/>
                    <a:pt x="56" y="27"/>
                    <a:pt x="57" y="27"/>
                  </a:cubicBezTo>
                  <a:cubicBezTo>
                    <a:pt x="58" y="27"/>
                    <a:pt x="59" y="25"/>
                    <a:pt x="58" y="25"/>
                  </a:cubicBezTo>
                  <a:cubicBezTo>
                    <a:pt x="58" y="24"/>
                    <a:pt x="58" y="21"/>
                    <a:pt x="58" y="21"/>
                  </a:cubicBezTo>
                  <a:cubicBezTo>
                    <a:pt x="58" y="20"/>
                    <a:pt x="60" y="20"/>
                    <a:pt x="59" y="22"/>
                  </a:cubicBezTo>
                  <a:cubicBezTo>
                    <a:pt x="59" y="23"/>
                    <a:pt x="61" y="23"/>
                    <a:pt x="61" y="24"/>
                  </a:cubicBezTo>
                  <a:cubicBezTo>
                    <a:pt x="61" y="25"/>
                    <a:pt x="62" y="24"/>
                    <a:pt x="63" y="24"/>
                  </a:cubicBezTo>
                  <a:cubicBezTo>
                    <a:pt x="64" y="24"/>
                    <a:pt x="64" y="23"/>
                    <a:pt x="63" y="22"/>
                  </a:cubicBezTo>
                  <a:cubicBezTo>
                    <a:pt x="62" y="22"/>
                    <a:pt x="63" y="20"/>
                    <a:pt x="62" y="20"/>
                  </a:cubicBezTo>
                  <a:cubicBezTo>
                    <a:pt x="61" y="19"/>
                    <a:pt x="61" y="18"/>
                    <a:pt x="62" y="18"/>
                  </a:cubicBezTo>
                  <a:cubicBezTo>
                    <a:pt x="63" y="18"/>
                    <a:pt x="65" y="16"/>
                    <a:pt x="65" y="15"/>
                  </a:cubicBezTo>
                  <a:cubicBezTo>
                    <a:pt x="65" y="15"/>
                    <a:pt x="61" y="15"/>
                    <a:pt x="60" y="17"/>
                  </a:cubicBezTo>
                  <a:cubicBezTo>
                    <a:pt x="60" y="18"/>
                    <a:pt x="57" y="16"/>
                    <a:pt x="57" y="14"/>
                  </a:cubicBezTo>
                  <a:cubicBezTo>
                    <a:pt x="58" y="12"/>
                    <a:pt x="64" y="12"/>
                    <a:pt x="65" y="13"/>
                  </a:cubicBezTo>
                  <a:cubicBezTo>
                    <a:pt x="67" y="13"/>
                    <a:pt x="69" y="11"/>
                    <a:pt x="69" y="10"/>
                  </a:cubicBezTo>
                  <a:cubicBezTo>
                    <a:pt x="70" y="9"/>
                    <a:pt x="68" y="10"/>
                    <a:pt x="67" y="11"/>
                  </a:cubicBezTo>
                  <a:cubicBezTo>
                    <a:pt x="66" y="12"/>
                    <a:pt x="63" y="11"/>
                    <a:pt x="61" y="11"/>
                  </a:cubicBezTo>
                  <a:cubicBezTo>
                    <a:pt x="59" y="10"/>
                    <a:pt x="59" y="11"/>
                    <a:pt x="58" y="12"/>
                  </a:cubicBezTo>
                  <a:cubicBezTo>
                    <a:pt x="57" y="12"/>
                    <a:pt x="57" y="15"/>
                    <a:pt x="56" y="15"/>
                  </a:cubicBezTo>
                  <a:cubicBezTo>
                    <a:pt x="56" y="15"/>
                    <a:pt x="56" y="18"/>
                    <a:pt x="55" y="20"/>
                  </a:cubicBezTo>
                  <a:cubicBezTo>
                    <a:pt x="53" y="22"/>
                    <a:pt x="55" y="22"/>
                    <a:pt x="56" y="22"/>
                  </a:cubicBezTo>
                  <a:close/>
                  <a:moveTo>
                    <a:pt x="25" y="24"/>
                  </a:moveTo>
                  <a:cubicBezTo>
                    <a:pt x="25" y="23"/>
                    <a:pt x="25" y="22"/>
                    <a:pt x="25" y="21"/>
                  </a:cubicBezTo>
                  <a:cubicBezTo>
                    <a:pt x="25" y="21"/>
                    <a:pt x="25" y="21"/>
                    <a:pt x="26" y="21"/>
                  </a:cubicBezTo>
                  <a:cubicBezTo>
                    <a:pt x="27" y="21"/>
                    <a:pt x="27" y="19"/>
                    <a:pt x="26" y="19"/>
                  </a:cubicBezTo>
                  <a:cubicBezTo>
                    <a:pt x="26" y="19"/>
                    <a:pt x="25" y="17"/>
                    <a:pt x="24" y="17"/>
                  </a:cubicBezTo>
                  <a:cubicBezTo>
                    <a:pt x="23" y="17"/>
                    <a:pt x="23" y="18"/>
                    <a:pt x="24" y="19"/>
                  </a:cubicBezTo>
                  <a:cubicBezTo>
                    <a:pt x="25" y="19"/>
                    <a:pt x="25" y="19"/>
                    <a:pt x="25" y="20"/>
                  </a:cubicBezTo>
                  <a:cubicBezTo>
                    <a:pt x="25" y="20"/>
                    <a:pt x="24" y="19"/>
                    <a:pt x="23" y="19"/>
                  </a:cubicBezTo>
                  <a:cubicBezTo>
                    <a:pt x="22" y="19"/>
                    <a:pt x="23" y="18"/>
                    <a:pt x="22" y="18"/>
                  </a:cubicBezTo>
                  <a:cubicBezTo>
                    <a:pt x="21" y="18"/>
                    <a:pt x="21" y="16"/>
                    <a:pt x="20" y="16"/>
                  </a:cubicBezTo>
                  <a:cubicBezTo>
                    <a:pt x="19" y="16"/>
                    <a:pt x="19" y="15"/>
                    <a:pt x="19" y="14"/>
                  </a:cubicBezTo>
                  <a:cubicBezTo>
                    <a:pt x="20" y="14"/>
                    <a:pt x="18" y="13"/>
                    <a:pt x="18" y="12"/>
                  </a:cubicBezTo>
                  <a:cubicBezTo>
                    <a:pt x="18" y="11"/>
                    <a:pt x="17" y="12"/>
                    <a:pt x="17" y="11"/>
                  </a:cubicBezTo>
                  <a:cubicBezTo>
                    <a:pt x="17" y="10"/>
                    <a:pt x="16" y="11"/>
                    <a:pt x="16" y="10"/>
                  </a:cubicBezTo>
                  <a:cubicBezTo>
                    <a:pt x="15" y="9"/>
                    <a:pt x="15" y="10"/>
                    <a:pt x="14" y="9"/>
                  </a:cubicBezTo>
                  <a:cubicBezTo>
                    <a:pt x="14" y="9"/>
                    <a:pt x="13" y="8"/>
                    <a:pt x="12" y="8"/>
                  </a:cubicBezTo>
                  <a:cubicBezTo>
                    <a:pt x="12" y="9"/>
                    <a:pt x="11" y="8"/>
                    <a:pt x="10" y="6"/>
                  </a:cubicBezTo>
                  <a:cubicBezTo>
                    <a:pt x="10" y="6"/>
                    <a:pt x="7" y="4"/>
                    <a:pt x="7" y="3"/>
                  </a:cubicBezTo>
                  <a:cubicBezTo>
                    <a:pt x="6" y="2"/>
                    <a:pt x="5" y="1"/>
                    <a:pt x="3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2"/>
                    <a:pt x="2" y="4"/>
                    <a:pt x="3" y="5"/>
                  </a:cubicBezTo>
                  <a:cubicBezTo>
                    <a:pt x="5" y="6"/>
                    <a:pt x="5" y="8"/>
                    <a:pt x="7" y="8"/>
                  </a:cubicBezTo>
                  <a:cubicBezTo>
                    <a:pt x="8" y="8"/>
                    <a:pt x="8" y="13"/>
                    <a:pt x="9" y="13"/>
                  </a:cubicBezTo>
                  <a:cubicBezTo>
                    <a:pt x="10" y="13"/>
                    <a:pt x="12" y="17"/>
                    <a:pt x="13" y="18"/>
                  </a:cubicBezTo>
                  <a:cubicBezTo>
                    <a:pt x="13" y="20"/>
                    <a:pt x="15" y="21"/>
                    <a:pt x="16" y="22"/>
                  </a:cubicBezTo>
                  <a:cubicBezTo>
                    <a:pt x="17" y="24"/>
                    <a:pt x="20" y="25"/>
                    <a:pt x="20" y="26"/>
                  </a:cubicBezTo>
                  <a:cubicBezTo>
                    <a:pt x="21" y="26"/>
                    <a:pt x="21" y="28"/>
                    <a:pt x="21" y="27"/>
                  </a:cubicBezTo>
                  <a:cubicBezTo>
                    <a:pt x="22" y="26"/>
                    <a:pt x="23" y="27"/>
                    <a:pt x="24" y="27"/>
                  </a:cubicBezTo>
                  <a:cubicBezTo>
                    <a:pt x="25" y="27"/>
                    <a:pt x="25" y="25"/>
                    <a:pt x="25" y="24"/>
                  </a:cubicBezTo>
                  <a:close/>
                  <a:moveTo>
                    <a:pt x="77" y="13"/>
                  </a:moveTo>
                  <a:cubicBezTo>
                    <a:pt x="79" y="13"/>
                    <a:pt x="78" y="12"/>
                    <a:pt x="78" y="11"/>
                  </a:cubicBezTo>
                  <a:cubicBezTo>
                    <a:pt x="78" y="10"/>
                    <a:pt x="77" y="11"/>
                    <a:pt x="77" y="10"/>
                  </a:cubicBezTo>
                  <a:cubicBezTo>
                    <a:pt x="77" y="10"/>
                    <a:pt x="76" y="8"/>
                    <a:pt x="75" y="10"/>
                  </a:cubicBezTo>
                  <a:cubicBezTo>
                    <a:pt x="74" y="11"/>
                    <a:pt x="75" y="15"/>
                    <a:pt x="76" y="15"/>
                  </a:cubicBezTo>
                  <a:cubicBezTo>
                    <a:pt x="77" y="14"/>
                    <a:pt x="76" y="13"/>
                    <a:pt x="77" y="13"/>
                  </a:cubicBezTo>
                  <a:close/>
                  <a:moveTo>
                    <a:pt x="72" y="21"/>
                  </a:moveTo>
                  <a:cubicBezTo>
                    <a:pt x="72" y="22"/>
                    <a:pt x="74" y="23"/>
                    <a:pt x="74" y="22"/>
                  </a:cubicBezTo>
                  <a:cubicBezTo>
                    <a:pt x="75" y="21"/>
                    <a:pt x="71" y="20"/>
                    <a:pt x="72" y="21"/>
                  </a:cubicBezTo>
                  <a:close/>
                  <a:moveTo>
                    <a:pt x="66" y="33"/>
                  </a:moveTo>
                  <a:cubicBezTo>
                    <a:pt x="64" y="33"/>
                    <a:pt x="63" y="34"/>
                    <a:pt x="61" y="33"/>
                  </a:cubicBezTo>
                  <a:cubicBezTo>
                    <a:pt x="59" y="33"/>
                    <a:pt x="57" y="33"/>
                    <a:pt x="57" y="34"/>
                  </a:cubicBezTo>
                  <a:cubicBezTo>
                    <a:pt x="57" y="35"/>
                    <a:pt x="59" y="35"/>
                    <a:pt x="61" y="35"/>
                  </a:cubicBezTo>
                  <a:cubicBezTo>
                    <a:pt x="62" y="35"/>
                    <a:pt x="64" y="34"/>
                    <a:pt x="65" y="34"/>
                  </a:cubicBezTo>
                  <a:cubicBezTo>
                    <a:pt x="67" y="34"/>
                    <a:pt x="68" y="33"/>
                    <a:pt x="66" y="33"/>
                  </a:cubicBezTo>
                  <a:close/>
                  <a:moveTo>
                    <a:pt x="81" y="20"/>
                  </a:moveTo>
                  <a:cubicBezTo>
                    <a:pt x="79" y="20"/>
                    <a:pt x="76" y="20"/>
                    <a:pt x="76" y="21"/>
                  </a:cubicBezTo>
                  <a:cubicBezTo>
                    <a:pt x="77" y="22"/>
                    <a:pt x="78" y="22"/>
                    <a:pt x="79" y="22"/>
                  </a:cubicBezTo>
                  <a:cubicBezTo>
                    <a:pt x="81" y="22"/>
                    <a:pt x="82" y="23"/>
                    <a:pt x="82" y="23"/>
                  </a:cubicBezTo>
                  <a:cubicBezTo>
                    <a:pt x="83" y="23"/>
                    <a:pt x="83" y="21"/>
                    <a:pt x="81" y="20"/>
                  </a:cubicBezTo>
                  <a:close/>
                  <a:moveTo>
                    <a:pt x="45" y="32"/>
                  </a:moveTo>
                  <a:cubicBezTo>
                    <a:pt x="45" y="31"/>
                    <a:pt x="42" y="32"/>
                    <a:pt x="41" y="32"/>
                  </a:cubicBezTo>
                  <a:cubicBezTo>
                    <a:pt x="39" y="31"/>
                    <a:pt x="42" y="31"/>
                    <a:pt x="43" y="30"/>
                  </a:cubicBezTo>
                  <a:cubicBezTo>
                    <a:pt x="44" y="29"/>
                    <a:pt x="42" y="29"/>
                    <a:pt x="40" y="30"/>
                  </a:cubicBezTo>
                  <a:cubicBezTo>
                    <a:pt x="38" y="31"/>
                    <a:pt x="35" y="28"/>
                    <a:pt x="35" y="29"/>
                  </a:cubicBezTo>
                  <a:cubicBezTo>
                    <a:pt x="35" y="30"/>
                    <a:pt x="31" y="29"/>
                    <a:pt x="30" y="28"/>
                  </a:cubicBezTo>
                  <a:cubicBezTo>
                    <a:pt x="29" y="28"/>
                    <a:pt x="26" y="27"/>
                    <a:pt x="25" y="28"/>
                  </a:cubicBezTo>
                  <a:cubicBezTo>
                    <a:pt x="24" y="29"/>
                    <a:pt x="24" y="28"/>
                    <a:pt x="24" y="29"/>
                  </a:cubicBezTo>
                  <a:cubicBezTo>
                    <a:pt x="24" y="30"/>
                    <a:pt x="25" y="30"/>
                    <a:pt x="26" y="30"/>
                  </a:cubicBezTo>
                  <a:cubicBezTo>
                    <a:pt x="26" y="30"/>
                    <a:pt x="26" y="31"/>
                    <a:pt x="27" y="31"/>
                  </a:cubicBezTo>
                  <a:cubicBezTo>
                    <a:pt x="28" y="31"/>
                    <a:pt x="31" y="32"/>
                    <a:pt x="31" y="31"/>
                  </a:cubicBezTo>
                  <a:cubicBezTo>
                    <a:pt x="31" y="31"/>
                    <a:pt x="34" y="31"/>
                    <a:pt x="35" y="32"/>
                  </a:cubicBezTo>
                  <a:cubicBezTo>
                    <a:pt x="37" y="34"/>
                    <a:pt x="40" y="34"/>
                    <a:pt x="41" y="33"/>
                  </a:cubicBezTo>
                  <a:cubicBezTo>
                    <a:pt x="42" y="33"/>
                    <a:pt x="44" y="34"/>
                    <a:pt x="44" y="34"/>
                  </a:cubicBezTo>
                  <a:cubicBezTo>
                    <a:pt x="45" y="33"/>
                    <a:pt x="46" y="35"/>
                    <a:pt x="47" y="34"/>
                  </a:cubicBezTo>
                  <a:cubicBezTo>
                    <a:pt x="48" y="33"/>
                    <a:pt x="45" y="33"/>
                    <a:pt x="45" y="32"/>
                  </a:cubicBezTo>
                  <a:close/>
                  <a:moveTo>
                    <a:pt x="99" y="17"/>
                  </a:moveTo>
                  <a:cubicBezTo>
                    <a:pt x="98" y="17"/>
                    <a:pt x="97" y="19"/>
                    <a:pt x="97" y="19"/>
                  </a:cubicBezTo>
                  <a:cubicBezTo>
                    <a:pt x="96" y="19"/>
                    <a:pt x="94" y="21"/>
                    <a:pt x="93" y="21"/>
                  </a:cubicBezTo>
                  <a:cubicBezTo>
                    <a:pt x="91" y="22"/>
                    <a:pt x="91" y="17"/>
                    <a:pt x="90" y="16"/>
                  </a:cubicBezTo>
                  <a:cubicBezTo>
                    <a:pt x="90" y="15"/>
                    <a:pt x="85" y="14"/>
                    <a:pt x="85" y="15"/>
                  </a:cubicBezTo>
                  <a:cubicBezTo>
                    <a:pt x="85" y="16"/>
                    <a:pt x="83" y="16"/>
                    <a:pt x="83" y="17"/>
                  </a:cubicBezTo>
                  <a:cubicBezTo>
                    <a:pt x="83" y="17"/>
                    <a:pt x="83" y="17"/>
                    <a:pt x="84" y="17"/>
                  </a:cubicBezTo>
                  <a:cubicBezTo>
                    <a:pt x="85" y="17"/>
                    <a:pt x="85" y="18"/>
                    <a:pt x="86" y="19"/>
                  </a:cubicBezTo>
                  <a:cubicBezTo>
                    <a:pt x="86" y="20"/>
                    <a:pt x="88" y="19"/>
                    <a:pt x="89" y="19"/>
                  </a:cubicBezTo>
                  <a:cubicBezTo>
                    <a:pt x="90" y="19"/>
                    <a:pt x="90" y="20"/>
                    <a:pt x="89" y="20"/>
                  </a:cubicBezTo>
                  <a:cubicBezTo>
                    <a:pt x="88" y="19"/>
                    <a:pt x="88" y="20"/>
                    <a:pt x="87" y="20"/>
                  </a:cubicBezTo>
                  <a:cubicBezTo>
                    <a:pt x="86" y="20"/>
                    <a:pt x="85" y="20"/>
                    <a:pt x="86" y="20"/>
                  </a:cubicBezTo>
                  <a:cubicBezTo>
                    <a:pt x="86" y="21"/>
                    <a:pt x="87" y="21"/>
                    <a:pt x="87" y="22"/>
                  </a:cubicBezTo>
                  <a:cubicBezTo>
                    <a:pt x="87" y="23"/>
                    <a:pt x="89" y="23"/>
                    <a:pt x="89" y="22"/>
                  </a:cubicBezTo>
                  <a:cubicBezTo>
                    <a:pt x="89" y="21"/>
                    <a:pt x="90" y="23"/>
                    <a:pt x="91" y="23"/>
                  </a:cubicBezTo>
                  <a:cubicBezTo>
                    <a:pt x="93" y="23"/>
                    <a:pt x="92" y="24"/>
                    <a:pt x="93" y="24"/>
                  </a:cubicBezTo>
                  <a:cubicBezTo>
                    <a:pt x="95" y="24"/>
                    <a:pt x="98" y="25"/>
                    <a:pt x="100" y="26"/>
                  </a:cubicBezTo>
                  <a:cubicBezTo>
                    <a:pt x="101" y="27"/>
                    <a:pt x="100" y="28"/>
                    <a:pt x="101" y="29"/>
                  </a:cubicBezTo>
                  <a:cubicBezTo>
                    <a:pt x="102" y="30"/>
                    <a:pt x="102" y="31"/>
                    <a:pt x="101" y="31"/>
                  </a:cubicBezTo>
                  <a:cubicBezTo>
                    <a:pt x="100" y="31"/>
                    <a:pt x="98" y="32"/>
                    <a:pt x="99" y="33"/>
                  </a:cubicBezTo>
                  <a:cubicBezTo>
                    <a:pt x="99" y="34"/>
                    <a:pt x="103" y="33"/>
                    <a:pt x="104" y="33"/>
                  </a:cubicBezTo>
                  <a:cubicBezTo>
                    <a:pt x="105" y="33"/>
                    <a:pt x="105" y="34"/>
                    <a:pt x="107" y="35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104" y="19"/>
                    <a:pt x="99" y="17"/>
                    <a:pt x="99" y="17"/>
                  </a:cubicBezTo>
                  <a:close/>
                  <a:moveTo>
                    <a:pt x="69" y="35"/>
                  </a:moveTo>
                  <a:cubicBezTo>
                    <a:pt x="69" y="35"/>
                    <a:pt x="68" y="35"/>
                    <a:pt x="68" y="35"/>
                  </a:cubicBezTo>
                  <a:cubicBezTo>
                    <a:pt x="68" y="35"/>
                    <a:pt x="68" y="35"/>
                    <a:pt x="68" y="36"/>
                  </a:cubicBezTo>
                  <a:cubicBezTo>
                    <a:pt x="68" y="36"/>
                    <a:pt x="67" y="35"/>
                    <a:pt x="67" y="35"/>
                  </a:cubicBezTo>
                  <a:cubicBezTo>
                    <a:pt x="66" y="36"/>
                    <a:pt x="65" y="37"/>
                    <a:pt x="66" y="38"/>
                  </a:cubicBezTo>
                  <a:cubicBezTo>
                    <a:pt x="67" y="38"/>
                    <a:pt x="68" y="37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5"/>
                    <a:pt x="70" y="35"/>
                    <a:pt x="70" y="35"/>
                  </a:cubicBezTo>
                  <a:cubicBezTo>
                    <a:pt x="69" y="35"/>
                    <a:pt x="69" y="35"/>
                    <a:pt x="69" y="35"/>
                  </a:cubicBezTo>
                  <a:close/>
                  <a:moveTo>
                    <a:pt x="50" y="17"/>
                  </a:moveTo>
                  <a:cubicBezTo>
                    <a:pt x="51" y="16"/>
                    <a:pt x="51" y="15"/>
                    <a:pt x="51" y="13"/>
                  </a:cubicBezTo>
                  <a:cubicBezTo>
                    <a:pt x="51" y="12"/>
                    <a:pt x="54" y="12"/>
                    <a:pt x="55" y="11"/>
                  </a:cubicBezTo>
                  <a:cubicBezTo>
                    <a:pt x="55" y="11"/>
                    <a:pt x="54" y="10"/>
                    <a:pt x="53" y="10"/>
                  </a:cubicBezTo>
                  <a:cubicBezTo>
                    <a:pt x="52" y="9"/>
                    <a:pt x="53" y="8"/>
                    <a:pt x="52" y="8"/>
                  </a:cubicBezTo>
                  <a:cubicBezTo>
                    <a:pt x="52" y="7"/>
                    <a:pt x="51" y="6"/>
                    <a:pt x="52" y="6"/>
                  </a:cubicBezTo>
                  <a:cubicBezTo>
                    <a:pt x="52" y="6"/>
                    <a:pt x="51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3"/>
                    <a:pt x="51" y="3"/>
                    <a:pt x="51" y="3"/>
                  </a:cubicBezTo>
                  <a:cubicBezTo>
                    <a:pt x="50" y="3"/>
                    <a:pt x="47" y="3"/>
                    <a:pt x="47" y="5"/>
                  </a:cubicBezTo>
                  <a:cubicBezTo>
                    <a:pt x="48" y="7"/>
                    <a:pt x="46" y="6"/>
                    <a:pt x="46" y="7"/>
                  </a:cubicBezTo>
                  <a:cubicBezTo>
                    <a:pt x="46" y="8"/>
                    <a:pt x="45" y="8"/>
                    <a:pt x="45" y="9"/>
                  </a:cubicBezTo>
                  <a:cubicBezTo>
                    <a:pt x="45" y="10"/>
                    <a:pt x="45" y="10"/>
                    <a:pt x="43" y="10"/>
                  </a:cubicBezTo>
                  <a:cubicBezTo>
                    <a:pt x="42" y="11"/>
                    <a:pt x="42" y="10"/>
                    <a:pt x="41" y="10"/>
                  </a:cubicBezTo>
                  <a:cubicBezTo>
                    <a:pt x="40" y="10"/>
                    <a:pt x="40" y="11"/>
                    <a:pt x="39" y="11"/>
                  </a:cubicBezTo>
                  <a:cubicBezTo>
                    <a:pt x="38" y="11"/>
                    <a:pt x="36" y="11"/>
                    <a:pt x="36" y="11"/>
                  </a:cubicBezTo>
                  <a:cubicBezTo>
                    <a:pt x="35" y="12"/>
                    <a:pt x="34" y="10"/>
                    <a:pt x="34" y="10"/>
                  </a:cubicBezTo>
                  <a:cubicBezTo>
                    <a:pt x="34" y="10"/>
                    <a:pt x="33" y="10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9"/>
                    <a:pt x="30" y="11"/>
                    <a:pt x="31" y="12"/>
                  </a:cubicBezTo>
                  <a:cubicBezTo>
                    <a:pt x="32" y="13"/>
                    <a:pt x="32" y="15"/>
                    <a:pt x="33" y="15"/>
                  </a:cubicBezTo>
                  <a:cubicBezTo>
                    <a:pt x="33" y="16"/>
                    <a:pt x="35" y="16"/>
                    <a:pt x="35" y="18"/>
                  </a:cubicBezTo>
                  <a:cubicBezTo>
                    <a:pt x="35" y="19"/>
                    <a:pt x="36" y="21"/>
                    <a:pt x="37" y="21"/>
                  </a:cubicBezTo>
                  <a:cubicBezTo>
                    <a:pt x="38" y="20"/>
                    <a:pt x="38" y="21"/>
                    <a:pt x="39" y="22"/>
                  </a:cubicBezTo>
                  <a:cubicBezTo>
                    <a:pt x="39" y="22"/>
                    <a:pt x="41" y="21"/>
                    <a:pt x="42" y="21"/>
                  </a:cubicBezTo>
                  <a:cubicBezTo>
                    <a:pt x="42" y="21"/>
                    <a:pt x="45" y="22"/>
                    <a:pt x="45" y="23"/>
                  </a:cubicBezTo>
                  <a:cubicBezTo>
                    <a:pt x="45" y="23"/>
                    <a:pt x="47" y="23"/>
                    <a:pt x="48" y="22"/>
                  </a:cubicBezTo>
                  <a:cubicBezTo>
                    <a:pt x="49" y="22"/>
                    <a:pt x="49" y="18"/>
                    <a:pt x="50" y="17"/>
                  </a:cubicBezTo>
                  <a:close/>
                  <a:moveTo>
                    <a:pt x="55" y="36"/>
                  </a:moveTo>
                  <a:cubicBezTo>
                    <a:pt x="55" y="37"/>
                    <a:pt x="57" y="37"/>
                    <a:pt x="57" y="37"/>
                  </a:cubicBezTo>
                  <a:cubicBezTo>
                    <a:pt x="57" y="38"/>
                    <a:pt x="59" y="38"/>
                    <a:pt x="59" y="37"/>
                  </a:cubicBezTo>
                  <a:cubicBezTo>
                    <a:pt x="59" y="36"/>
                    <a:pt x="54" y="35"/>
                    <a:pt x="55" y="36"/>
                  </a:cubicBezTo>
                  <a:close/>
                  <a:moveTo>
                    <a:pt x="52" y="33"/>
                  </a:moveTo>
                  <a:cubicBezTo>
                    <a:pt x="51" y="33"/>
                    <a:pt x="50" y="34"/>
                    <a:pt x="49" y="33"/>
                  </a:cubicBezTo>
                  <a:cubicBezTo>
                    <a:pt x="49" y="33"/>
                    <a:pt x="48" y="34"/>
                    <a:pt x="48" y="34"/>
                  </a:cubicBezTo>
                  <a:cubicBezTo>
                    <a:pt x="48" y="35"/>
                    <a:pt x="50" y="36"/>
                    <a:pt x="52" y="35"/>
                  </a:cubicBezTo>
                  <a:cubicBezTo>
                    <a:pt x="53" y="34"/>
                    <a:pt x="55" y="35"/>
                    <a:pt x="55" y="34"/>
                  </a:cubicBezTo>
                  <a:cubicBezTo>
                    <a:pt x="55" y="33"/>
                    <a:pt x="52" y="32"/>
                    <a:pt x="52" y="33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6" name="Freeform 356">
              <a:extLst>
                <a:ext uri="{FF2B5EF4-FFF2-40B4-BE49-F238E27FC236}">
                  <a16:creationId xmlns:a16="http://schemas.microsoft.com/office/drawing/2014/main" id="{92D0CFEA-B064-4E7B-A1C8-F9F685B206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490788" y="2303463"/>
              <a:ext cx="28575" cy="11113"/>
            </a:xfrm>
            <a:custGeom>
              <a:avLst/>
              <a:gdLst>
                <a:gd name="T0" fmla="*/ 1 w 8"/>
                <a:gd name="T1" fmla="*/ 2 h 3"/>
                <a:gd name="T2" fmla="*/ 0 w 8"/>
                <a:gd name="T3" fmla="*/ 2 h 3"/>
                <a:gd name="T4" fmla="*/ 1 w 8"/>
                <a:gd name="T5" fmla="*/ 3 h 3"/>
                <a:gd name="T6" fmla="*/ 1 w 8"/>
                <a:gd name="T7" fmla="*/ 2 h 3"/>
                <a:gd name="T8" fmla="*/ 1 w 8"/>
                <a:gd name="T9" fmla="*/ 2 h 3"/>
                <a:gd name="T10" fmla="*/ 1 w 8"/>
                <a:gd name="T11" fmla="*/ 2 h 3"/>
                <a:gd name="T12" fmla="*/ 4 w 8"/>
                <a:gd name="T13" fmla="*/ 0 h 3"/>
                <a:gd name="T14" fmla="*/ 2 w 8"/>
                <a:gd name="T15" fmla="*/ 1 h 3"/>
                <a:gd name="T16" fmla="*/ 2 w 8"/>
                <a:gd name="T17" fmla="*/ 2 h 3"/>
                <a:gd name="T18" fmla="*/ 3 w 8"/>
                <a:gd name="T19" fmla="*/ 2 h 3"/>
                <a:gd name="T20" fmla="*/ 8 w 8"/>
                <a:gd name="T21" fmla="*/ 0 h 3"/>
                <a:gd name="T22" fmla="*/ 4 w 8"/>
                <a:gd name="T2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3">
                  <a:moveTo>
                    <a:pt x="1" y="2"/>
                  </a:move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  <a:moveTo>
                    <a:pt x="4" y="0"/>
                  </a:moveTo>
                  <a:cubicBezTo>
                    <a:pt x="3" y="0"/>
                    <a:pt x="3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4" y="2"/>
                    <a:pt x="7" y="1"/>
                    <a:pt x="8" y="0"/>
                  </a:cubicBezTo>
                  <a:cubicBezTo>
                    <a:pt x="8" y="0"/>
                    <a:pt x="5" y="0"/>
                    <a:pt x="4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7" name="Freeform 357">
              <a:extLst>
                <a:ext uri="{FF2B5EF4-FFF2-40B4-BE49-F238E27FC236}">
                  <a16:creationId xmlns:a16="http://schemas.microsoft.com/office/drawing/2014/main" id="{750060D1-E2B8-47EC-991B-F06D2A86F1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467100" y="1803400"/>
              <a:ext cx="98425" cy="103188"/>
            </a:xfrm>
            <a:custGeom>
              <a:avLst/>
              <a:gdLst>
                <a:gd name="T0" fmla="*/ 18 w 27"/>
                <a:gd name="T1" fmla="*/ 25 h 29"/>
                <a:gd name="T2" fmla="*/ 16 w 27"/>
                <a:gd name="T3" fmla="*/ 25 h 29"/>
                <a:gd name="T4" fmla="*/ 14 w 27"/>
                <a:gd name="T5" fmla="*/ 26 h 29"/>
                <a:gd name="T6" fmla="*/ 16 w 27"/>
                <a:gd name="T7" fmla="*/ 27 h 29"/>
                <a:gd name="T8" fmla="*/ 19 w 27"/>
                <a:gd name="T9" fmla="*/ 29 h 29"/>
                <a:gd name="T10" fmla="*/ 19 w 27"/>
                <a:gd name="T11" fmla="*/ 27 h 29"/>
                <a:gd name="T12" fmla="*/ 20 w 27"/>
                <a:gd name="T13" fmla="*/ 25 h 29"/>
                <a:gd name="T14" fmla="*/ 18 w 27"/>
                <a:gd name="T15" fmla="*/ 25 h 29"/>
                <a:gd name="T16" fmla="*/ 5 w 27"/>
                <a:gd name="T17" fmla="*/ 17 h 29"/>
                <a:gd name="T18" fmla="*/ 3 w 27"/>
                <a:gd name="T19" fmla="*/ 18 h 29"/>
                <a:gd name="T20" fmla="*/ 4 w 27"/>
                <a:gd name="T21" fmla="*/ 21 h 29"/>
                <a:gd name="T22" fmla="*/ 5 w 27"/>
                <a:gd name="T23" fmla="*/ 23 h 29"/>
                <a:gd name="T24" fmla="*/ 7 w 27"/>
                <a:gd name="T25" fmla="*/ 22 h 29"/>
                <a:gd name="T26" fmla="*/ 7 w 27"/>
                <a:gd name="T27" fmla="*/ 18 h 29"/>
                <a:gd name="T28" fmla="*/ 5 w 27"/>
                <a:gd name="T29" fmla="*/ 17 h 29"/>
                <a:gd name="T30" fmla="*/ 22 w 27"/>
                <a:gd name="T31" fmla="*/ 16 h 29"/>
                <a:gd name="T32" fmla="*/ 20 w 27"/>
                <a:gd name="T33" fmla="*/ 15 h 29"/>
                <a:gd name="T34" fmla="*/ 17 w 27"/>
                <a:gd name="T35" fmla="*/ 11 h 29"/>
                <a:gd name="T36" fmla="*/ 13 w 27"/>
                <a:gd name="T37" fmla="*/ 8 h 29"/>
                <a:gd name="T38" fmla="*/ 13 w 27"/>
                <a:gd name="T39" fmla="*/ 5 h 29"/>
                <a:gd name="T40" fmla="*/ 14 w 27"/>
                <a:gd name="T41" fmla="*/ 4 h 29"/>
                <a:gd name="T42" fmla="*/ 15 w 27"/>
                <a:gd name="T43" fmla="*/ 1 h 29"/>
                <a:gd name="T44" fmla="*/ 13 w 27"/>
                <a:gd name="T45" fmla="*/ 1 h 29"/>
                <a:gd name="T46" fmla="*/ 13 w 27"/>
                <a:gd name="T47" fmla="*/ 0 h 29"/>
                <a:gd name="T48" fmla="*/ 11 w 27"/>
                <a:gd name="T49" fmla="*/ 0 h 29"/>
                <a:gd name="T50" fmla="*/ 10 w 27"/>
                <a:gd name="T51" fmla="*/ 0 h 29"/>
                <a:gd name="T52" fmla="*/ 9 w 27"/>
                <a:gd name="T53" fmla="*/ 0 h 29"/>
                <a:gd name="T54" fmla="*/ 9 w 27"/>
                <a:gd name="T55" fmla="*/ 1 h 29"/>
                <a:gd name="T56" fmla="*/ 9 w 27"/>
                <a:gd name="T57" fmla="*/ 1 h 29"/>
                <a:gd name="T58" fmla="*/ 8 w 27"/>
                <a:gd name="T59" fmla="*/ 2 h 29"/>
                <a:gd name="T60" fmla="*/ 7 w 27"/>
                <a:gd name="T61" fmla="*/ 2 h 29"/>
                <a:gd name="T62" fmla="*/ 6 w 27"/>
                <a:gd name="T63" fmla="*/ 2 h 29"/>
                <a:gd name="T64" fmla="*/ 5 w 27"/>
                <a:gd name="T65" fmla="*/ 3 h 29"/>
                <a:gd name="T66" fmla="*/ 4 w 27"/>
                <a:gd name="T67" fmla="*/ 2 h 29"/>
                <a:gd name="T68" fmla="*/ 3 w 27"/>
                <a:gd name="T69" fmla="*/ 3 h 29"/>
                <a:gd name="T70" fmla="*/ 1 w 27"/>
                <a:gd name="T71" fmla="*/ 3 h 29"/>
                <a:gd name="T72" fmla="*/ 1 w 27"/>
                <a:gd name="T73" fmla="*/ 4 h 29"/>
                <a:gd name="T74" fmla="*/ 1 w 27"/>
                <a:gd name="T75" fmla="*/ 5 h 29"/>
                <a:gd name="T76" fmla="*/ 0 w 27"/>
                <a:gd name="T77" fmla="*/ 6 h 29"/>
                <a:gd name="T78" fmla="*/ 1 w 27"/>
                <a:gd name="T79" fmla="*/ 7 h 29"/>
                <a:gd name="T80" fmla="*/ 1 w 27"/>
                <a:gd name="T81" fmla="*/ 8 h 29"/>
                <a:gd name="T82" fmla="*/ 2 w 27"/>
                <a:gd name="T83" fmla="*/ 9 h 29"/>
                <a:gd name="T84" fmla="*/ 2 w 27"/>
                <a:gd name="T85" fmla="*/ 9 h 29"/>
                <a:gd name="T86" fmla="*/ 3 w 27"/>
                <a:gd name="T87" fmla="*/ 9 h 29"/>
                <a:gd name="T88" fmla="*/ 5 w 27"/>
                <a:gd name="T89" fmla="*/ 8 h 29"/>
                <a:gd name="T90" fmla="*/ 8 w 27"/>
                <a:gd name="T91" fmla="*/ 9 h 29"/>
                <a:gd name="T92" fmla="*/ 9 w 27"/>
                <a:gd name="T93" fmla="*/ 10 h 29"/>
                <a:gd name="T94" fmla="*/ 11 w 27"/>
                <a:gd name="T95" fmla="*/ 13 h 29"/>
                <a:gd name="T96" fmla="*/ 14 w 27"/>
                <a:gd name="T97" fmla="*/ 16 h 29"/>
                <a:gd name="T98" fmla="*/ 17 w 27"/>
                <a:gd name="T99" fmla="*/ 17 h 29"/>
                <a:gd name="T100" fmla="*/ 19 w 27"/>
                <a:gd name="T101" fmla="*/ 18 h 29"/>
                <a:gd name="T102" fmla="*/ 20 w 27"/>
                <a:gd name="T103" fmla="*/ 20 h 29"/>
                <a:gd name="T104" fmla="*/ 21 w 27"/>
                <a:gd name="T105" fmla="*/ 21 h 29"/>
                <a:gd name="T106" fmla="*/ 21 w 27"/>
                <a:gd name="T107" fmla="*/ 24 h 29"/>
                <a:gd name="T108" fmla="*/ 21 w 27"/>
                <a:gd name="T109" fmla="*/ 25 h 29"/>
                <a:gd name="T110" fmla="*/ 22 w 27"/>
                <a:gd name="T111" fmla="*/ 23 h 29"/>
                <a:gd name="T112" fmla="*/ 24 w 27"/>
                <a:gd name="T113" fmla="*/ 22 h 29"/>
                <a:gd name="T114" fmla="*/ 23 w 27"/>
                <a:gd name="T115" fmla="*/ 20 h 29"/>
                <a:gd name="T116" fmla="*/ 25 w 27"/>
                <a:gd name="T117" fmla="*/ 19 h 29"/>
                <a:gd name="T118" fmla="*/ 27 w 27"/>
                <a:gd name="T119" fmla="*/ 19 h 29"/>
                <a:gd name="T120" fmla="*/ 22 w 27"/>
                <a:gd name="T121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" h="29">
                  <a:moveTo>
                    <a:pt x="18" y="25"/>
                  </a:moveTo>
                  <a:cubicBezTo>
                    <a:pt x="17" y="25"/>
                    <a:pt x="16" y="25"/>
                    <a:pt x="16" y="25"/>
                  </a:cubicBezTo>
                  <a:cubicBezTo>
                    <a:pt x="15" y="25"/>
                    <a:pt x="13" y="25"/>
                    <a:pt x="14" y="26"/>
                  </a:cubicBezTo>
                  <a:cubicBezTo>
                    <a:pt x="14" y="26"/>
                    <a:pt x="14" y="27"/>
                    <a:pt x="16" y="27"/>
                  </a:cubicBezTo>
                  <a:cubicBezTo>
                    <a:pt x="18" y="28"/>
                    <a:pt x="18" y="29"/>
                    <a:pt x="19" y="29"/>
                  </a:cubicBezTo>
                  <a:cubicBezTo>
                    <a:pt x="19" y="29"/>
                    <a:pt x="20" y="28"/>
                    <a:pt x="19" y="27"/>
                  </a:cubicBezTo>
                  <a:cubicBezTo>
                    <a:pt x="19" y="26"/>
                    <a:pt x="20" y="25"/>
                    <a:pt x="20" y="25"/>
                  </a:cubicBezTo>
                  <a:cubicBezTo>
                    <a:pt x="20" y="25"/>
                    <a:pt x="20" y="25"/>
                    <a:pt x="18" y="25"/>
                  </a:cubicBezTo>
                  <a:close/>
                  <a:moveTo>
                    <a:pt x="5" y="17"/>
                  </a:moveTo>
                  <a:cubicBezTo>
                    <a:pt x="4" y="18"/>
                    <a:pt x="4" y="17"/>
                    <a:pt x="3" y="18"/>
                  </a:cubicBezTo>
                  <a:cubicBezTo>
                    <a:pt x="3" y="18"/>
                    <a:pt x="5" y="19"/>
                    <a:pt x="4" y="21"/>
                  </a:cubicBezTo>
                  <a:cubicBezTo>
                    <a:pt x="4" y="22"/>
                    <a:pt x="5" y="24"/>
                    <a:pt x="5" y="23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1"/>
                    <a:pt x="7" y="19"/>
                    <a:pt x="7" y="18"/>
                  </a:cubicBezTo>
                  <a:cubicBezTo>
                    <a:pt x="8" y="17"/>
                    <a:pt x="6" y="17"/>
                    <a:pt x="5" y="17"/>
                  </a:cubicBezTo>
                  <a:close/>
                  <a:moveTo>
                    <a:pt x="22" y="16"/>
                  </a:moveTo>
                  <a:cubicBezTo>
                    <a:pt x="21" y="16"/>
                    <a:pt x="22" y="15"/>
                    <a:pt x="20" y="15"/>
                  </a:cubicBezTo>
                  <a:cubicBezTo>
                    <a:pt x="19" y="15"/>
                    <a:pt x="17" y="13"/>
                    <a:pt x="17" y="11"/>
                  </a:cubicBezTo>
                  <a:cubicBezTo>
                    <a:pt x="16" y="9"/>
                    <a:pt x="14" y="9"/>
                    <a:pt x="13" y="8"/>
                  </a:cubicBezTo>
                  <a:cubicBezTo>
                    <a:pt x="13" y="7"/>
                    <a:pt x="14" y="6"/>
                    <a:pt x="13" y="5"/>
                  </a:cubicBezTo>
                  <a:cubicBezTo>
                    <a:pt x="13" y="5"/>
                    <a:pt x="14" y="4"/>
                    <a:pt x="14" y="4"/>
                  </a:cubicBezTo>
                  <a:cubicBezTo>
                    <a:pt x="14" y="3"/>
                    <a:pt x="15" y="2"/>
                    <a:pt x="15" y="1"/>
                  </a:cubicBezTo>
                  <a:cubicBezTo>
                    <a:pt x="14" y="1"/>
                    <a:pt x="14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3" y="0"/>
                    <a:pt x="11" y="0"/>
                    <a:pt x="11" y="0"/>
                  </a:cubicBezTo>
                  <a:cubicBezTo>
                    <a:pt x="11" y="0"/>
                    <a:pt x="10" y="1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4"/>
                    <a:pt x="5" y="3"/>
                  </a:cubicBezTo>
                  <a:cubicBezTo>
                    <a:pt x="5" y="3"/>
                    <a:pt x="4" y="1"/>
                    <a:pt x="4" y="2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5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3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8"/>
                    <a:pt x="5" y="8"/>
                  </a:cubicBezTo>
                  <a:cubicBezTo>
                    <a:pt x="6" y="7"/>
                    <a:pt x="8" y="8"/>
                    <a:pt x="8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1"/>
                    <a:pt x="10" y="12"/>
                    <a:pt x="11" y="13"/>
                  </a:cubicBezTo>
                  <a:cubicBezTo>
                    <a:pt x="13" y="14"/>
                    <a:pt x="13" y="16"/>
                    <a:pt x="14" y="16"/>
                  </a:cubicBezTo>
                  <a:cubicBezTo>
                    <a:pt x="15" y="16"/>
                    <a:pt x="16" y="16"/>
                    <a:pt x="17" y="17"/>
                  </a:cubicBezTo>
                  <a:cubicBezTo>
                    <a:pt x="17" y="18"/>
                    <a:pt x="18" y="18"/>
                    <a:pt x="19" y="18"/>
                  </a:cubicBezTo>
                  <a:cubicBezTo>
                    <a:pt x="19" y="19"/>
                    <a:pt x="19" y="20"/>
                    <a:pt x="20" y="20"/>
                  </a:cubicBezTo>
                  <a:cubicBezTo>
                    <a:pt x="21" y="20"/>
                    <a:pt x="21" y="20"/>
                    <a:pt x="21" y="21"/>
                  </a:cubicBezTo>
                  <a:cubicBezTo>
                    <a:pt x="21" y="22"/>
                    <a:pt x="22" y="23"/>
                    <a:pt x="21" y="24"/>
                  </a:cubicBezTo>
                  <a:cubicBezTo>
                    <a:pt x="21" y="24"/>
                    <a:pt x="21" y="25"/>
                    <a:pt x="21" y="25"/>
                  </a:cubicBezTo>
                  <a:cubicBezTo>
                    <a:pt x="22" y="25"/>
                    <a:pt x="22" y="24"/>
                    <a:pt x="22" y="23"/>
                  </a:cubicBezTo>
                  <a:cubicBezTo>
                    <a:pt x="22" y="23"/>
                    <a:pt x="23" y="23"/>
                    <a:pt x="24" y="22"/>
                  </a:cubicBezTo>
                  <a:cubicBezTo>
                    <a:pt x="24" y="21"/>
                    <a:pt x="23" y="21"/>
                    <a:pt x="23" y="20"/>
                  </a:cubicBezTo>
                  <a:cubicBezTo>
                    <a:pt x="22" y="19"/>
                    <a:pt x="24" y="19"/>
                    <a:pt x="25" y="19"/>
                  </a:cubicBezTo>
                  <a:cubicBezTo>
                    <a:pt x="26" y="20"/>
                    <a:pt x="27" y="21"/>
                    <a:pt x="27" y="19"/>
                  </a:cubicBezTo>
                  <a:cubicBezTo>
                    <a:pt x="27" y="18"/>
                    <a:pt x="23" y="17"/>
                    <a:pt x="22" y="16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8" name="Freeform 358">
              <a:extLst>
                <a:ext uri="{FF2B5EF4-FFF2-40B4-BE49-F238E27FC236}">
                  <a16:creationId xmlns:a16="http://schemas.microsoft.com/office/drawing/2014/main" id="{4AAA6269-3218-406D-A70A-20F1ED83EC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68675" y="1838325"/>
              <a:ext cx="6350" cy="14288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2 h 4"/>
                <a:gd name="T4" fmla="*/ 0 w 2"/>
                <a:gd name="T5" fmla="*/ 3 h 4"/>
                <a:gd name="T6" fmla="*/ 1 w 2"/>
                <a:gd name="T7" fmla="*/ 4 h 4"/>
                <a:gd name="T8" fmla="*/ 1 w 2"/>
                <a:gd name="T9" fmla="*/ 4 h 4"/>
                <a:gd name="T10" fmla="*/ 2 w 2"/>
                <a:gd name="T11" fmla="*/ 3 h 4"/>
                <a:gd name="T12" fmla="*/ 1 w 2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1" y="1"/>
                    <a:pt x="1" y="0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9" name="Freeform 359">
              <a:extLst>
                <a:ext uri="{FF2B5EF4-FFF2-40B4-BE49-F238E27FC236}">
                  <a16:creationId xmlns:a16="http://schemas.microsoft.com/office/drawing/2014/main" id="{D8980491-DA28-4E4C-B12B-73E0114AF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68675" y="1809750"/>
              <a:ext cx="36512" cy="42863"/>
            </a:xfrm>
            <a:custGeom>
              <a:avLst/>
              <a:gdLst>
                <a:gd name="T0" fmla="*/ 9 w 10"/>
                <a:gd name="T1" fmla="*/ 8 h 12"/>
                <a:gd name="T2" fmla="*/ 9 w 10"/>
                <a:gd name="T3" fmla="*/ 6 h 12"/>
                <a:gd name="T4" fmla="*/ 9 w 10"/>
                <a:gd name="T5" fmla="*/ 5 h 12"/>
                <a:gd name="T6" fmla="*/ 6 w 10"/>
                <a:gd name="T7" fmla="*/ 4 h 12"/>
                <a:gd name="T8" fmla="*/ 6 w 10"/>
                <a:gd name="T9" fmla="*/ 3 h 12"/>
                <a:gd name="T10" fmla="*/ 5 w 10"/>
                <a:gd name="T11" fmla="*/ 2 h 12"/>
                <a:gd name="T12" fmla="*/ 4 w 10"/>
                <a:gd name="T13" fmla="*/ 1 h 12"/>
                <a:gd name="T14" fmla="*/ 4 w 10"/>
                <a:gd name="T15" fmla="*/ 1 h 12"/>
                <a:gd name="T16" fmla="*/ 4 w 10"/>
                <a:gd name="T17" fmla="*/ 0 h 12"/>
                <a:gd name="T18" fmla="*/ 3 w 10"/>
                <a:gd name="T19" fmla="*/ 0 h 12"/>
                <a:gd name="T20" fmla="*/ 0 w 10"/>
                <a:gd name="T21" fmla="*/ 1 h 12"/>
                <a:gd name="T22" fmla="*/ 1 w 10"/>
                <a:gd name="T23" fmla="*/ 2 h 12"/>
                <a:gd name="T24" fmla="*/ 2 w 10"/>
                <a:gd name="T25" fmla="*/ 4 h 12"/>
                <a:gd name="T26" fmla="*/ 2 w 10"/>
                <a:gd name="T27" fmla="*/ 8 h 12"/>
                <a:gd name="T28" fmla="*/ 1 w 10"/>
                <a:gd name="T29" fmla="*/ 8 h 12"/>
                <a:gd name="T30" fmla="*/ 2 w 10"/>
                <a:gd name="T31" fmla="*/ 11 h 12"/>
                <a:gd name="T32" fmla="*/ 3 w 10"/>
                <a:gd name="T33" fmla="*/ 11 h 12"/>
                <a:gd name="T34" fmla="*/ 5 w 10"/>
                <a:gd name="T35" fmla="*/ 12 h 12"/>
                <a:gd name="T36" fmla="*/ 9 w 10"/>
                <a:gd name="T37" fmla="*/ 11 h 12"/>
                <a:gd name="T38" fmla="*/ 9 w 10"/>
                <a:gd name="T39" fmla="*/ 10 h 12"/>
                <a:gd name="T40" fmla="*/ 10 w 10"/>
                <a:gd name="T41" fmla="*/ 9 h 12"/>
                <a:gd name="T42" fmla="*/ 9 w 10"/>
                <a:gd name="T4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12">
                  <a:moveTo>
                    <a:pt x="9" y="8"/>
                  </a:moveTo>
                  <a:cubicBezTo>
                    <a:pt x="8" y="7"/>
                    <a:pt x="8" y="7"/>
                    <a:pt x="9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5"/>
                    <a:pt x="7" y="4"/>
                    <a:pt x="6" y="4"/>
                  </a:cubicBezTo>
                  <a:cubicBezTo>
                    <a:pt x="6" y="4"/>
                    <a:pt x="7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3"/>
                    <a:pt x="1" y="3"/>
                    <a:pt x="2" y="4"/>
                  </a:cubicBezTo>
                  <a:cubicBezTo>
                    <a:pt x="2" y="5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10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1"/>
                    <a:pt x="5" y="12"/>
                    <a:pt x="5" y="12"/>
                  </a:cubicBezTo>
                  <a:cubicBezTo>
                    <a:pt x="5" y="12"/>
                    <a:pt x="7" y="11"/>
                    <a:pt x="9" y="11"/>
                  </a:cubicBezTo>
                  <a:cubicBezTo>
                    <a:pt x="9" y="11"/>
                    <a:pt x="9" y="11"/>
                    <a:pt x="9" y="10"/>
                  </a:cubicBezTo>
                  <a:cubicBezTo>
                    <a:pt x="9" y="10"/>
                    <a:pt x="9" y="9"/>
                    <a:pt x="10" y="9"/>
                  </a:cubicBezTo>
                  <a:cubicBezTo>
                    <a:pt x="10" y="9"/>
                    <a:pt x="9" y="8"/>
                    <a:pt x="9" y="8"/>
                  </a:cubicBezTo>
                  <a:close/>
                </a:path>
              </a:pathLst>
            </a:custGeom>
            <a:grp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BB29B29-D1D4-4B72-B453-9110C549F7A4}"/>
              </a:ext>
            </a:extLst>
          </p:cNvPr>
          <p:cNvGrpSpPr/>
          <p:nvPr/>
        </p:nvGrpSpPr>
        <p:grpSpPr>
          <a:xfrm>
            <a:off x="4805361" y="2861188"/>
            <a:ext cx="2581278" cy="1572780"/>
            <a:chOff x="-2347914" y="639763"/>
            <a:chExt cx="1023937" cy="623888"/>
          </a:xfrm>
          <a:solidFill>
            <a:schemeClr val="accent3"/>
          </a:solidFill>
        </p:grpSpPr>
        <p:sp>
          <p:nvSpPr>
            <p:cNvPr id="633" name="Freeform 363">
              <a:extLst>
                <a:ext uri="{FF2B5EF4-FFF2-40B4-BE49-F238E27FC236}">
                  <a16:creationId xmlns:a16="http://schemas.microsoft.com/office/drawing/2014/main" id="{B64276BB-48F0-41C5-9343-682A3743B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19327" y="1089026"/>
              <a:ext cx="180975" cy="166688"/>
            </a:xfrm>
            <a:custGeom>
              <a:avLst/>
              <a:gdLst>
                <a:gd name="T0" fmla="*/ 32 w 50"/>
                <a:gd name="T1" fmla="*/ 6 h 46"/>
                <a:gd name="T2" fmla="*/ 28 w 50"/>
                <a:gd name="T3" fmla="*/ 4 h 46"/>
                <a:gd name="T4" fmla="*/ 23 w 50"/>
                <a:gd name="T5" fmla="*/ 2 h 46"/>
                <a:gd name="T6" fmla="*/ 21 w 50"/>
                <a:gd name="T7" fmla="*/ 0 h 46"/>
                <a:gd name="T8" fmla="*/ 14 w 50"/>
                <a:gd name="T9" fmla="*/ 2 h 46"/>
                <a:gd name="T10" fmla="*/ 11 w 50"/>
                <a:gd name="T11" fmla="*/ 3 h 46"/>
                <a:gd name="T12" fmla="*/ 12 w 50"/>
                <a:gd name="T13" fmla="*/ 9 h 46"/>
                <a:gd name="T14" fmla="*/ 12 w 50"/>
                <a:gd name="T15" fmla="*/ 11 h 46"/>
                <a:gd name="T16" fmla="*/ 11 w 50"/>
                <a:gd name="T17" fmla="*/ 11 h 46"/>
                <a:gd name="T18" fmla="*/ 5 w 50"/>
                <a:gd name="T19" fmla="*/ 10 h 46"/>
                <a:gd name="T20" fmla="*/ 7 w 50"/>
                <a:gd name="T21" fmla="*/ 14 h 46"/>
                <a:gd name="T22" fmla="*/ 9 w 50"/>
                <a:gd name="T23" fmla="*/ 15 h 46"/>
                <a:gd name="T24" fmla="*/ 11 w 50"/>
                <a:gd name="T25" fmla="*/ 15 h 46"/>
                <a:gd name="T26" fmla="*/ 10 w 50"/>
                <a:gd name="T27" fmla="*/ 18 h 46"/>
                <a:gd name="T28" fmla="*/ 5 w 50"/>
                <a:gd name="T29" fmla="*/ 19 h 46"/>
                <a:gd name="T30" fmla="*/ 3 w 50"/>
                <a:gd name="T31" fmla="*/ 20 h 46"/>
                <a:gd name="T32" fmla="*/ 1 w 50"/>
                <a:gd name="T33" fmla="*/ 21 h 46"/>
                <a:gd name="T34" fmla="*/ 3 w 50"/>
                <a:gd name="T35" fmla="*/ 24 h 46"/>
                <a:gd name="T36" fmla="*/ 3 w 50"/>
                <a:gd name="T37" fmla="*/ 25 h 46"/>
                <a:gd name="T38" fmla="*/ 3 w 50"/>
                <a:gd name="T39" fmla="*/ 27 h 46"/>
                <a:gd name="T40" fmla="*/ 4 w 50"/>
                <a:gd name="T41" fmla="*/ 30 h 46"/>
                <a:gd name="T42" fmla="*/ 4 w 50"/>
                <a:gd name="T43" fmla="*/ 31 h 46"/>
                <a:gd name="T44" fmla="*/ 6 w 50"/>
                <a:gd name="T45" fmla="*/ 31 h 46"/>
                <a:gd name="T46" fmla="*/ 9 w 50"/>
                <a:gd name="T47" fmla="*/ 33 h 46"/>
                <a:gd name="T48" fmla="*/ 10 w 50"/>
                <a:gd name="T49" fmla="*/ 33 h 46"/>
                <a:gd name="T50" fmla="*/ 7 w 50"/>
                <a:gd name="T51" fmla="*/ 36 h 46"/>
                <a:gd name="T52" fmla="*/ 3 w 50"/>
                <a:gd name="T53" fmla="*/ 38 h 46"/>
                <a:gd name="T54" fmla="*/ 1 w 50"/>
                <a:gd name="T55" fmla="*/ 39 h 46"/>
                <a:gd name="T56" fmla="*/ 4 w 50"/>
                <a:gd name="T57" fmla="*/ 39 h 46"/>
                <a:gd name="T58" fmla="*/ 7 w 50"/>
                <a:gd name="T59" fmla="*/ 38 h 46"/>
                <a:gd name="T60" fmla="*/ 8 w 50"/>
                <a:gd name="T61" fmla="*/ 37 h 46"/>
                <a:gd name="T62" fmla="*/ 10 w 50"/>
                <a:gd name="T63" fmla="*/ 37 h 46"/>
                <a:gd name="T64" fmla="*/ 11 w 50"/>
                <a:gd name="T65" fmla="*/ 36 h 46"/>
                <a:gd name="T66" fmla="*/ 13 w 50"/>
                <a:gd name="T67" fmla="*/ 36 h 46"/>
                <a:gd name="T68" fmla="*/ 15 w 50"/>
                <a:gd name="T69" fmla="*/ 34 h 46"/>
                <a:gd name="T70" fmla="*/ 15 w 50"/>
                <a:gd name="T71" fmla="*/ 31 h 46"/>
                <a:gd name="T72" fmla="*/ 19 w 50"/>
                <a:gd name="T73" fmla="*/ 29 h 46"/>
                <a:gd name="T74" fmla="*/ 22 w 50"/>
                <a:gd name="T75" fmla="*/ 28 h 46"/>
                <a:gd name="T76" fmla="*/ 21 w 50"/>
                <a:gd name="T77" fmla="*/ 29 h 46"/>
                <a:gd name="T78" fmla="*/ 18 w 50"/>
                <a:gd name="T79" fmla="*/ 31 h 46"/>
                <a:gd name="T80" fmla="*/ 18 w 50"/>
                <a:gd name="T81" fmla="*/ 33 h 46"/>
                <a:gd name="T82" fmla="*/ 20 w 50"/>
                <a:gd name="T83" fmla="*/ 32 h 46"/>
                <a:gd name="T84" fmla="*/ 22 w 50"/>
                <a:gd name="T85" fmla="*/ 32 h 46"/>
                <a:gd name="T86" fmla="*/ 24 w 50"/>
                <a:gd name="T87" fmla="*/ 31 h 46"/>
                <a:gd name="T88" fmla="*/ 25 w 50"/>
                <a:gd name="T89" fmla="*/ 29 h 46"/>
                <a:gd name="T90" fmla="*/ 27 w 50"/>
                <a:gd name="T91" fmla="*/ 30 h 46"/>
                <a:gd name="T92" fmla="*/ 29 w 50"/>
                <a:gd name="T93" fmla="*/ 32 h 46"/>
                <a:gd name="T94" fmla="*/ 34 w 50"/>
                <a:gd name="T95" fmla="*/ 34 h 46"/>
                <a:gd name="T96" fmla="*/ 37 w 50"/>
                <a:gd name="T97" fmla="*/ 36 h 46"/>
                <a:gd name="T98" fmla="*/ 40 w 50"/>
                <a:gd name="T99" fmla="*/ 38 h 46"/>
                <a:gd name="T100" fmla="*/ 41 w 50"/>
                <a:gd name="T101" fmla="*/ 35 h 46"/>
                <a:gd name="T102" fmla="*/ 45 w 50"/>
                <a:gd name="T103" fmla="*/ 41 h 46"/>
                <a:gd name="T104" fmla="*/ 48 w 50"/>
                <a:gd name="T105" fmla="*/ 44 h 46"/>
                <a:gd name="T106" fmla="*/ 50 w 50"/>
                <a:gd name="T107" fmla="*/ 45 h 46"/>
                <a:gd name="T108" fmla="*/ 44 w 50"/>
                <a:gd name="T109" fmla="*/ 37 h 46"/>
                <a:gd name="T110" fmla="*/ 37 w 50"/>
                <a:gd name="T111" fmla="*/ 35 h 46"/>
                <a:gd name="T112" fmla="*/ 34 w 50"/>
                <a:gd name="T113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" h="46">
                  <a:moveTo>
                    <a:pt x="33" y="32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4" y="6"/>
                    <a:pt x="33" y="6"/>
                  </a:cubicBezTo>
                  <a:cubicBezTo>
                    <a:pt x="33" y="6"/>
                    <a:pt x="34" y="5"/>
                    <a:pt x="33" y="5"/>
                  </a:cubicBezTo>
                  <a:cubicBezTo>
                    <a:pt x="33" y="5"/>
                    <a:pt x="33" y="5"/>
                    <a:pt x="32" y="6"/>
                  </a:cubicBezTo>
                  <a:cubicBezTo>
                    <a:pt x="32" y="6"/>
                    <a:pt x="32" y="6"/>
                    <a:pt x="31" y="6"/>
                  </a:cubicBezTo>
                  <a:cubicBezTo>
                    <a:pt x="31" y="6"/>
                    <a:pt x="30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4"/>
                    <a:pt x="28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5"/>
                    <a:pt x="26" y="4"/>
                    <a:pt x="26" y="4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4" y="4"/>
                    <a:pt x="26" y="3"/>
                    <a:pt x="25" y="3"/>
                  </a:cubicBezTo>
                  <a:cubicBezTo>
                    <a:pt x="24" y="3"/>
                    <a:pt x="23" y="3"/>
                    <a:pt x="23" y="2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4" y="1"/>
                    <a:pt x="23" y="1"/>
                    <a:pt x="22" y="1"/>
                  </a:cubicBezTo>
                  <a:cubicBezTo>
                    <a:pt x="22" y="1"/>
                    <a:pt x="23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1"/>
                    <a:pt x="20" y="1"/>
                  </a:cubicBezTo>
                  <a:cubicBezTo>
                    <a:pt x="19" y="1"/>
                    <a:pt x="19" y="1"/>
                    <a:pt x="19" y="0"/>
                  </a:cubicBezTo>
                  <a:cubicBezTo>
                    <a:pt x="19" y="0"/>
                    <a:pt x="19" y="0"/>
                    <a:pt x="18" y="1"/>
                  </a:cubicBezTo>
                  <a:cubicBezTo>
                    <a:pt x="18" y="1"/>
                    <a:pt x="18" y="1"/>
                    <a:pt x="17" y="1"/>
                  </a:cubicBezTo>
                  <a:cubicBezTo>
                    <a:pt x="16" y="1"/>
                    <a:pt x="15" y="1"/>
                    <a:pt x="14" y="2"/>
                  </a:cubicBezTo>
                  <a:cubicBezTo>
                    <a:pt x="13" y="3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2" y="4"/>
                    <a:pt x="12" y="4"/>
                  </a:cubicBezTo>
                  <a:cubicBezTo>
                    <a:pt x="12" y="3"/>
                    <a:pt x="12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10" y="4"/>
                    <a:pt x="9" y="4"/>
                    <a:pt x="10" y="5"/>
                  </a:cubicBezTo>
                  <a:cubicBezTo>
                    <a:pt x="10" y="5"/>
                    <a:pt x="11" y="6"/>
                    <a:pt x="11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9"/>
                    <a:pt x="13" y="10"/>
                  </a:cubicBezTo>
                  <a:cubicBezTo>
                    <a:pt x="13" y="10"/>
                    <a:pt x="12" y="9"/>
                    <a:pt x="12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2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1" y="11"/>
                    <a:pt x="12" y="12"/>
                    <a:pt x="11" y="11"/>
                  </a:cubicBezTo>
                  <a:cubicBezTo>
                    <a:pt x="10" y="11"/>
                    <a:pt x="10" y="11"/>
                    <a:pt x="10" y="10"/>
                  </a:cubicBezTo>
                  <a:cubicBezTo>
                    <a:pt x="10" y="10"/>
                    <a:pt x="10" y="9"/>
                    <a:pt x="10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6" y="9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0"/>
                    <a:pt x="5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4"/>
                    <a:pt x="7" y="14"/>
                  </a:cubicBezTo>
                  <a:cubicBezTo>
                    <a:pt x="7" y="14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6"/>
                    <a:pt x="11" y="17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11" y="18"/>
                    <a:pt x="11" y="18"/>
                    <a:pt x="10" y="18"/>
                  </a:cubicBezTo>
                  <a:cubicBezTo>
                    <a:pt x="9" y="19"/>
                    <a:pt x="9" y="19"/>
                    <a:pt x="8" y="19"/>
                  </a:cubicBezTo>
                  <a:cubicBezTo>
                    <a:pt x="8" y="18"/>
                    <a:pt x="8" y="18"/>
                    <a:pt x="7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0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1" y="20"/>
                    <a:pt x="1" y="20"/>
                  </a:cubicBezTo>
                  <a:cubicBezTo>
                    <a:pt x="1" y="20"/>
                    <a:pt x="2" y="21"/>
                    <a:pt x="1" y="21"/>
                  </a:cubicBezTo>
                  <a:cubicBezTo>
                    <a:pt x="1" y="21"/>
                    <a:pt x="1" y="21"/>
                    <a:pt x="2" y="21"/>
                  </a:cubicBezTo>
                  <a:cubicBezTo>
                    <a:pt x="2" y="21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4"/>
                  </a:cubicBezTo>
                  <a:cubicBezTo>
                    <a:pt x="1" y="25"/>
                    <a:pt x="1" y="25"/>
                    <a:pt x="2" y="25"/>
                  </a:cubicBezTo>
                  <a:cubicBezTo>
                    <a:pt x="2" y="25"/>
                    <a:pt x="2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2" y="26"/>
                    <a:pt x="3" y="26"/>
                    <a:pt x="2" y="26"/>
                  </a:cubicBezTo>
                  <a:cubicBezTo>
                    <a:pt x="2" y="26"/>
                    <a:pt x="2" y="27"/>
                    <a:pt x="2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4" y="28"/>
                    <a:pt x="4" y="27"/>
                  </a:cubicBezTo>
                  <a:cubicBezTo>
                    <a:pt x="4" y="27"/>
                    <a:pt x="5" y="27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4" y="29"/>
                    <a:pt x="4" y="29"/>
                  </a:cubicBezTo>
                  <a:cubicBezTo>
                    <a:pt x="4" y="29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3" y="30"/>
                    <a:pt x="3" y="30"/>
                  </a:cubicBezTo>
                  <a:cubicBezTo>
                    <a:pt x="3" y="30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4" y="31"/>
                    <a:pt x="4" y="31"/>
                  </a:cubicBezTo>
                  <a:cubicBezTo>
                    <a:pt x="4" y="31"/>
                    <a:pt x="5" y="31"/>
                    <a:pt x="5" y="31"/>
                  </a:cubicBezTo>
                  <a:cubicBezTo>
                    <a:pt x="5" y="31"/>
                    <a:pt x="4" y="30"/>
                    <a:pt x="5" y="30"/>
                  </a:cubicBezTo>
                  <a:cubicBezTo>
                    <a:pt x="5" y="30"/>
                    <a:pt x="5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1"/>
                    <a:pt x="6" y="31"/>
                  </a:cubicBezTo>
                  <a:cubicBezTo>
                    <a:pt x="7" y="31"/>
                    <a:pt x="8" y="32"/>
                    <a:pt x="8" y="32"/>
                  </a:cubicBezTo>
                  <a:cubicBezTo>
                    <a:pt x="7" y="33"/>
                    <a:pt x="8" y="34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1"/>
                    <a:pt x="9" y="32"/>
                    <a:pt x="9" y="32"/>
                  </a:cubicBezTo>
                  <a:cubicBezTo>
                    <a:pt x="9" y="32"/>
                    <a:pt x="8" y="33"/>
                    <a:pt x="9" y="33"/>
                  </a:cubicBezTo>
                  <a:cubicBezTo>
                    <a:pt x="9" y="33"/>
                    <a:pt x="9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2" y="32"/>
                    <a:pt x="11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9" y="33"/>
                    <a:pt x="10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8" y="35"/>
                    <a:pt x="8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7" y="35"/>
                    <a:pt x="7" y="36"/>
                  </a:cubicBezTo>
                  <a:cubicBezTo>
                    <a:pt x="7" y="36"/>
                    <a:pt x="7" y="36"/>
                    <a:pt x="6" y="36"/>
                  </a:cubicBezTo>
                  <a:cubicBezTo>
                    <a:pt x="6" y="36"/>
                    <a:pt x="6" y="37"/>
                    <a:pt x="6" y="37"/>
                  </a:cubicBezTo>
                  <a:cubicBezTo>
                    <a:pt x="6" y="37"/>
                    <a:pt x="5" y="37"/>
                    <a:pt x="5" y="37"/>
                  </a:cubicBezTo>
                  <a:cubicBezTo>
                    <a:pt x="4" y="37"/>
                    <a:pt x="4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2" y="37"/>
                    <a:pt x="2" y="38"/>
                  </a:cubicBezTo>
                  <a:cubicBezTo>
                    <a:pt x="1" y="38"/>
                    <a:pt x="2" y="38"/>
                    <a:pt x="2" y="38"/>
                  </a:cubicBezTo>
                  <a:cubicBezTo>
                    <a:pt x="2" y="38"/>
                    <a:pt x="1" y="38"/>
                    <a:pt x="1" y="38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40"/>
                    <a:pt x="1" y="39"/>
                  </a:cubicBezTo>
                  <a:cubicBezTo>
                    <a:pt x="1" y="39"/>
                    <a:pt x="1" y="38"/>
                    <a:pt x="1" y="39"/>
                  </a:cubicBezTo>
                  <a:cubicBezTo>
                    <a:pt x="1" y="39"/>
                    <a:pt x="1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39"/>
                    <a:pt x="3" y="39"/>
                    <a:pt x="3" y="39"/>
                  </a:cubicBezTo>
                  <a:cubicBezTo>
                    <a:pt x="3" y="39"/>
                    <a:pt x="4" y="38"/>
                    <a:pt x="4" y="39"/>
                  </a:cubicBezTo>
                  <a:cubicBezTo>
                    <a:pt x="4" y="39"/>
                    <a:pt x="4" y="40"/>
                    <a:pt x="4" y="40"/>
                  </a:cubicBezTo>
                  <a:cubicBezTo>
                    <a:pt x="4" y="40"/>
                    <a:pt x="5" y="39"/>
                    <a:pt x="5" y="3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39"/>
                    <a:pt x="6" y="39"/>
                    <a:pt x="6" y="39"/>
                  </a:cubicBezTo>
                  <a:cubicBezTo>
                    <a:pt x="7" y="39"/>
                    <a:pt x="7" y="39"/>
                    <a:pt x="7" y="38"/>
                  </a:cubicBezTo>
                  <a:cubicBezTo>
                    <a:pt x="7" y="38"/>
                    <a:pt x="6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7"/>
                    <a:pt x="8" y="37"/>
                  </a:cubicBezTo>
                  <a:cubicBezTo>
                    <a:pt x="8" y="37"/>
                    <a:pt x="9" y="37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9" y="37"/>
                    <a:pt x="9" y="37"/>
                  </a:cubicBezTo>
                  <a:cubicBezTo>
                    <a:pt x="10" y="37"/>
                    <a:pt x="9" y="37"/>
                    <a:pt x="9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2" y="36"/>
                    <a:pt x="11" y="36"/>
                  </a:cubicBezTo>
                  <a:cubicBezTo>
                    <a:pt x="11" y="36"/>
                    <a:pt x="11" y="35"/>
                    <a:pt x="11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3" y="35"/>
                    <a:pt x="13" y="35"/>
                  </a:cubicBezTo>
                  <a:cubicBezTo>
                    <a:pt x="13" y="35"/>
                    <a:pt x="13" y="36"/>
                    <a:pt x="13" y="36"/>
                  </a:cubicBezTo>
                  <a:cubicBezTo>
                    <a:pt x="14" y="35"/>
                    <a:pt x="13" y="35"/>
                    <a:pt x="13" y="35"/>
                  </a:cubicBezTo>
                  <a:cubicBezTo>
                    <a:pt x="13" y="35"/>
                    <a:pt x="14" y="35"/>
                    <a:pt x="14" y="35"/>
                  </a:cubicBezTo>
                  <a:cubicBezTo>
                    <a:pt x="14" y="35"/>
                    <a:pt x="14" y="34"/>
                    <a:pt x="14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6" y="34"/>
                  </a:cubicBezTo>
                  <a:cubicBezTo>
                    <a:pt x="16" y="34"/>
                    <a:pt x="16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2"/>
                    <a:pt x="15" y="32"/>
                  </a:cubicBezTo>
                  <a:cubicBezTo>
                    <a:pt x="15" y="32"/>
                    <a:pt x="15" y="32"/>
                    <a:pt x="15" y="31"/>
                  </a:cubicBezTo>
                  <a:cubicBezTo>
                    <a:pt x="15" y="31"/>
                    <a:pt x="16" y="31"/>
                    <a:pt x="16" y="31"/>
                  </a:cubicBezTo>
                  <a:cubicBezTo>
                    <a:pt x="16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0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29"/>
                    <a:pt x="19" y="29"/>
                    <a:pt x="20" y="28"/>
                  </a:cubicBezTo>
                  <a:cubicBezTo>
                    <a:pt x="20" y="28"/>
                    <a:pt x="20" y="28"/>
                    <a:pt x="21" y="28"/>
                  </a:cubicBezTo>
                  <a:cubicBezTo>
                    <a:pt x="21" y="28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2" y="27"/>
                    <a:pt x="22" y="28"/>
                  </a:cubicBezTo>
                  <a:cubicBezTo>
                    <a:pt x="23" y="28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3" y="29"/>
                    <a:pt x="23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0" y="29"/>
                    <a:pt x="20" y="29"/>
                  </a:cubicBezTo>
                  <a:cubicBezTo>
                    <a:pt x="20" y="29"/>
                    <a:pt x="19" y="29"/>
                    <a:pt x="19" y="29"/>
                  </a:cubicBezTo>
                  <a:cubicBezTo>
                    <a:pt x="19" y="29"/>
                    <a:pt x="20" y="30"/>
                    <a:pt x="19" y="30"/>
                  </a:cubicBezTo>
                  <a:cubicBezTo>
                    <a:pt x="19" y="30"/>
                    <a:pt x="19" y="30"/>
                    <a:pt x="18" y="31"/>
                  </a:cubicBezTo>
                  <a:cubicBezTo>
                    <a:pt x="18" y="32"/>
                    <a:pt x="19" y="32"/>
                    <a:pt x="19" y="32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2"/>
                    <a:pt x="19" y="32"/>
                    <a:pt x="19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4"/>
                    <a:pt x="20" y="33"/>
                    <a:pt x="20" y="33"/>
                  </a:cubicBezTo>
                  <a:cubicBezTo>
                    <a:pt x="20" y="33"/>
                    <a:pt x="20" y="32"/>
                    <a:pt x="20" y="32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0" y="32"/>
                    <a:pt x="21" y="33"/>
                    <a:pt x="21" y="33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3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2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5" y="31"/>
                    <a:pt x="24" y="31"/>
                  </a:cubicBezTo>
                  <a:cubicBezTo>
                    <a:pt x="24" y="30"/>
                    <a:pt x="23" y="30"/>
                    <a:pt x="23" y="30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4" y="30"/>
                    <a:pt x="25" y="30"/>
                  </a:cubicBezTo>
                  <a:cubicBezTo>
                    <a:pt x="25" y="30"/>
                    <a:pt x="25" y="29"/>
                    <a:pt x="25" y="29"/>
                  </a:cubicBezTo>
                  <a:cubicBezTo>
                    <a:pt x="25" y="29"/>
                    <a:pt x="25" y="30"/>
                    <a:pt x="26" y="30"/>
                  </a:cubicBezTo>
                  <a:cubicBezTo>
                    <a:pt x="26" y="30"/>
                    <a:pt x="26" y="29"/>
                    <a:pt x="27" y="29"/>
                  </a:cubicBezTo>
                  <a:cubicBezTo>
                    <a:pt x="27" y="29"/>
                    <a:pt x="26" y="30"/>
                    <a:pt x="26" y="30"/>
                  </a:cubicBezTo>
                  <a:cubicBezTo>
                    <a:pt x="26" y="30"/>
                    <a:pt x="28" y="29"/>
                    <a:pt x="28" y="30"/>
                  </a:cubicBezTo>
                  <a:cubicBezTo>
                    <a:pt x="28" y="30"/>
                    <a:pt x="27" y="30"/>
                    <a:pt x="27" y="30"/>
                  </a:cubicBezTo>
                  <a:cubicBezTo>
                    <a:pt x="27" y="30"/>
                    <a:pt x="26" y="30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1"/>
                    <a:pt x="27" y="31"/>
                    <a:pt x="28" y="31"/>
                  </a:cubicBezTo>
                  <a:cubicBezTo>
                    <a:pt x="28" y="31"/>
                    <a:pt x="28" y="32"/>
                    <a:pt x="28" y="32"/>
                  </a:cubicBezTo>
                  <a:cubicBezTo>
                    <a:pt x="28" y="32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3"/>
                    <a:pt x="31" y="32"/>
                    <a:pt x="31" y="33"/>
                  </a:cubicBezTo>
                  <a:cubicBezTo>
                    <a:pt x="31" y="33"/>
                    <a:pt x="31" y="33"/>
                    <a:pt x="32" y="33"/>
                  </a:cubicBezTo>
                  <a:cubicBezTo>
                    <a:pt x="32" y="33"/>
                    <a:pt x="32" y="33"/>
                    <a:pt x="33" y="33"/>
                  </a:cubicBezTo>
                  <a:cubicBezTo>
                    <a:pt x="33" y="33"/>
                    <a:pt x="33" y="34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5"/>
                    <a:pt x="35" y="35"/>
                    <a:pt x="36" y="35"/>
                  </a:cubicBezTo>
                  <a:cubicBezTo>
                    <a:pt x="36" y="36"/>
                    <a:pt x="36" y="35"/>
                    <a:pt x="36" y="35"/>
                  </a:cubicBezTo>
                  <a:cubicBezTo>
                    <a:pt x="36" y="35"/>
                    <a:pt x="36" y="36"/>
                    <a:pt x="37" y="36"/>
                  </a:cubicBezTo>
                  <a:cubicBezTo>
                    <a:pt x="37" y="36"/>
                    <a:pt x="37" y="36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2" y="38"/>
                    <a:pt x="41" y="38"/>
                    <a:pt x="41" y="38"/>
                  </a:cubicBezTo>
                  <a:cubicBezTo>
                    <a:pt x="41" y="37"/>
                    <a:pt x="41" y="37"/>
                    <a:pt x="41" y="36"/>
                  </a:cubicBezTo>
                  <a:cubicBezTo>
                    <a:pt x="41" y="36"/>
                    <a:pt x="41" y="35"/>
                    <a:pt x="41" y="35"/>
                  </a:cubicBezTo>
                  <a:cubicBezTo>
                    <a:pt x="41" y="35"/>
                    <a:pt x="41" y="36"/>
                    <a:pt x="41" y="36"/>
                  </a:cubicBezTo>
                  <a:cubicBezTo>
                    <a:pt x="41" y="36"/>
                    <a:pt x="42" y="38"/>
                    <a:pt x="43" y="38"/>
                  </a:cubicBezTo>
                  <a:cubicBezTo>
                    <a:pt x="43" y="39"/>
                    <a:pt x="44" y="40"/>
                    <a:pt x="44" y="40"/>
                  </a:cubicBezTo>
                  <a:cubicBezTo>
                    <a:pt x="44" y="40"/>
                    <a:pt x="44" y="41"/>
                    <a:pt x="44" y="41"/>
                  </a:cubicBezTo>
                  <a:cubicBezTo>
                    <a:pt x="44" y="41"/>
                    <a:pt x="44" y="41"/>
                    <a:pt x="45" y="41"/>
                  </a:cubicBezTo>
                  <a:cubicBezTo>
                    <a:pt x="45" y="41"/>
                    <a:pt x="46" y="41"/>
                    <a:pt x="46" y="41"/>
                  </a:cubicBezTo>
                  <a:cubicBezTo>
                    <a:pt x="46" y="41"/>
                    <a:pt x="46" y="42"/>
                    <a:pt x="46" y="42"/>
                  </a:cubicBezTo>
                  <a:cubicBezTo>
                    <a:pt x="47" y="43"/>
                    <a:pt x="47" y="44"/>
                    <a:pt x="47" y="44"/>
                  </a:cubicBezTo>
                  <a:cubicBezTo>
                    <a:pt x="47" y="44"/>
                    <a:pt x="46" y="44"/>
                    <a:pt x="46" y="44"/>
                  </a:cubicBezTo>
                  <a:cubicBezTo>
                    <a:pt x="47" y="44"/>
                    <a:pt x="47" y="44"/>
                    <a:pt x="48" y="44"/>
                  </a:cubicBezTo>
                  <a:cubicBezTo>
                    <a:pt x="48" y="44"/>
                    <a:pt x="48" y="45"/>
                    <a:pt x="48" y="45"/>
                  </a:cubicBezTo>
                  <a:cubicBezTo>
                    <a:pt x="48" y="45"/>
                    <a:pt x="48" y="46"/>
                    <a:pt x="48" y="46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6"/>
                    <a:pt x="49" y="45"/>
                    <a:pt x="50" y="45"/>
                  </a:cubicBezTo>
                  <a:cubicBezTo>
                    <a:pt x="50" y="45"/>
                    <a:pt x="49" y="44"/>
                    <a:pt x="49" y="43"/>
                  </a:cubicBezTo>
                  <a:cubicBezTo>
                    <a:pt x="48" y="43"/>
                    <a:pt x="48" y="43"/>
                    <a:pt x="48" y="42"/>
                  </a:cubicBezTo>
                  <a:cubicBezTo>
                    <a:pt x="48" y="42"/>
                    <a:pt x="48" y="41"/>
                    <a:pt x="46" y="41"/>
                  </a:cubicBezTo>
                  <a:cubicBezTo>
                    <a:pt x="45" y="41"/>
                    <a:pt x="45" y="40"/>
                    <a:pt x="45" y="39"/>
                  </a:cubicBezTo>
                  <a:cubicBezTo>
                    <a:pt x="45" y="38"/>
                    <a:pt x="44" y="38"/>
                    <a:pt x="44" y="37"/>
                  </a:cubicBezTo>
                  <a:cubicBezTo>
                    <a:pt x="43" y="37"/>
                    <a:pt x="43" y="36"/>
                    <a:pt x="42" y="36"/>
                  </a:cubicBezTo>
                  <a:cubicBezTo>
                    <a:pt x="42" y="35"/>
                    <a:pt x="41" y="34"/>
                    <a:pt x="41" y="34"/>
                  </a:cubicBezTo>
                  <a:cubicBezTo>
                    <a:pt x="40" y="34"/>
                    <a:pt x="40" y="34"/>
                    <a:pt x="39" y="35"/>
                  </a:cubicBezTo>
                  <a:cubicBezTo>
                    <a:pt x="39" y="36"/>
                    <a:pt x="39" y="37"/>
                    <a:pt x="39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4"/>
                    <a:pt x="37" y="34"/>
                  </a:cubicBezTo>
                  <a:cubicBezTo>
                    <a:pt x="37" y="33"/>
                    <a:pt x="37" y="34"/>
                    <a:pt x="37" y="33"/>
                  </a:cubicBezTo>
                  <a:cubicBezTo>
                    <a:pt x="37" y="33"/>
                    <a:pt x="36" y="33"/>
                    <a:pt x="36" y="33"/>
                  </a:cubicBezTo>
                  <a:cubicBezTo>
                    <a:pt x="36" y="33"/>
                    <a:pt x="35" y="33"/>
                    <a:pt x="35" y="33"/>
                  </a:cubicBezTo>
                  <a:cubicBezTo>
                    <a:pt x="35" y="33"/>
                    <a:pt x="35" y="33"/>
                    <a:pt x="34" y="33"/>
                  </a:cubicBezTo>
                  <a:cubicBezTo>
                    <a:pt x="34" y="33"/>
                    <a:pt x="34" y="32"/>
                    <a:pt x="33" y="3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4" name="Freeform 364">
              <a:extLst>
                <a:ext uri="{FF2B5EF4-FFF2-40B4-BE49-F238E27FC236}">
                  <a16:creationId xmlns:a16="http://schemas.microsoft.com/office/drawing/2014/main" id="{23C640CE-7F66-4A1A-AB1A-DE503B28D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4864" y="1238251"/>
              <a:ext cx="11113" cy="11113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3 h 3"/>
                <a:gd name="T4" fmla="*/ 2 w 3"/>
                <a:gd name="T5" fmla="*/ 2 h 3"/>
                <a:gd name="T6" fmla="*/ 1 w 3"/>
                <a:gd name="T7" fmla="*/ 1 h 3"/>
                <a:gd name="T8" fmla="*/ 0 w 3"/>
                <a:gd name="T9" fmla="*/ 1 h 3"/>
                <a:gd name="T10" fmla="*/ 1 w 3"/>
                <a:gd name="T11" fmla="*/ 0 h 3"/>
                <a:gd name="T12" fmla="*/ 2 w 3"/>
                <a:gd name="T13" fmla="*/ 0 h 3"/>
                <a:gd name="T14" fmla="*/ 2 w 3"/>
                <a:gd name="T15" fmla="*/ 0 h 3"/>
                <a:gd name="T16" fmla="*/ 2 w 3"/>
                <a:gd name="T17" fmla="*/ 1 h 3"/>
                <a:gd name="T18" fmla="*/ 3 w 3"/>
                <a:gd name="T1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3" y="2"/>
                    <a:pt x="3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" name="Freeform 365">
              <a:extLst>
                <a:ext uri="{FF2B5EF4-FFF2-40B4-BE49-F238E27FC236}">
                  <a16:creationId xmlns:a16="http://schemas.microsoft.com/office/drawing/2014/main" id="{A736BBEB-573A-4802-A8D1-5EF864407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1238251"/>
              <a:ext cx="7938" cy="11113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  <a:gd name="T4" fmla="*/ 0 w 2"/>
                <a:gd name="T5" fmla="*/ 1 h 3"/>
                <a:gd name="T6" fmla="*/ 0 w 2"/>
                <a:gd name="T7" fmla="*/ 1 h 3"/>
                <a:gd name="T8" fmla="*/ 0 w 2"/>
                <a:gd name="T9" fmla="*/ 1 h 3"/>
                <a:gd name="T10" fmla="*/ 1 w 2"/>
                <a:gd name="T11" fmla="*/ 0 h 3"/>
                <a:gd name="T12" fmla="*/ 2 w 2"/>
                <a:gd name="T13" fmla="*/ 1 h 3"/>
                <a:gd name="T14" fmla="*/ 1 w 2"/>
                <a:gd name="T15" fmla="*/ 1 h 3"/>
                <a:gd name="T16" fmla="*/ 1 w 2"/>
                <a:gd name="T17" fmla="*/ 0 h 3"/>
                <a:gd name="T18" fmla="*/ 1 w 2"/>
                <a:gd name="T19" fmla="*/ 1 h 3"/>
                <a:gd name="T20" fmla="*/ 0 w 2"/>
                <a:gd name="T21" fmla="*/ 1 h 3"/>
                <a:gd name="T22" fmla="*/ 1 w 2"/>
                <a:gd name="T23" fmla="*/ 1 h 3"/>
                <a:gd name="T24" fmla="*/ 0 w 2"/>
                <a:gd name="T25" fmla="*/ 1 h 3"/>
                <a:gd name="T26" fmla="*/ 0 w 2"/>
                <a:gd name="T2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0" y="2"/>
                    <a:pt x="0" y="3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0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6" name="Freeform 366">
              <a:extLst>
                <a:ext uri="{FF2B5EF4-FFF2-40B4-BE49-F238E27FC236}">
                  <a16:creationId xmlns:a16="http://schemas.microsoft.com/office/drawing/2014/main" id="{957CF698-A492-4CCC-90FD-045105131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1241426"/>
              <a:ext cx="7938" cy="3175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0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7" name="Freeform 367">
              <a:extLst>
                <a:ext uri="{FF2B5EF4-FFF2-40B4-BE49-F238E27FC236}">
                  <a16:creationId xmlns:a16="http://schemas.microsoft.com/office/drawing/2014/main" id="{7FE1C77F-24E0-491F-8B4E-22AC96EB0D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9" y="1244601"/>
              <a:ext cx="9525" cy="19050"/>
            </a:xfrm>
            <a:custGeom>
              <a:avLst/>
              <a:gdLst>
                <a:gd name="T0" fmla="*/ 0 w 3"/>
                <a:gd name="T1" fmla="*/ 1 h 5"/>
                <a:gd name="T2" fmla="*/ 0 w 3"/>
                <a:gd name="T3" fmla="*/ 2 h 5"/>
                <a:gd name="T4" fmla="*/ 0 w 3"/>
                <a:gd name="T5" fmla="*/ 2 h 5"/>
                <a:gd name="T6" fmla="*/ 1 w 3"/>
                <a:gd name="T7" fmla="*/ 3 h 5"/>
                <a:gd name="T8" fmla="*/ 1 w 3"/>
                <a:gd name="T9" fmla="*/ 3 h 5"/>
                <a:gd name="T10" fmla="*/ 0 w 3"/>
                <a:gd name="T11" fmla="*/ 3 h 5"/>
                <a:gd name="T12" fmla="*/ 1 w 3"/>
                <a:gd name="T13" fmla="*/ 4 h 5"/>
                <a:gd name="T14" fmla="*/ 2 w 3"/>
                <a:gd name="T15" fmla="*/ 4 h 5"/>
                <a:gd name="T16" fmla="*/ 1 w 3"/>
                <a:gd name="T17" fmla="*/ 4 h 5"/>
                <a:gd name="T18" fmla="*/ 1 w 3"/>
                <a:gd name="T19" fmla="*/ 3 h 5"/>
                <a:gd name="T20" fmla="*/ 2 w 3"/>
                <a:gd name="T21" fmla="*/ 4 h 5"/>
                <a:gd name="T22" fmla="*/ 3 w 3"/>
                <a:gd name="T23" fmla="*/ 4 h 5"/>
                <a:gd name="T24" fmla="*/ 3 w 3"/>
                <a:gd name="T25" fmla="*/ 4 h 5"/>
                <a:gd name="T26" fmla="*/ 3 w 3"/>
                <a:gd name="T27" fmla="*/ 3 h 5"/>
                <a:gd name="T28" fmla="*/ 2 w 3"/>
                <a:gd name="T29" fmla="*/ 3 h 5"/>
                <a:gd name="T30" fmla="*/ 3 w 3"/>
                <a:gd name="T31" fmla="*/ 2 h 5"/>
                <a:gd name="T32" fmla="*/ 2 w 3"/>
                <a:gd name="T33" fmla="*/ 2 h 5"/>
                <a:gd name="T34" fmla="*/ 2 w 3"/>
                <a:gd name="T35" fmla="*/ 2 h 5"/>
                <a:gd name="T36" fmla="*/ 2 w 3"/>
                <a:gd name="T37" fmla="*/ 2 h 5"/>
                <a:gd name="T38" fmla="*/ 1 w 3"/>
                <a:gd name="T39" fmla="*/ 2 h 5"/>
                <a:gd name="T40" fmla="*/ 1 w 3"/>
                <a:gd name="T41" fmla="*/ 1 h 5"/>
                <a:gd name="T42" fmla="*/ 1 w 3"/>
                <a:gd name="T43" fmla="*/ 1 h 5"/>
                <a:gd name="T44" fmla="*/ 0 w 3"/>
                <a:gd name="T4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" h="5">
                  <a:moveTo>
                    <a:pt x="0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0" y="3"/>
                    <a:pt x="1" y="4"/>
                  </a:cubicBezTo>
                  <a:cubicBezTo>
                    <a:pt x="1" y="4"/>
                    <a:pt x="1" y="5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2" y="4"/>
                    <a:pt x="2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8" name="Freeform 368">
              <a:extLst>
                <a:ext uri="{FF2B5EF4-FFF2-40B4-BE49-F238E27FC236}">
                  <a16:creationId xmlns:a16="http://schemas.microsoft.com/office/drawing/2014/main" id="{655A17FF-50A0-4635-AFFE-C7751577C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9" y="1241426"/>
              <a:ext cx="6350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2 w 2"/>
                <a:gd name="T5" fmla="*/ 1 h 2"/>
                <a:gd name="T6" fmla="*/ 2 w 2"/>
                <a:gd name="T7" fmla="*/ 2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0" y="1"/>
                    <a:pt x="1" y="1"/>
                  </a:cubicBezTo>
                  <a:cubicBezTo>
                    <a:pt x="1" y="0"/>
                    <a:pt x="1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9" name="Freeform 369">
              <a:extLst>
                <a:ext uri="{FF2B5EF4-FFF2-40B4-BE49-F238E27FC236}">
                  <a16:creationId xmlns:a16="http://schemas.microsoft.com/office/drawing/2014/main" id="{AE0B527A-02F6-445F-A755-A63F8D945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9464" y="1249363"/>
              <a:ext cx="4763" cy="9525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3 h 3"/>
                <a:gd name="T6" fmla="*/ 1 w 1"/>
                <a:gd name="T7" fmla="*/ 2 h 3"/>
                <a:gd name="T8" fmla="*/ 1 w 1"/>
                <a:gd name="T9" fmla="*/ 1 h 3"/>
                <a:gd name="T10" fmla="*/ 0 w 1"/>
                <a:gd name="T11" fmla="*/ 0 h 3"/>
                <a:gd name="T12" fmla="*/ 0 w 1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0" name="Freeform 370">
              <a:extLst>
                <a:ext uri="{FF2B5EF4-FFF2-40B4-BE49-F238E27FC236}">
                  <a16:creationId xmlns:a16="http://schemas.microsoft.com/office/drawing/2014/main" id="{F2219BBF-E956-4D08-B212-F73BFA047B0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1527" y="125571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1" name="Freeform 371">
              <a:extLst>
                <a:ext uri="{FF2B5EF4-FFF2-40B4-BE49-F238E27FC236}">
                  <a16:creationId xmlns:a16="http://schemas.microsoft.com/office/drawing/2014/main" id="{872A1289-78B5-4C50-B794-A32E56F7F9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8039" y="1227138"/>
              <a:ext cx="11113" cy="6350"/>
            </a:xfrm>
            <a:custGeom>
              <a:avLst/>
              <a:gdLst>
                <a:gd name="T0" fmla="*/ 1 w 3"/>
                <a:gd name="T1" fmla="*/ 1 h 2"/>
                <a:gd name="T2" fmla="*/ 1 w 3"/>
                <a:gd name="T3" fmla="*/ 2 h 2"/>
                <a:gd name="T4" fmla="*/ 2 w 3"/>
                <a:gd name="T5" fmla="*/ 2 h 2"/>
                <a:gd name="T6" fmla="*/ 2 w 3"/>
                <a:gd name="T7" fmla="*/ 2 h 2"/>
                <a:gd name="T8" fmla="*/ 3 w 3"/>
                <a:gd name="T9" fmla="*/ 2 h 2"/>
                <a:gd name="T10" fmla="*/ 2 w 3"/>
                <a:gd name="T11" fmla="*/ 1 h 2"/>
                <a:gd name="T12" fmla="*/ 2 w 3"/>
                <a:gd name="T13" fmla="*/ 0 h 2"/>
                <a:gd name="T14" fmla="*/ 1 w 3"/>
                <a:gd name="T15" fmla="*/ 1 h 2"/>
                <a:gd name="T16" fmla="*/ 0 w 3"/>
                <a:gd name="T17" fmla="*/ 1 h 2"/>
                <a:gd name="T18" fmla="*/ 1 w 3"/>
                <a:gd name="T1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2" name="Freeform 372">
              <a:extLst>
                <a:ext uri="{FF2B5EF4-FFF2-40B4-BE49-F238E27FC236}">
                  <a16:creationId xmlns:a16="http://schemas.microsoft.com/office/drawing/2014/main" id="{1D081FD5-D407-47CD-A6B4-94A83AFD5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6927" y="1227138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3 h 3"/>
                <a:gd name="T4" fmla="*/ 1 w 2"/>
                <a:gd name="T5" fmla="*/ 3 h 3"/>
                <a:gd name="T6" fmla="*/ 1 w 2"/>
                <a:gd name="T7" fmla="*/ 3 h 3"/>
                <a:gd name="T8" fmla="*/ 1 w 2"/>
                <a:gd name="T9" fmla="*/ 2 h 3"/>
                <a:gd name="T10" fmla="*/ 1 w 2"/>
                <a:gd name="T11" fmla="*/ 2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3" name="Freeform 373">
              <a:extLst>
                <a:ext uri="{FF2B5EF4-FFF2-40B4-BE49-F238E27FC236}">
                  <a16:creationId xmlns:a16="http://schemas.microsoft.com/office/drawing/2014/main" id="{DFC7FB33-C2B0-4B37-A7D6-6DD8A7694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6464" y="1219201"/>
              <a:ext cx="19050" cy="11113"/>
            </a:xfrm>
            <a:custGeom>
              <a:avLst/>
              <a:gdLst>
                <a:gd name="T0" fmla="*/ 1 w 5"/>
                <a:gd name="T1" fmla="*/ 2 h 3"/>
                <a:gd name="T2" fmla="*/ 0 w 5"/>
                <a:gd name="T3" fmla="*/ 2 h 3"/>
                <a:gd name="T4" fmla="*/ 1 w 5"/>
                <a:gd name="T5" fmla="*/ 2 h 3"/>
                <a:gd name="T6" fmla="*/ 1 w 5"/>
                <a:gd name="T7" fmla="*/ 2 h 3"/>
                <a:gd name="T8" fmla="*/ 0 w 5"/>
                <a:gd name="T9" fmla="*/ 1 h 3"/>
                <a:gd name="T10" fmla="*/ 0 w 5"/>
                <a:gd name="T11" fmla="*/ 1 h 3"/>
                <a:gd name="T12" fmla="*/ 1 w 5"/>
                <a:gd name="T13" fmla="*/ 1 h 3"/>
                <a:gd name="T14" fmla="*/ 2 w 5"/>
                <a:gd name="T15" fmla="*/ 1 h 3"/>
                <a:gd name="T16" fmla="*/ 2 w 5"/>
                <a:gd name="T17" fmla="*/ 1 h 3"/>
                <a:gd name="T18" fmla="*/ 2 w 5"/>
                <a:gd name="T19" fmla="*/ 1 h 3"/>
                <a:gd name="T20" fmla="*/ 2 w 5"/>
                <a:gd name="T21" fmla="*/ 0 h 3"/>
                <a:gd name="T22" fmla="*/ 3 w 5"/>
                <a:gd name="T23" fmla="*/ 0 h 3"/>
                <a:gd name="T24" fmla="*/ 3 w 5"/>
                <a:gd name="T25" fmla="*/ 0 h 3"/>
                <a:gd name="T26" fmla="*/ 4 w 5"/>
                <a:gd name="T27" fmla="*/ 0 h 3"/>
                <a:gd name="T28" fmla="*/ 4 w 5"/>
                <a:gd name="T29" fmla="*/ 1 h 3"/>
                <a:gd name="T30" fmla="*/ 5 w 5"/>
                <a:gd name="T31" fmla="*/ 1 h 3"/>
                <a:gd name="T32" fmla="*/ 4 w 5"/>
                <a:gd name="T33" fmla="*/ 1 h 3"/>
                <a:gd name="T34" fmla="*/ 4 w 5"/>
                <a:gd name="T35" fmla="*/ 2 h 3"/>
                <a:gd name="T36" fmla="*/ 4 w 5"/>
                <a:gd name="T37" fmla="*/ 2 h 3"/>
                <a:gd name="T38" fmla="*/ 3 w 5"/>
                <a:gd name="T39" fmla="*/ 2 h 3"/>
                <a:gd name="T40" fmla="*/ 3 w 5"/>
                <a:gd name="T41" fmla="*/ 2 h 3"/>
                <a:gd name="T42" fmla="*/ 2 w 5"/>
                <a:gd name="T43" fmla="*/ 3 h 3"/>
                <a:gd name="T44" fmla="*/ 2 w 5"/>
                <a:gd name="T45" fmla="*/ 2 h 3"/>
                <a:gd name="T46" fmla="*/ 2 w 5"/>
                <a:gd name="T47" fmla="*/ 3 h 3"/>
                <a:gd name="T48" fmla="*/ 1 w 5"/>
                <a:gd name="T49" fmla="*/ 3 h 3"/>
                <a:gd name="T50" fmla="*/ 1 w 5"/>
                <a:gd name="T51" fmla="*/ 2 h 3"/>
                <a:gd name="T52" fmla="*/ 1 w 5"/>
                <a:gd name="T5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" h="3">
                  <a:moveTo>
                    <a:pt x="1" y="2"/>
                  </a:moveTo>
                  <a:cubicBezTo>
                    <a:pt x="1" y="2"/>
                    <a:pt x="1" y="3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4" name="Freeform 374">
              <a:extLst>
                <a:ext uri="{FF2B5EF4-FFF2-40B4-BE49-F238E27FC236}">
                  <a16:creationId xmlns:a16="http://schemas.microsoft.com/office/drawing/2014/main" id="{03DC069F-9B2C-4F26-B35E-7A36F9CB1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9639" y="1230313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2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" name="Freeform 375">
              <a:extLst>
                <a:ext uri="{FF2B5EF4-FFF2-40B4-BE49-F238E27FC236}">
                  <a16:creationId xmlns:a16="http://schemas.microsoft.com/office/drawing/2014/main" id="{A9C1B199-682B-49E0-B858-0E9A5867A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87577" y="1233488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1 h 2"/>
                <a:gd name="T4" fmla="*/ 0 w 1"/>
                <a:gd name="T5" fmla="*/ 1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" name="Freeform 376">
              <a:extLst>
                <a:ext uri="{FF2B5EF4-FFF2-40B4-BE49-F238E27FC236}">
                  <a16:creationId xmlns:a16="http://schemas.microsoft.com/office/drawing/2014/main" id="{07872191-DE2D-4162-B93E-60F57F0B3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65352" y="1216026"/>
              <a:ext cx="7938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2 w 2"/>
                <a:gd name="T7" fmla="*/ 1 h 1"/>
                <a:gd name="T8" fmla="*/ 1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2" y="0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" name="Freeform 377">
              <a:extLst>
                <a:ext uri="{FF2B5EF4-FFF2-40B4-BE49-F238E27FC236}">
                  <a16:creationId xmlns:a16="http://schemas.microsoft.com/office/drawing/2014/main" id="{B9698AF9-E4A5-4AC4-AD59-8D1F6C3581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27264" y="1227138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1 h 2"/>
                <a:gd name="T4" fmla="*/ 0 w 2"/>
                <a:gd name="T5" fmla="*/ 1 h 2"/>
                <a:gd name="T6" fmla="*/ 0 w 2"/>
                <a:gd name="T7" fmla="*/ 1 h 2"/>
                <a:gd name="T8" fmla="*/ 1 w 2"/>
                <a:gd name="T9" fmla="*/ 2 h 2"/>
                <a:gd name="T10" fmla="*/ 1 w 2"/>
                <a:gd name="T11" fmla="*/ 1 h 2"/>
                <a:gd name="T12" fmla="*/ 1 w 2"/>
                <a:gd name="T13" fmla="*/ 1 h 2"/>
                <a:gd name="T14" fmla="*/ 1 w 2"/>
                <a:gd name="T1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2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" name="Freeform 378">
              <a:extLst>
                <a:ext uri="{FF2B5EF4-FFF2-40B4-BE49-F238E27FC236}">
                  <a16:creationId xmlns:a16="http://schemas.microsoft.com/office/drawing/2014/main" id="{0EB3CC15-F7D4-43D5-8703-F05CD389A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8377" y="1230313"/>
              <a:ext cx="11113" cy="3175"/>
            </a:xfrm>
            <a:custGeom>
              <a:avLst/>
              <a:gdLst>
                <a:gd name="T0" fmla="*/ 3 w 3"/>
                <a:gd name="T1" fmla="*/ 0 h 1"/>
                <a:gd name="T2" fmla="*/ 2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1 w 3"/>
                <a:gd name="T9" fmla="*/ 0 h 1"/>
                <a:gd name="T10" fmla="*/ 2 w 3"/>
                <a:gd name="T11" fmla="*/ 1 h 1"/>
                <a:gd name="T12" fmla="*/ 2 w 3"/>
                <a:gd name="T13" fmla="*/ 1 h 1"/>
                <a:gd name="T14" fmla="*/ 3 w 3"/>
                <a:gd name="T15" fmla="*/ 0 h 1"/>
                <a:gd name="T16" fmla="*/ 3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" name="Freeform 379">
              <a:extLst>
                <a:ext uri="{FF2B5EF4-FFF2-40B4-BE49-F238E27FC236}">
                  <a16:creationId xmlns:a16="http://schemas.microsoft.com/office/drawing/2014/main" id="{8270EDBF-AAE0-49BF-AB76-4A49D1589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1552" y="1230313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0" name="Freeform 380">
              <a:extLst>
                <a:ext uri="{FF2B5EF4-FFF2-40B4-BE49-F238E27FC236}">
                  <a16:creationId xmlns:a16="http://schemas.microsoft.com/office/drawing/2014/main" id="{2F49930B-3E5A-4764-83D9-00D98025E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4727" y="1233488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1" name="Freeform 381">
              <a:extLst>
                <a:ext uri="{FF2B5EF4-FFF2-40B4-BE49-F238E27FC236}">
                  <a16:creationId xmlns:a16="http://schemas.microsoft.com/office/drawing/2014/main" id="{DC007716-D233-4CD1-9887-70A9CE6BC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9489" y="1233488"/>
              <a:ext cx="4763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2" name="Freeform 382">
              <a:extLst>
                <a:ext uri="{FF2B5EF4-FFF2-40B4-BE49-F238E27FC236}">
                  <a16:creationId xmlns:a16="http://schemas.microsoft.com/office/drawing/2014/main" id="{8E22C2EE-7303-4EF0-9C20-F670686A5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60602" y="1230313"/>
              <a:ext cx="11113" cy="7938"/>
            </a:xfrm>
            <a:custGeom>
              <a:avLst/>
              <a:gdLst>
                <a:gd name="T0" fmla="*/ 3 w 3"/>
                <a:gd name="T1" fmla="*/ 1 h 2"/>
                <a:gd name="T2" fmla="*/ 3 w 3"/>
                <a:gd name="T3" fmla="*/ 2 h 2"/>
                <a:gd name="T4" fmla="*/ 2 w 3"/>
                <a:gd name="T5" fmla="*/ 2 h 2"/>
                <a:gd name="T6" fmla="*/ 1 w 3"/>
                <a:gd name="T7" fmla="*/ 2 h 2"/>
                <a:gd name="T8" fmla="*/ 1 w 3"/>
                <a:gd name="T9" fmla="*/ 2 h 2"/>
                <a:gd name="T10" fmla="*/ 1 w 3"/>
                <a:gd name="T11" fmla="*/ 2 h 2"/>
                <a:gd name="T12" fmla="*/ 1 w 3"/>
                <a:gd name="T13" fmla="*/ 2 h 2"/>
                <a:gd name="T14" fmla="*/ 1 w 3"/>
                <a:gd name="T15" fmla="*/ 2 h 2"/>
                <a:gd name="T16" fmla="*/ 2 w 3"/>
                <a:gd name="T17" fmla="*/ 2 h 2"/>
                <a:gd name="T18" fmla="*/ 2 w 3"/>
                <a:gd name="T19" fmla="*/ 1 h 2"/>
                <a:gd name="T20" fmla="*/ 2 w 3"/>
                <a:gd name="T21" fmla="*/ 1 h 2"/>
                <a:gd name="T22" fmla="*/ 2 w 3"/>
                <a:gd name="T23" fmla="*/ 1 h 2"/>
                <a:gd name="T24" fmla="*/ 3 w 3"/>
                <a:gd name="T25" fmla="*/ 1 h 2"/>
                <a:gd name="T26" fmla="*/ 3 w 3"/>
                <a:gd name="T27" fmla="*/ 1 h 2"/>
                <a:gd name="T28" fmla="*/ 3 w 3"/>
                <a:gd name="T2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3" y="1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2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3" name="Freeform 383">
              <a:extLst>
                <a:ext uri="{FF2B5EF4-FFF2-40B4-BE49-F238E27FC236}">
                  <a16:creationId xmlns:a16="http://schemas.microsoft.com/office/drawing/2014/main" id="{F80FFD8E-2220-42A0-A231-16D073F55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70127" y="1233488"/>
              <a:ext cx="14288" cy="4763"/>
            </a:xfrm>
            <a:custGeom>
              <a:avLst/>
              <a:gdLst>
                <a:gd name="T0" fmla="*/ 3 w 4"/>
                <a:gd name="T1" fmla="*/ 0 h 1"/>
                <a:gd name="T2" fmla="*/ 3 w 4"/>
                <a:gd name="T3" fmla="*/ 1 h 1"/>
                <a:gd name="T4" fmla="*/ 2 w 4"/>
                <a:gd name="T5" fmla="*/ 1 h 1"/>
                <a:gd name="T6" fmla="*/ 1 w 4"/>
                <a:gd name="T7" fmla="*/ 1 h 1"/>
                <a:gd name="T8" fmla="*/ 1 w 4"/>
                <a:gd name="T9" fmla="*/ 1 h 1"/>
                <a:gd name="T10" fmla="*/ 2 w 4"/>
                <a:gd name="T11" fmla="*/ 1 h 1"/>
                <a:gd name="T12" fmla="*/ 3 w 4"/>
                <a:gd name="T13" fmla="*/ 0 h 1"/>
                <a:gd name="T14" fmla="*/ 3 w 4"/>
                <a:gd name="T15" fmla="*/ 0 h 1"/>
                <a:gd name="T16" fmla="*/ 3 w 4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cubicBezTo>
                    <a:pt x="3" y="0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3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4" name="Freeform 384">
              <a:extLst>
                <a:ext uri="{FF2B5EF4-FFF2-40B4-BE49-F238E27FC236}">
                  <a16:creationId xmlns:a16="http://schemas.microsoft.com/office/drawing/2014/main" id="{89A28C00-C971-4806-90D9-5F17518F2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74889" y="1238251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" name="Freeform 385">
              <a:extLst>
                <a:ext uri="{FF2B5EF4-FFF2-40B4-BE49-F238E27FC236}">
                  <a16:creationId xmlns:a16="http://schemas.microsoft.com/office/drawing/2014/main" id="{71B57335-B0A1-4255-96E4-914E4D944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1239" y="1238251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6" name="Freeform 386">
              <a:extLst>
                <a:ext uri="{FF2B5EF4-FFF2-40B4-BE49-F238E27FC236}">
                  <a16:creationId xmlns:a16="http://schemas.microsoft.com/office/drawing/2014/main" id="{7353205D-FC68-477A-8B42-3A4486BCF4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92352" y="1233488"/>
              <a:ext cx="3175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7" name="Freeform 387">
              <a:extLst>
                <a:ext uri="{FF2B5EF4-FFF2-40B4-BE49-F238E27FC236}">
                  <a16:creationId xmlns:a16="http://schemas.microsoft.com/office/drawing/2014/main" id="{77A91CAD-959D-4E0C-AAAA-B23F6A9FC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0289" y="1233488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0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2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8" name="Freeform 388">
              <a:extLst>
                <a:ext uri="{FF2B5EF4-FFF2-40B4-BE49-F238E27FC236}">
                  <a16:creationId xmlns:a16="http://schemas.microsoft.com/office/drawing/2014/main" id="{D15619D2-6A06-4A99-883E-D8A0209FF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6639" y="1227138"/>
              <a:ext cx="11113" cy="3175"/>
            </a:xfrm>
            <a:custGeom>
              <a:avLst/>
              <a:gdLst>
                <a:gd name="T0" fmla="*/ 0 w 3"/>
                <a:gd name="T1" fmla="*/ 1 h 1"/>
                <a:gd name="T2" fmla="*/ 1 w 3"/>
                <a:gd name="T3" fmla="*/ 1 h 1"/>
                <a:gd name="T4" fmla="*/ 1 w 3"/>
                <a:gd name="T5" fmla="*/ 1 h 1"/>
                <a:gd name="T6" fmla="*/ 2 w 3"/>
                <a:gd name="T7" fmla="*/ 1 h 1"/>
                <a:gd name="T8" fmla="*/ 2 w 3"/>
                <a:gd name="T9" fmla="*/ 1 h 1"/>
                <a:gd name="T10" fmla="*/ 3 w 3"/>
                <a:gd name="T11" fmla="*/ 1 h 1"/>
                <a:gd name="T12" fmla="*/ 2 w 3"/>
                <a:gd name="T13" fmla="*/ 1 h 1"/>
                <a:gd name="T14" fmla="*/ 2 w 3"/>
                <a:gd name="T15" fmla="*/ 1 h 1"/>
                <a:gd name="T16" fmla="*/ 1 w 3"/>
                <a:gd name="T17" fmla="*/ 1 h 1"/>
                <a:gd name="T18" fmla="*/ 1 w 3"/>
                <a:gd name="T19" fmla="*/ 0 h 1"/>
                <a:gd name="T20" fmla="*/ 0 w 3"/>
                <a:gd name="T2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9" name="Freeform 389">
              <a:extLst>
                <a:ext uri="{FF2B5EF4-FFF2-40B4-BE49-F238E27FC236}">
                  <a16:creationId xmlns:a16="http://schemas.microsoft.com/office/drawing/2014/main" id="{6427FBC9-3BE3-4B3C-AE10-1740D9AD2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1402" y="1223963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0" name="Freeform 390">
              <a:extLst>
                <a:ext uri="{FF2B5EF4-FFF2-40B4-BE49-F238E27FC236}">
                  <a16:creationId xmlns:a16="http://schemas.microsoft.com/office/drawing/2014/main" id="{E3DB51EA-A8E0-4A35-BFED-66CEAAB67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7752" y="1223963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1" name="Freeform 391">
              <a:extLst>
                <a:ext uri="{FF2B5EF4-FFF2-40B4-BE49-F238E27FC236}">
                  <a16:creationId xmlns:a16="http://schemas.microsoft.com/office/drawing/2014/main" id="{F3239108-093B-457D-8C5F-A22C7B690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7752" y="1223963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2 w 2"/>
                <a:gd name="T4" fmla="*/ 0 w 2"/>
                <a:gd name="T5" fmla="*/ 0 w 2"/>
                <a:gd name="T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2" name="Freeform 392">
              <a:extLst>
                <a:ext uri="{FF2B5EF4-FFF2-40B4-BE49-F238E27FC236}">
                  <a16:creationId xmlns:a16="http://schemas.microsoft.com/office/drawing/2014/main" id="{0C75BA52-11F9-4A82-88E7-193C6826C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5689" y="1219201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0 h 1"/>
                <a:gd name="T4" fmla="*/ 1 w 2"/>
                <a:gd name="T5" fmla="*/ 0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1 w 2"/>
                <a:gd name="T13" fmla="*/ 1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3" name="Freeform 393">
              <a:extLst>
                <a:ext uri="{FF2B5EF4-FFF2-40B4-BE49-F238E27FC236}">
                  <a16:creationId xmlns:a16="http://schemas.microsoft.com/office/drawing/2014/main" id="{259D69D7-8A9B-42D7-9D37-0C6D7C4F0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32039" y="1208088"/>
              <a:ext cx="3175" cy="4763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4" name="Freeform 394">
              <a:extLst>
                <a:ext uri="{FF2B5EF4-FFF2-40B4-BE49-F238E27FC236}">
                  <a16:creationId xmlns:a16="http://schemas.microsoft.com/office/drawing/2014/main" id="{F0E3B722-12A9-453E-8207-A46945A71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39977" y="1208088"/>
              <a:ext cx="3175" cy="7938"/>
            </a:xfrm>
            <a:custGeom>
              <a:avLst/>
              <a:gdLst>
                <a:gd name="T0" fmla="*/ 0 w 2"/>
                <a:gd name="T1" fmla="*/ 0 h 5"/>
                <a:gd name="T2" fmla="*/ 2 w 2"/>
                <a:gd name="T3" fmla="*/ 5 h 5"/>
                <a:gd name="T4" fmla="*/ 2 w 2"/>
                <a:gd name="T5" fmla="*/ 5 h 5"/>
                <a:gd name="T6" fmla="*/ 0 w 2"/>
                <a:gd name="T7" fmla="*/ 0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2" y="5"/>
                  </a:lnTo>
                  <a:lnTo>
                    <a:pt x="2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" name="Freeform 395">
              <a:extLst>
                <a:ext uri="{FF2B5EF4-FFF2-40B4-BE49-F238E27FC236}">
                  <a16:creationId xmlns:a16="http://schemas.microsoft.com/office/drawing/2014/main" id="{52AB62B2-7A5C-422F-9434-0405FD9963A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47914" y="1201738"/>
              <a:ext cx="7938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0 w 2"/>
                <a:gd name="T11" fmla="*/ 0 h 1"/>
                <a:gd name="T12" fmla="*/ 1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" name="Freeform 396">
              <a:extLst>
                <a:ext uri="{FF2B5EF4-FFF2-40B4-BE49-F238E27FC236}">
                  <a16:creationId xmlns:a16="http://schemas.microsoft.com/office/drawing/2014/main" id="{61A8F840-850E-497F-B59C-7BABDFB0E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57389" y="1212851"/>
              <a:ext cx="31750" cy="36513"/>
            </a:xfrm>
            <a:custGeom>
              <a:avLst/>
              <a:gdLst>
                <a:gd name="T0" fmla="*/ 1 w 9"/>
                <a:gd name="T1" fmla="*/ 1 h 10"/>
                <a:gd name="T2" fmla="*/ 1 w 9"/>
                <a:gd name="T3" fmla="*/ 1 h 10"/>
                <a:gd name="T4" fmla="*/ 1 w 9"/>
                <a:gd name="T5" fmla="*/ 2 h 10"/>
                <a:gd name="T6" fmla="*/ 1 w 9"/>
                <a:gd name="T7" fmla="*/ 3 h 10"/>
                <a:gd name="T8" fmla="*/ 0 w 9"/>
                <a:gd name="T9" fmla="*/ 3 h 10"/>
                <a:gd name="T10" fmla="*/ 0 w 9"/>
                <a:gd name="T11" fmla="*/ 5 h 10"/>
                <a:gd name="T12" fmla="*/ 1 w 9"/>
                <a:gd name="T13" fmla="*/ 5 h 10"/>
                <a:gd name="T14" fmla="*/ 1 w 9"/>
                <a:gd name="T15" fmla="*/ 6 h 10"/>
                <a:gd name="T16" fmla="*/ 1 w 9"/>
                <a:gd name="T17" fmla="*/ 7 h 10"/>
                <a:gd name="T18" fmla="*/ 1 w 9"/>
                <a:gd name="T19" fmla="*/ 9 h 10"/>
                <a:gd name="T20" fmla="*/ 2 w 9"/>
                <a:gd name="T21" fmla="*/ 10 h 10"/>
                <a:gd name="T22" fmla="*/ 3 w 9"/>
                <a:gd name="T23" fmla="*/ 10 h 10"/>
                <a:gd name="T24" fmla="*/ 5 w 9"/>
                <a:gd name="T25" fmla="*/ 8 h 10"/>
                <a:gd name="T26" fmla="*/ 7 w 9"/>
                <a:gd name="T27" fmla="*/ 7 h 10"/>
                <a:gd name="T28" fmla="*/ 9 w 9"/>
                <a:gd name="T29" fmla="*/ 6 h 10"/>
                <a:gd name="T30" fmla="*/ 8 w 9"/>
                <a:gd name="T31" fmla="*/ 6 h 10"/>
                <a:gd name="T32" fmla="*/ 7 w 9"/>
                <a:gd name="T33" fmla="*/ 4 h 10"/>
                <a:gd name="T34" fmla="*/ 7 w 9"/>
                <a:gd name="T35" fmla="*/ 3 h 10"/>
                <a:gd name="T36" fmla="*/ 6 w 9"/>
                <a:gd name="T37" fmla="*/ 2 h 10"/>
                <a:gd name="T38" fmla="*/ 5 w 9"/>
                <a:gd name="T39" fmla="*/ 1 h 10"/>
                <a:gd name="T40" fmla="*/ 4 w 9"/>
                <a:gd name="T41" fmla="*/ 1 h 10"/>
                <a:gd name="T42" fmla="*/ 3 w 9"/>
                <a:gd name="T43" fmla="*/ 1 h 10"/>
                <a:gd name="T44" fmla="*/ 3 w 9"/>
                <a:gd name="T45" fmla="*/ 0 h 10"/>
                <a:gd name="T46" fmla="*/ 1 w 9"/>
                <a:gd name="T4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" h="10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5" y="8"/>
                    <a:pt x="5" y="8"/>
                  </a:cubicBezTo>
                  <a:cubicBezTo>
                    <a:pt x="6" y="8"/>
                    <a:pt x="7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8" y="6"/>
                    <a:pt x="8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7" name="Freeform 397">
              <a:extLst>
                <a:ext uri="{FF2B5EF4-FFF2-40B4-BE49-F238E27FC236}">
                  <a16:creationId xmlns:a16="http://schemas.microsoft.com/office/drawing/2014/main" id="{E159BBEE-5B50-4587-B42B-FDE0331B2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76439" y="1190626"/>
              <a:ext cx="19050" cy="14288"/>
            </a:xfrm>
            <a:custGeom>
              <a:avLst/>
              <a:gdLst>
                <a:gd name="T0" fmla="*/ 2 w 5"/>
                <a:gd name="T1" fmla="*/ 2 h 4"/>
                <a:gd name="T2" fmla="*/ 3 w 5"/>
                <a:gd name="T3" fmla="*/ 3 h 4"/>
                <a:gd name="T4" fmla="*/ 4 w 5"/>
                <a:gd name="T5" fmla="*/ 3 h 4"/>
                <a:gd name="T6" fmla="*/ 5 w 5"/>
                <a:gd name="T7" fmla="*/ 3 h 4"/>
                <a:gd name="T8" fmla="*/ 5 w 5"/>
                <a:gd name="T9" fmla="*/ 2 h 4"/>
                <a:gd name="T10" fmla="*/ 4 w 5"/>
                <a:gd name="T11" fmla="*/ 1 h 4"/>
                <a:gd name="T12" fmla="*/ 3 w 5"/>
                <a:gd name="T13" fmla="*/ 1 h 4"/>
                <a:gd name="T14" fmla="*/ 2 w 5"/>
                <a:gd name="T15" fmla="*/ 1 h 4"/>
                <a:gd name="T16" fmla="*/ 1 w 5"/>
                <a:gd name="T17" fmla="*/ 0 h 4"/>
                <a:gd name="T18" fmla="*/ 1 w 5"/>
                <a:gd name="T19" fmla="*/ 2 h 4"/>
                <a:gd name="T20" fmla="*/ 2 w 5"/>
                <a:gd name="T21" fmla="*/ 2 h 4"/>
                <a:gd name="T22" fmla="*/ 2 w 5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4">
                  <a:moveTo>
                    <a:pt x="2" y="2"/>
                  </a:moveTo>
                  <a:cubicBezTo>
                    <a:pt x="2" y="2"/>
                    <a:pt x="2" y="3"/>
                    <a:pt x="3" y="3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8" name="Freeform 398">
              <a:extLst>
                <a:ext uri="{FF2B5EF4-FFF2-40B4-BE49-F238E27FC236}">
                  <a16:creationId xmlns:a16="http://schemas.microsoft.com/office/drawing/2014/main" id="{1965409F-92DF-4D65-9B9F-56C3C417F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82789" y="1193801"/>
              <a:ext cx="6350" cy="7938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1 h 2"/>
                <a:gd name="T4" fmla="*/ 1 w 2"/>
                <a:gd name="T5" fmla="*/ 2 h 2"/>
                <a:gd name="T6" fmla="*/ 2 w 2"/>
                <a:gd name="T7" fmla="*/ 1 h 2"/>
                <a:gd name="T8" fmla="*/ 1 w 2"/>
                <a:gd name="T9" fmla="*/ 0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9" name="Freeform 399">
              <a:extLst>
                <a:ext uri="{FF2B5EF4-FFF2-40B4-BE49-F238E27FC236}">
                  <a16:creationId xmlns:a16="http://schemas.microsoft.com/office/drawing/2014/main" id="{E2675B4F-52DC-4EAE-8470-2402C455A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90727" y="1187451"/>
              <a:ext cx="19050" cy="3175"/>
            </a:xfrm>
            <a:custGeom>
              <a:avLst/>
              <a:gdLst>
                <a:gd name="T0" fmla="*/ 0 w 5"/>
                <a:gd name="T1" fmla="*/ 1 h 1"/>
                <a:gd name="T2" fmla="*/ 1 w 5"/>
                <a:gd name="T3" fmla="*/ 1 h 1"/>
                <a:gd name="T4" fmla="*/ 2 w 5"/>
                <a:gd name="T5" fmla="*/ 1 h 1"/>
                <a:gd name="T6" fmla="*/ 3 w 5"/>
                <a:gd name="T7" fmla="*/ 1 h 1"/>
                <a:gd name="T8" fmla="*/ 4 w 5"/>
                <a:gd name="T9" fmla="*/ 1 h 1"/>
                <a:gd name="T10" fmla="*/ 4 w 5"/>
                <a:gd name="T11" fmla="*/ 1 h 1"/>
                <a:gd name="T12" fmla="*/ 4 w 5"/>
                <a:gd name="T13" fmla="*/ 0 h 1"/>
                <a:gd name="T14" fmla="*/ 3 w 5"/>
                <a:gd name="T15" fmla="*/ 0 h 1"/>
                <a:gd name="T16" fmla="*/ 2 w 5"/>
                <a:gd name="T17" fmla="*/ 0 h 1"/>
                <a:gd name="T18" fmla="*/ 1 w 5"/>
                <a:gd name="T19" fmla="*/ 0 h 1"/>
                <a:gd name="T20" fmla="*/ 1 w 5"/>
                <a:gd name="T21" fmla="*/ 0 h 1"/>
                <a:gd name="T22" fmla="*/ 0 w 5"/>
                <a:gd name="T23" fmla="*/ 0 h 1"/>
                <a:gd name="T24" fmla="*/ 0 w 5"/>
                <a:gd name="T2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1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0" name="Freeform 400">
              <a:extLst>
                <a:ext uri="{FF2B5EF4-FFF2-40B4-BE49-F238E27FC236}">
                  <a16:creationId xmlns:a16="http://schemas.microsoft.com/office/drawing/2014/main" id="{84C187B2-A9EF-437C-A569-E0F1E7AEB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6127" y="1173163"/>
              <a:ext cx="19050" cy="14288"/>
            </a:xfrm>
            <a:custGeom>
              <a:avLst/>
              <a:gdLst>
                <a:gd name="T0" fmla="*/ 4 w 5"/>
                <a:gd name="T1" fmla="*/ 2 h 4"/>
                <a:gd name="T2" fmla="*/ 4 w 5"/>
                <a:gd name="T3" fmla="*/ 2 h 4"/>
                <a:gd name="T4" fmla="*/ 5 w 5"/>
                <a:gd name="T5" fmla="*/ 3 h 4"/>
                <a:gd name="T6" fmla="*/ 4 w 5"/>
                <a:gd name="T7" fmla="*/ 3 h 4"/>
                <a:gd name="T8" fmla="*/ 3 w 5"/>
                <a:gd name="T9" fmla="*/ 3 h 4"/>
                <a:gd name="T10" fmla="*/ 3 w 5"/>
                <a:gd name="T11" fmla="*/ 3 h 4"/>
                <a:gd name="T12" fmla="*/ 2 w 5"/>
                <a:gd name="T13" fmla="*/ 3 h 4"/>
                <a:gd name="T14" fmla="*/ 2 w 5"/>
                <a:gd name="T15" fmla="*/ 3 h 4"/>
                <a:gd name="T16" fmla="*/ 1 w 5"/>
                <a:gd name="T17" fmla="*/ 2 h 4"/>
                <a:gd name="T18" fmla="*/ 1 w 5"/>
                <a:gd name="T19" fmla="*/ 2 h 4"/>
                <a:gd name="T20" fmla="*/ 1 w 5"/>
                <a:gd name="T21" fmla="*/ 1 h 4"/>
                <a:gd name="T22" fmla="*/ 1 w 5"/>
                <a:gd name="T23" fmla="*/ 1 h 4"/>
                <a:gd name="T24" fmla="*/ 2 w 5"/>
                <a:gd name="T25" fmla="*/ 0 h 4"/>
                <a:gd name="T26" fmla="*/ 3 w 5"/>
                <a:gd name="T27" fmla="*/ 1 h 4"/>
                <a:gd name="T28" fmla="*/ 3 w 5"/>
                <a:gd name="T29" fmla="*/ 2 h 4"/>
                <a:gd name="T30" fmla="*/ 4 w 5"/>
                <a:gd name="T3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3" y="4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1" name="Freeform 401">
              <a:extLst>
                <a:ext uri="{FF2B5EF4-FFF2-40B4-BE49-F238E27FC236}">
                  <a16:creationId xmlns:a16="http://schemas.microsoft.com/office/drawing/2014/main" id="{E1ACCB30-E6EF-4493-BEB5-86A2F8B6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5814" y="1157288"/>
              <a:ext cx="17463" cy="11113"/>
            </a:xfrm>
            <a:custGeom>
              <a:avLst/>
              <a:gdLst>
                <a:gd name="T0" fmla="*/ 4 w 5"/>
                <a:gd name="T1" fmla="*/ 2 h 3"/>
                <a:gd name="T2" fmla="*/ 4 w 5"/>
                <a:gd name="T3" fmla="*/ 3 h 3"/>
                <a:gd name="T4" fmla="*/ 2 w 5"/>
                <a:gd name="T5" fmla="*/ 3 h 3"/>
                <a:gd name="T6" fmla="*/ 2 w 5"/>
                <a:gd name="T7" fmla="*/ 2 h 3"/>
                <a:gd name="T8" fmla="*/ 1 w 5"/>
                <a:gd name="T9" fmla="*/ 2 h 3"/>
                <a:gd name="T10" fmla="*/ 1 w 5"/>
                <a:gd name="T11" fmla="*/ 1 h 3"/>
                <a:gd name="T12" fmla="*/ 2 w 5"/>
                <a:gd name="T13" fmla="*/ 1 h 3"/>
                <a:gd name="T14" fmla="*/ 2 w 5"/>
                <a:gd name="T15" fmla="*/ 0 h 3"/>
                <a:gd name="T16" fmla="*/ 4 w 5"/>
                <a:gd name="T17" fmla="*/ 0 h 3"/>
                <a:gd name="T18" fmla="*/ 4 w 5"/>
                <a:gd name="T19" fmla="*/ 0 h 3"/>
                <a:gd name="T20" fmla="*/ 4 w 5"/>
                <a:gd name="T2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3">
                  <a:moveTo>
                    <a:pt x="4" y="2"/>
                  </a:moveTo>
                  <a:cubicBezTo>
                    <a:pt x="4" y="2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5" y="1"/>
                    <a:pt x="4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2" name="Freeform 402">
              <a:extLst>
                <a:ext uri="{FF2B5EF4-FFF2-40B4-BE49-F238E27FC236}">
                  <a16:creationId xmlns:a16="http://schemas.microsoft.com/office/drawing/2014/main" id="{6A9AE115-5EEF-48AA-92C3-CF5970DF6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1162051"/>
              <a:ext cx="4763" cy="635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2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3" name="Freeform 403">
              <a:extLst>
                <a:ext uri="{FF2B5EF4-FFF2-40B4-BE49-F238E27FC236}">
                  <a16:creationId xmlns:a16="http://schemas.microsoft.com/office/drawing/2014/main" id="{71192722-6F32-46F0-8096-CE62DEA1A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55839" y="120173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0 h 1"/>
                <a:gd name="T4" fmla="*/ 1 w 2"/>
                <a:gd name="T5" fmla="*/ 0 h 1"/>
                <a:gd name="T6" fmla="*/ 1 w 2"/>
                <a:gd name="T7" fmla="*/ 0 h 1"/>
                <a:gd name="T8" fmla="*/ 1 w 2"/>
                <a:gd name="T9" fmla="*/ 1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4" name="Freeform 404">
              <a:extLst>
                <a:ext uri="{FF2B5EF4-FFF2-40B4-BE49-F238E27FC236}">
                  <a16:creationId xmlns:a16="http://schemas.microsoft.com/office/drawing/2014/main" id="{40F4FCC4-0A04-476D-9846-3611F1D09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55839" y="1190626"/>
              <a:ext cx="6350" cy="3175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2 w 2"/>
                <a:gd name="T7" fmla="*/ 0 h 1"/>
                <a:gd name="T8" fmla="*/ 1 w 2"/>
                <a:gd name="T9" fmla="*/ 0 h 1"/>
                <a:gd name="T10" fmla="*/ 0 w 2"/>
                <a:gd name="T11" fmla="*/ 0 h 1"/>
                <a:gd name="T12" fmla="*/ 0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" name="Freeform 405">
              <a:extLst>
                <a:ext uri="{FF2B5EF4-FFF2-40B4-BE49-F238E27FC236}">
                  <a16:creationId xmlns:a16="http://schemas.microsoft.com/office/drawing/2014/main" id="{0AE55561-3CEE-4C9F-88B6-A2C7BC6AE3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27264" y="1176338"/>
              <a:ext cx="11113" cy="6350"/>
            </a:xfrm>
            <a:custGeom>
              <a:avLst/>
              <a:gdLst>
                <a:gd name="T0" fmla="*/ 3 w 3"/>
                <a:gd name="T1" fmla="*/ 1 h 2"/>
                <a:gd name="T2" fmla="*/ 2 w 3"/>
                <a:gd name="T3" fmla="*/ 0 h 2"/>
                <a:gd name="T4" fmla="*/ 2 w 3"/>
                <a:gd name="T5" fmla="*/ 0 h 2"/>
                <a:gd name="T6" fmla="*/ 1 w 3"/>
                <a:gd name="T7" fmla="*/ 0 h 2"/>
                <a:gd name="T8" fmla="*/ 0 w 3"/>
                <a:gd name="T9" fmla="*/ 0 h 2"/>
                <a:gd name="T10" fmla="*/ 1 w 3"/>
                <a:gd name="T11" fmla="*/ 0 h 2"/>
                <a:gd name="T12" fmla="*/ 1 w 3"/>
                <a:gd name="T13" fmla="*/ 1 h 2"/>
                <a:gd name="T14" fmla="*/ 1 w 3"/>
                <a:gd name="T15" fmla="*/ 1 h 2"/>
                <a:gd name="T16" fmla="*/ 1 w 3"/>
                <a:gd name="T17" fmla="*/ 1 h 2"/>
                <a:gd name="T18" fmla="*/ 2 w 3"/>
                <a:gd name="T19" fmla="*/ 1 h 2"/>
                <a:gd name="T20" fmla="*/ 3 w 3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" name="Freeform 406">
              <a:extLst>
                <a:ext uri="{FF2B5EF4-FFF2-40B4-BE49-F238E27FC236}">
                  <a16:creationId xmlns:a16="http://schemas.microsoft.com/office/drawing/2014/main" id="{3D9FE4E2-D991-4BE4-8B43-856FD68D4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9489" y="1154113"/>
              <a:ext cx="4763" cy="1111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1 h 3"/>
                <a:gd name="T4" fmla="*/ 0 w 1"/>
                <a:gd name="T5" fmla="*/ 1 h 3"/>
                <a:gd name="T6" fmla="*/ 1 w 1"/>
                <a:gd name="T7" fmla="*/ 2 h 3"/>
                <a:gd name="T8" fmla="*/ 1 w 1"/>
                <a:gd name="T9" fmla="*/ 2 h 3"/>
                <a:gd name="T10" fmla="*/ 1 w 1"/>
                <a:gd name="T11" fmla="*/ 1 h 3"/>
                <a:gd name="T12" fmla="*/ 0 w 1"/>
                <a:gd name="T13" fmla="*/ 1 h 3"/>
                <a:gd name="T14" fmla="*/ 0 w 1"/>
                <a:gd name="T15" fmla="*/ 0 h 3"/>
                <a:gd name="T16" fmla="*/ 0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7" name="Line 407">
              <a:extLst>
                <a:ext uri="{FF2B5EF4-FFF2-40B4-BE49-F238E27FC236}">
                  <a16:creationId xmlns:a16="http://schemas.microsoft.com/office/drawing/2014/main" id="{60CC93F3-B4E6-4FED-8EF2-D7DC977077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2224089" y="117633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8" name="Line 408">
              <a:extLst>
                <a:ext uri="{FF2B5EF4-FFF2-40B4-BE49-F238E27FC236}">
                  <a16:creationId xmlns:a16="http://schemas.microsoft.com/office/drawing/2014/main" id="{618BC8A6-0FFB-4CEB-A27C-48C439A448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2224089" y="1176338"/>
              <a:ext cx="0" cy="0"/>
            </a:xfrm>
            <a:prstGeom prst="line">
              <a:avLst/>
            </a:pr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Freeform 409">
              <a:extLst>
                <a:ext uri="{FF2B5EF4-FFF2-40B4-BE49-F238E27FC236}">
                  <a16:creationId xmlns:a16="http://schemas.microsoft.com/office/drawing/2014/main" id="{8CBD2C43-58EA-4999-85C8-932CB76A8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0439" y="1131888"/>
              <a:ext cx="14288" cy="15875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1 h 4"/>
                <a:gd name="T4" fmla="*/ 0 w 4"/>
                <a:gd name="T5" fmla="*/ 1 h 4"/>
                <a:gd name="T6" fmla="*/ 1 w 4"/>
                <a:gd name="T7" fmla="*/ 2 h 4"/>
                <a:gd name="T8" fmla="*/ 2 w 4"/>
                <a:gd name="T9" fmla="*/ 2 h 4"/>
                <a:gd name="T10" fmla="*/ 2 w 4"/>
                <a:gd name="T11" fmla="*/ 3 h 4"/>
                <a:gd name="T12" fmla="*/ 3 w 4"/>
                <a:gd name="T13" fmla="*/ 4 h 4"/>
                <a:gd name="T14" fmla="*/ 3 w 4"/>
                <a:gd name="T15" fmla="*/ 3 h 4"/>
                <a:gd name="T16" fmla="*/ 3 w 4"/>
                <a:gd name="T17" fmla="*/ 4 h 4"/>
                <a:gd name="T18" fmla="*/ 4 w 4"/>
                <a:gd name="T19" fmla="*/ 3 h 4"/>
                <a:gd name="T20" fmla="*/ 4 w 4"/>
                <a:gd name="T21" fmla="*/ 3 h 4"/>
                <a:gd name="T22" fmla="*/ 3 w 4"/>
                <a:gd name="T23" fmla="*/ 3 h 4"/>
                <a:gd name="T24" fmla="*/ 3 w 4"/>
                <a:gd name="T25" fmla="*/ 2 h 4"/>
                <a:gd name="T26" fmla="*/ 3 w 4"/>
                <a:gd name="T27" fmla="*/ 2 h 4"/>
                <a:gd name="T28" fmla="*/ 3 w 4"/>
                <a:gd name="T29" fmla="*/ 2 h 4"/>
                <a:gd name="T30" fmla="*/ 3 w 4"/>
                <a:gd name="T31" fmla="*/ 1 h 4"/>
                <a:gd name="T32" fmla="*/ 2 w 4"/>
                <a:gd name="T33" fmla="*/ 1 h 4"/>
                <a:gd name="T34" fmla="*/ 2 w 4"/>
                <a:gd name="T35" fmla="*/ 1 h 4"/>
                <a:gd name="T36" fmla="*/ 2 w 4"/>
                <a:gd name="T37" fmla="*/ 0 h 4"/>
                <a:gd name="T38" fmla="*/ 2 w 4"/>
                <a:gd name="T3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1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0" name="Freeform 411">
              <a:extLst>
                <a:ext uri="{FF2B5EF4-FFF2-40B4-BE49-F238E27FC236}">
                  <a16:creationId xmlns:a16="http://schemas.microsoft.com/office/drawing/2014/main" id="{AA65E7F1-C7AB-4189-93AB-5A170AA62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93827" y="687388"/>
              <a:ext cx="69850" cy="107950"/>
            </a:xfrm>
            <a:custGeom>
              <a:avLst/>
              <a:gdLst>
                <a:gd name="T0" fmla="*/ 18 w 19"/>
                <a:gd name="T1" fmla="*/ 13 h 30"/>
                <a:gd name="T2" fmla="*/ 18 w 19"/>
                <a:gd name="T3" fmla="*/ 12 h 30"/>
                <a:gd name="T4" fmla="*/ 18 w 19"/>
                <a:gd name="T5" fmla="*/ 11 h 30"/>
                <a:gd name="T6" fmla="*/ 16 w 19"/>
                <a:gd name="T7" fmla="*/ 10 h 30"/>
                <a:gd name="T8" fmla="*/ 15 w 19"/>
                <a:gd name="T9" fmla="*/ 10 h 30"/>
                <a:gd name="T10" fmla="*/ 14 w 19"/>
                <a:gd name="T11" fmla="*/ 10 h 30"/>
                <a:gd name="T12" fmla="*/ 12 w 19"/>
                <a:gd name="T13" fmla="*/ 6 h 30"/>
                <a:gd name="T14" fmla="*/ 10 w 19"/>
                <a:gd name="T15" fmla="*/ 1 h 30"/>
                <a:gd name="T16" fmla="*/ 9 w 19"/>
                <a:gd name="T17" fmla="*/ 1 h 30"/>
                <a:gd name="T18" fmla="*/ 8 w 19"/>
                <a:gd name="T19" fmla="*/ 0 h 30"/>
                <a:gd name="T20" fmla="*/ 6 w 19"/>
                <a:gd name="T21" fmla="*/ 0 h 30"/>
                <a:gd name="T22" fmla="*/ 5 w 19"/>
                <a:gd name="T23" fmla="*/ 1 h 30"/>
                <a:gd name="T24" fmla="*/ 4 w 19"/>
                <a:gd name="T25" fmla="*/ 1 h 30"/>
                <a:gd name="T26" fmla="*/ 1 w 19"/>
                <a:gd name="T27" fmla="*/ 6 h 30"/>
                <a:gd name="T28" fmla="*/ 2 w 19"/>
                <a:gd name="T29" fmla="*/ 11 h 30"/>
                <a:gd name="T30" fmla="*/ 1 w 19"/>
                <a:gd name="T31" fmla="*/ 13 h 30"/>
                <a:gd name="T32" fmla="*/ 0 w 19"/>
                <a:gd name="T33" fmla="*/ 15 h 30"/>
                <a:gd name="T34" fmla="*/ 4 w 19"/>
                <a:gd name="T35" fmla="*/ 28 h 30"/>
                <a:gd name="T36" fmla="*/ 6 w 19"/>
                <a:gd name="T37" fmla="*/ 28 h 30"/>
                <a:gd name="T38" fmla="*/ 8 w 19"/>
                <a:gd name="T39" fmla="*/ 26 h 30"/>
                <a:gd name="T40" fmla="*/ 7 w 19"/>
                <a:gd name="T41" fmla="*/ 25 h 30"/>
                <a:gd name="T42" fmla="*/ 7 w 19"/>
                <a:gd name="T43" fmla="*/ 24 h 30"/>
                <a:gd name="T44" fmla="*/ 8 w 19"/>
                <a:gd name="T45" fmla="*/ 23 h 30"/>
                <a:gd name="T46" fmla="*/ 9 w 19"/>
                <a:gd name="T47" fmla="*/ 24 h 30"/>
                <a:gd name="T48" fmla="*/ 9 w 19"/>
                <a:gd name="T49" fmla="*/ 22 h 30"/>
                <a:gd name="T50" fmla="*/ 10 w 19"/>
                <a:gd name="T51" fmla="*/ 21 h 30"/>
                <a:gd name="T52" fmla="*/ 11 w 19"/>
                <a:gd name="T53" fmla="*/ 22 h 30"/>
                <a:gd name="T54" fmla="*/ 11 w 19"/>
                <a:gd name="T55" fmla="*/ 20 h 30"/>
                <a:gd name="T56" fmla="*/ 11 w 19"/>
                <a:gd name="T57" fmla="*/ 17 h 30"/>
                <a:gd name="T58" fmla="*/ 12 w 19"/>
                <a:gd name="T59" fmla="*/ 18 h 30"/>
                <a:gd name="T60" fmla="*/ 13 w 19"/>
                <a:gd name="T61" fmla="*/ 17 h 30"/>
                <a:gd name="T62" fmla="*/ 14 w 19"/>
                <a:gd name="T63" fmla="*/ 18 h 30"/>
                <a:gd name="T64" fmla="*/ 14 w 19"/>
                <a:gd name="T65" fmla="*/ 17 h 30"/>
                <a:gd name="T66" fmla="*/ 15 w 19"/>
                <a:gd name="T67" fmla="*/ 18 h 30"/>
                <a:gd name="T68" fmla="*/ 16 w 19"/>
                <a:gd name="T69" fmla="*/ 17 h 30"/>
                <a:gd name="T70" fmla="*/ 16 w 19"/>
                <a:gd name="T71" fmla="*/ 16 h 30"/>
                <a:gd name="T72" fmla="*/ 16 w 19"/>
                <a:gd name="T73" fmla="*/ 16 h 30"/>
                <a:gd name="T74" fmla="*/ 17 w 19"/>
                <a:gd name="T75" fmla="*/ 15 h 30"/>
                <a:gd name="T76" fmla="*/ 19 w 19"/>
                <a:gd name="T77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30">
                  <a:moveTo>
                    <a:pt x="18" y="13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8" y="11"/>
                    <a:pt x="17" y="11"/>
                    <a:pt x="17" y="10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3" y="10"/>
                    <a:pt x="13" y="9"/>
                  </a:cubicBezTo>
                  <a:cubicBezTo>
                    <a:pt x="13" y="9"/>
                    <a:pt x="12" y="6"/>
                    <a:pt x="12" y="6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9" y="1"/>
                    <a:pt x="9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7"/>
                    <a:pt x="1" y="8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1" y="11"/>
                    <a:pt x="1" y="12"/>
                    <a:pt x="2" y="12"/>
                  </a:cubicBezTo>
                  <a:cubicBezTo>
                    <a:pt x="2" y="12"/>
                    <a:pt x="1" y="13"/>
                    <a:pt x="1" y="13"/>
                  </a:cubicBezTo>
                  <a:cubicBezTo>
                    <a:pt x="1" y="13"/>
                    <a:pt x="1" y="13"/>
                    <a:pt x="1" y="14"/>
                  </a:cubicBezTo>
                  <a:cubicBezTo>
                    <a:pt x="1" y="14"/>
                    <a:pt x="1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5" y="30"/>
                    <a:pt x="6" y="29"/>
                  </a:cubicBezTo>
                  <a:cubicBezTo>
                    <a:pt x="6" y="29"/>
                    <a:pt x="6" y="29"/>
                    <a:pt x="6" y="28"/>
                  </a:cubicBezTo>
                  <a:cubicBezTo>
                    <a:pt x="7" y="28"/>
                    <a:pt x="7" y="27"/>
                    <a:pt x="6" y="27"/>
                  </a:cubicBezTo>
                  <a:cubicBezTo>
                    <a:pt x="6" y="27"/>
                    <a:pt x="8" y="27"/>
                    <a:pt x="8" y="26"/>
                  </a:cubicBezTo>
                  <a:cubicBezTo>
                    <a:pt x="8" y="26"/>
                    <a:pt x="7" y="26"/>
                    <a:pt x="7" y="26"/>
                  </a:cubicBezTo>
                  <a:cubicBezTo>
                    <a:pt x="7" y="26"/>
                    <a:pt x="7" y="26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4"/>
                    <a:pt x="8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10" y="24"/>
                    <a:pt x="10" y="24"/>
                    <a:pt x="9" y="23"/>
                  </a:cubicBezTo>
                  <a:cubicBezTo>
                    <a:pt x="9" y="23"/>
                    <a:pt x="9" y="23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1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0"/>
                    <a:pt x="11" y="20"/>
                  </a:cubicBezTo>
                  <a:cubicBezTo>
                    <a:pt x="11" y="20"/>
                    <a:pt x="11" y="19"/>
                    <a:pt x="11" y="19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7"/>
                    <a:pt x="12" y="17"/>
                    <a:pt x="12" y="18"/>
                  </a:cubicBezTo>
                  <a:cubicBezTo>
                    <a:pt x="12" y="18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3" y="17"/>
                    <a:pt x="13" y="17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4" y="18"/>
                    <a:pt x="14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7"/>
                    <a:pt x="15" y="18"/>
                    <a:pt x="15" y="18"/>
                  </a:cubicBezTo>
                  <a:cubicBezTo>
                    <a:pt x="15" y="18"/>
                    <a:pt x="15" y="17"/>
                    <a:pt x="15" y="17"/>
                  </a:cubicBezTo>
                  <a:cubicBezTo>
                    <a:pt x="15" y="17"/>
                    <a:pt x="15" y="16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8" y="15"/>
                    <a:pt x="18" y="1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3"/>
                    <a:pt x="18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1" name="Freeform 412">
              <a:extLst>
                <a:ext uri="{FF2B5EF4-FFF2-40B4-BE49-F238E27FC236}">
                  <a16:creationId xmlns:a16="http://schemas.microsoft.com/office/drawing/2014/main" id="{E2367EE3-D6CC-4375-A4D4-CEBD6D0C7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1527" y="868363"/>
              <a:ext cx="134938" cy="107950"/>
            </a:xfrm>
            <a:custGeom>
              <a:avLst/>
              <a:gdLst>
                <a:gd name="T0" fmla="*/ 37 w 37"/>
                <a:gd name="T1" fmla="*/ 10 h 30"/>
                <a:gd name="T2" fmla="*/ 37 w 37"/>
                <a:gd name="T3" fmla="*/ 5 h 30"/>
                <a:gd name="T4" fmla="*/ 27 w 37"/>
                <a:gd name="T5" fmla="*/ 3 h 30"/>
                <a:gd name="T6" fmla="*/ 4 w 37"/>
                <a:gd name="T7" fmla="*/ 1 h 30"/>
                <a:gd name="T8" fmla="*/ 4 w 37"/>
                <a:gd name="T9" fmla="*/ 0 h 30"/>
                <a:gd name="T10" fmla="*/ 0 w 37"/>
                <a:gd name="T11" fmla="*/ 25 h 30"/>
                <a:gd name="T12" fmla="*/ 35 w 37"/>
                <a:gd name="T13" fmla="*/ 30 h 30"/>
                <a:gd name="T14" fmla="*/ 35 w 37"/>
                <a:gd name="T15" fmla="*/ 30 h 30"/>
                <a:gd name="T16" fmla="*/ 35 w 37"/>
                <a:gd name="T17" fmla="*/ 30 h 30"/>
                <a:gd name="T18" fmla="*/ 35 w 37"/>
                <a:gd name="T19" fmla="*/ 30 h 30"/>
                <a:gd name="T20" fmla="*/ 37 w 37"/>
                <a:gd name="T21" fmla="*/ 10 h 30"/>
                <a:gd name="T22" fmla="*/ 37 w 37"/>
                <a:gd name="T23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0">
                  <a:moveTo>
                    <a:pt x="37" y="10"/>
                  </a:moveTo>
                  <a:cubicBezTo>
                    <a:pt x="37" y="5"/>
                    <a:pt x="37" y="5"/>
                    <a:pt x="37" y="5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6"/>
                    <a:pt x="23" y="29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2" name="Freeform 413">
              <a:extLst>
                <a:ext uri="{FF2B5EF4-FFF2-40B4-BE49-F238E27FC236}">
                  <a16:creationId xmlns:a16="http://schemas.microsoft.com/office/drawing/2014/main" id="{55C7918C-0E3A-4AAF-A760-045C267C6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36777" y="831851"/>
              <a:ext cx="109538" cy="127000"/>
            </a:xfrm>
            <a:custGeom>
              <a:avLst/>
              <a:gdLst>
                <a:gd name="T0" fmla="*/ 20 w 30"/>
                <a:gd name="T1" fmla="*/ 9 h 35"/>
                <a:gd name="T2" fmla="*/ 21 w 30"/>
                <a:gd name="T3" fmla="*/ 2 h 35"/>
                <a:gd name="T4" fmla="*/ 7 w 30"/>
                <a:gd name="T5" fmla="*/ 0 h 35"/>
                <a:gd name="T6" fmla="*/ 0 w 30"/>
                <a:gd name="T7" fmla="*/ 31 h 35"/>
                <a:gd name="T8" fmla="*/ 26 w 30"/>
                <a:gd name="T9" fmla="*/ 35 h 35"/>
                <a:gd name="T10" fmla="*/ 26 w 30"/>
                <a:gd name="T11" fmla="*/ 35 h 35"/>
                <a:gd name="T12" fmla="*/ 26 w 30"/>
                <a:gd name="T13" fmla="*/ 35 h 35"/>
                <a:gd name="T14" fmla="*/ 30 w 30"/>
                <a:gd name="T15" fmla="*/ 10 h 35"/>
                <a:gd name="T16" fmla="*/ 20 w 30"/>
                <a:gd name="T17" fmla="*/ 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5">
                  <a:moveTo>
                    <a:pt x="20" y="9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0" y="10"/>
                    <a:pt x="30" y="10"/>
                    <a:pt x="30" y="10"/>
                  </a:cubicBezTo>
                  <a:lnTo>
                    <a:pt x="20" y="9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3" name="Freeform 414">
              <a:extLst>
                <a:ext uri="{FF2B5EF4-FFF2-40B4-BE49-F238E27FC236}">
                  <a16:creationId xmlns:a16="http://schemas.microsoft.com/office/drawing/2014/main" id="{ADE19DAD-C8CC-4CFF-8585-348675EDE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44652" y="769938"/>
              <a:ext cx="76200" cy="95250"/>
            </a:xfrm>
            <a:custGeom>
              <a:avLst/>
              <a:gdLst>
                <a:gd name="T0" fmla="*/ 19 w 21"/>
                <a:gd name="T1" fmla="*/ 26 h 26"/>
                <a:gd name="T2" fmla="*/ 20 w 21"/>
                <a:gd name="T3" fmla="*/ 23 h 26"/>
                <a:gd name="T4" fmla="*/ 20 w 21"/>
                <a:gd name="T5" fmla="*/ 21 h 26"/>
                <a:gd name="T6" fmla="*/ 21 w 21"/>
                <a:gd name="T7" fmla="*/ 20 h 26"/>
                <a:gd name="T8" fmla="*/ 21 w 21"/>
                <a:gd name="T9" fmla="*/ 18 h 26"/>
                <a:gd name="T10" fmla="*/ 21 w 21"/>
                <a:gd name="T11" fmla="*/ 16 h 26"/>
                <a:gd name="T12" fmla="*/ 19 w 21"/>
                <a:gd name="T13" fmla="*/ 11 h 26"/>
                <a:gd name="T14" fmla="*/ 17 w 21"/>
                <a:gd name="T15" fmla="*/ 11 h 26"/>
                <a:gd name="T16" fmla="*/ 16 w 21"/>
                <a:gd name="T17" fmla="*/ 12 h 26"/>
                <a:gd name="T18" fmla="*/ 15 w 21"/>
                <a:gd name="T19" fmla="*/ 13 h 26"/>
                <a:gd name="T20" fmla="*/ 14 w 21"/>
                <a:gd name="T21" fmla="*/ 14 h 26"/>
                <a:gd name="T22" fmla="*/ 14 w 21"/>
                <a:gd name="T23" fmla="*/ 11 h 26"/>
                <a:gd name="T24" fmla="*/ 15 w 21"/>
                <a:gd name="T25" fmla="*/ 11 h 26"/>
                <a:gd name="T26" fmla="*/ 16 w 21"/>
                <a:gd name="T27" fmla="*/ 8 h 26"/>
                <a:gd name="T28" fmla="*/ 15 w 21"/>
                <a:gd name="T29" fmla="*/ 5 h 26"/>
                <a:gd name="T30" fmla="*/ 15 w 21"/>
                <a:gd name="T31" fmla="*/ 4 h 26"/>
                <a:gd name="T32" fmla="*/ 15 w 21"/>
                <a:gd name="T33" fmla="*/ 3 h 26"/>
                <a:gd name="T34" fmla="*/ 13 w 21"/>
                <a:gd name="T35" fmla="*/ 2 h 26"/>
                <a:gd name="T36" fmla="*/ 12 w 21"/>
                <a:gd name="T37" fmla="*/ 2 h 26"/>
                <a:gd name="T38" fmla="*/ 10 w 21"/>
                <a:gd name="T39" fmla="*/ 1 h 26"/>
                <a:gd name="T40" fmla="*/ 9 w 21"/>
                <a:gd name="T41" fmla="*/ 0 h 26"/>
                <a:gd name="T42" fmla="*/ 7 w 21"/>
                <a:gd name="T43" fmla="*/ 0 h 26"/>
                <a:gd name="T44" fmla="*/ 7 w 21"/>
                <a:gd name="T45" fmla="*/ 2 h 26"/>
                <a:gd name="T46" fmla="*/ 6 w 21"/>
                <a:gd name="T47" fmla="*/ 5 h 26"/>
                <a:gd name="T48" fmla="*/ 5 w 21"/>
                <a:gd name="T49" fmla="*/ 6 h 26"/>
                <a:gd name="T50" fmla="*/ 5 w 21"/>
                <a:gd name="T51" fmla="*/ 4 h 26"/>
                <a:gd name="T52" fmla="*/ 3 w 21"/>
                <a:gd name="T53" fmla="*/ 6 h 26"/>
                <a:gd name="T54" fmla="*/ 1 w 21"/>
                <a:gd name="T55" fmla="*/ 9 h 26"/>
                <a:gd name="T56" fmla="*/ 1 w 21"/>
                <a:gd name="T57" fmla="*/ 13 h 26"/>
                <a:gd name="T58" fmla="*/ 2 w 21"/>
                <a:gd name="T59" fmla="*/ 16 h 26"/>
                <a:gd name="T60" fmla="*/ 3 w 21"/>
                <a:gd name="T61" fmla="*/ 19 h 26"/>
                <a:gd name="T62" fmla="*/ 2 w 21"/>
                <a:gd name="T63" fmla="*/ 25 h 26"/>
                <a:gd name="T64" fmla="*/ 10 w 21"/>
                <a:gd name="T6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26">
                  <a:moveTo>
                    <a:pt x="11" y="26"/>
                  </a:moveTo>
                  <a:cubicBezTo>
                    <a:pt x="19" y="26"/>
                    <a:pt x="19" y="26"/>
                    <a:pt x="19" y="26"/>
                  </a:cubicBez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20" y="24"/>
                    <a:pt x="20" y="23"/>
                  </a:cubicBezTo>
                  <a:cubicBezTo>
                    <a:pt x="20" y="23"/>
                    <a:pt x="20" y="23"/>
                    <a:pt x="20" y="22"/>
                  </a:cubicBezTo>
                  <a:cubicBezTo>
                    <a:pt x="20" y="22"/>
                    <a:pt x="20" y="21"/>
                    <a:pt x="20" y="21"/>
                  </a:cubicBezTo>
                  <a:cubicBezTo>
                    <a:pt x="20" y="21"/>
                    <a:pt x="20" y="20"/>
                    <a:pt x="20" y="20"/>
                  </a:cubicBezTo>
                  <a:cubicBezTo>
                    <a:pt x="20" y="20"/>
                    <a:pt x="20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9"/>
                    <a:pt x="21" y="18"/>
                  </a:cubicBezTo>
                  <a:cubicBezTo>
                    <a:pt x="21" y="18"/>
                    <a:pt x="21" y="17"/>
                    <a:pt x="21" y="17"/>
                  </a:cubicBezTo>
                  <a:cubicBezTo>
                    <a:pt x="21" y="17"/>
                    <a:pt x="21" y="16"/>
                    <a:pt x="21" y="16"/>
                  </a:cubicBezTo>
                  <a:cubicBezTo>
                    <a:pt x="21" y="16"/>
                    <a:pt x="21" y="15"/>
                    <a:pt x="21" y="14"/>
                  </a:cubicBezTo>
                  <a:cubicBezTo>
                    <a:pt x="20" y="13"/>
                    <a:pt x="20" y="12"/>
                    <a:pt x="19" y="11"/>
                  </a:cubicBezTo>
                  <a:cubicBezTo>
                    <a:pt x="19" y="11"/>
                    <a:pt x="18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4"/>
                    <a:pt x="14" y="14"/>
                  </a:cubicBezTo>
                  <a:cubicBezTo>
                    <a:pt x="14" y="13"/>
                    <a:pt x="13" y="13"/>
                    <a:pt x="13" y="12"/>
                  </a:cubicBezTo>
                  <a:cubicBezTo>
                    <a:pt x="13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0"/>
                    <a:pt x="15" y="10"/>
                  </a:cubicBezTo>
                  <a:cubicBezTo>
                    <a:pt x="15" y="9"/>
                    <a:pt x="16" y="8"/>
                    <a:pt x="16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4" y="5"/>
                    <a:pt x="14" y="4"/>
                    <a:pt x="15" y="4"/>
                  </a:cubicBezTo>
                  <a:cubicBezTo>
                    <a:pt x="15" y="4"/>
                    <a:pt x="15" y="5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1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8" y="1"/>
                    <a:pt x="7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8" y="2"/>
                    <a:pt x="7" y="3"/>
                  </a:cubicBezTo>
                  <a:cubicBezTo>
                    <a:pt x="7" y="3"/>
                    <a:pt x="6" y="3"/>
                    <a:pt x="6" y="5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5" y="6"/>
                    <a:pt x="5" y="7"/>
                    <a:pt x="5" y="6"/>
                  </a:cubicBezTo>
                  <a:cubicBezTo>
                    <a:pt x="5" y="6"/>
                    <a:pt x="5" y="4"/>
                    <a:pt x="5" y="4"/>
                  </a:cubicBezTo>
                  <a:cubicBezTo>
                    <a:pt x="5" y="4"/>
                    <a:pt x="5" y="5"/>
                    <a:pt x="4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3" y="6"/>
                    <a:pt x="3" y="7"/>
                    <a:pt x="2" y="7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2" y="10"/>
                    <a:pt x="2" y="11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1" y="14"/>
                    <a:pt x="1" y="15"/>
                    <a:pt x="2" y="16"/>
                  </a:cubicBezTo>
                  <a:cubicBezTo>
                    <a:pt x="2" y="16"/>
                    <a:pt x="3" y="17"/>
                    <a:pt x="3" y="17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3" y="20"/>
                    <a:pt x="3" y="21"/>
                    <a:pt x="3" y="22"/>
                  </a:cubicBezTo>
                  <a:cubicBezTo>
                    <a:pt x="3" y="23"/>
                    <a:pt x="3" y="24"/>
                    <a:pt x="2" y="25"/>
                  </a:cubicBezTo>
                  <a:cubicBezTo>
                    <a:pt x="1" y="26"/>
                    <a:pt x="1" y="26"/>
                    <a:pt x="0" y="26"/>
                  </a:cubicBezTo>
                  <a:cubicBezTo>
                    <a:pt x="10" y="26"/>
                    <a:pt x="10" y="26"/>
                    <a:pt x="10" y="26"/>
                  </a:cubicBezTo>
                  <a:lnTo>
                    <a:pt x="11" y="26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4" name="Freeform 415">
              <a:extLst>
                <a:ext uri="{FF2B5EF4-FFF2-40B4-BE49-F238E27FC236}">
                  <a16:creationId xmlns:a16="http://schemas.microsoft.com/office/drawing/2014/main" id="{998DC6C9-AC27-40AF-91E9-CAE7348F25B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3614" y="803276"/>
              <a:ext cx="122238" cy="184150"/>
            </a:xfrm>
            <a:custGeom>
              <a:avLst/>
              <a:gdLst>
                <a:gd name="T0" fmla="*/ 21 w 34"/>
                <a:gd name="T1" fmla="*/ 4 h 51"/>
                <a:gd name="T2" fmla="*/ 6 w 34"/>
                <a:gd name="T3" fmla="*/ 0 h 51"/>
                <a:gd name="T4" fmla="*/ 1 w 34"/>
                <a:gd name="T5" fmla="*/ 16 h 51"/>
                <a:gd name="T6" fmla="*/ 2 w 34"/>
                <a:gd name="T7" fmla="*/ 17 h 51"/>
                <a:gd name="T8" fmla="*/ 1 w 34"/>
                <a:gd name="T9" fmla="*/ 18 h 51"/>
                <a:gd name="T10" fmla="*/ 1 w 34"/>
                <a:gd name="T11" fmla="*/ 19 h 51"/>
                <a:gd name="T12" fmla="*/ 21 w 34"/>
                <a:gd name="T13" fmla="*/ 50 h 51"/>
                <a:gd name="T14" fmla="*/ 22 w 34"/>
                <a:gd name="T15" fmla="*/ 50 h 51"/>
                <a:gd name="T16" fmla="*/ 21 w 34"/>
                <a:gd name="T17" fmla="*/ 47 h 51"/>
                <a:gd name="T18" fmla="*/ 22 w 34"/>
                <a:gd name="T19" fmla="*/ 46 h 51"/>
                <a:gd name="T20" fmla="*/ 22 w 34"/>
                <a:gd name="T21" fmla="*/ 44 h 51"/>
                <a:gd name="T22" fmla="*/ 24 w 34"/>
                <a:gd name="T23" fmla="*/ 43 h 51"/>
                <a:gd name="T24" fmla="*/ 25 w 34"/>
                <a:gd name="T25" fmla="*/ 43 h 51"/>
                <a:gd name="T26" fmla="*/ 26 w 34"/>
                <a:gd name="T27" fmla="*/ 44 h 51"/>
                <a:gd name="T28" fmla="*/ 27 w 34"/>
                <a:gd name="T29" fmla="*/ 39 h 51"/>
                <a:gd name="T30" fmla="*/ 34 w 34"/>
                <a:gd name="T31" fmla="*/ 8 h 51"/>
                <a:gd name="T32" fmla="*/ 21 w 34"/>
                <a:gd name="T33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51">
                  <a:moveTo>
                    <a:pt x="21" y="4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2" y="17"/>
                  </a:cubicBezTo>
                  <a:cubicBezTo>
                    <a:pt x="2" y="17"/>
                    <a:pt x="1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21" y="50"/>
                    <a:pt x="21" y="50"/>
                  </a:cubicBezTo>
                  <a:cubicBezTo>
                    <a:pt x="21" y="50"/>
                    <a:pt x="22" y="51"/>
                    <a:pt x="22" y="50"/>
                  </a:cubicBezTo>
                  <a:cubicBezTo>
                    <a:pt x="22" y="49"/>
                    <a:pt x="22" y="48"/>
                    <a:pt x="21" y="47"/>
                  </a:cubicBezTo>
                  <a:cubicBezTo>
                    <a:pt x="21" y="47"/>
                    <a:pt x="21" y="46"/>
                    <a:pt x="22" y="46"/>
                  </a:cubicBezTo>
                  <a:cubicBezTo>
                    <a:pt x="22" y="45"/>
                    <a:pt x="22" y="45"/>
                    <a:pt x="22" y="44"/>
                  </a:cubicBezTo>
                  <a:cubicBezTo>
                    <a:pt x="22" y="44"/>
                    <a:pt x="22" y="43"/>
                    <a:pt x="24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4"/>
                    <a:pt x="26" y="44"/>
                    <a:pt x="26" y="44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34" y="8"/>
                    <a:pt x="34" y="8"/>
                    <a:pt x="34" y="8"/>
                  </a:cubicBezTo>
                  <a:lnTo>
                    <a:pt x="21" y="4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5" name="Freeform 416">
              <a:extLst>
                <a:ext uri="{FF2B5EF4-FFF2-40B4-BE49-F238E27FC236}">
                  <a16:creationId xmlns:a16="http://schemas.microsoft.com/office/drawing/2014/main" id="{FD17F0BD-273C-403B-B177-7C63D903C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14527" y="904876"/>
              <a:ext cx="138113" cy="76200"/>
            </a:xfrm>
            <a:custGeom>
              <a:avLst/>
              <a:gdLst>
                <a:gd name="T0" fmla="*/ 36 w 38"/>
                <a:gd name="T1" fmla="*/ 6 h 21"/>
                <a:gd name="T2" fmla="*/ 37 w 38"/>
                <a:gd name="T3" fmla="*/ 4 h 21"/>
                <a:gd name="T4" fmla="*/ 34 w 38"/>
                <a:gd name="T5" fmla="*/ 2 h 21"/>
                <a:gd name="T6" fmla="*/ 2 w 38"/>
                <a:gd name="T7" fmla="*/ 0 h 21"/>
                <a:gd name="T8" fmla="*/ 0 w 38"/>
                <a:gd name="T9" fmla="*/ 20 h 21"/>
                <a:gd name="T10" fmla="*/ 38 w 38"/>
                <a:gd name="T11" fmla="*/ 21 h 21"/>
                <a:gd name="T12" fmla="*/ 37 w 38"/>
                <a:gd name="T13" fmla="*/ 8 h 21"/>
                <a:gd name="T14" fmla="*/ 36 w 38"/>
                <a:gd name="T15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1">
                  <a:moveTo>
                    <a:pt x="36" y="6"/>
                  </a:moveTo>
                  <a:cubicBezTo>
                    <a:pt x="36" y="4"/>
                    <a:pt x="37" y="5"/>
                    <a:pt x="37" y="4"/>
                  </a:cubicBezTo>
                  <a:cubicBezTo>
                    <a:pt x="37" y="3"/>
                    <a:pt x="34" y="2"/>
                    <a:pt x="34" y="2"/>
                  </a:cubicBezTo>
                  <a:cubicBezTo>
                    <a:pt x="26" y="2"/>
                    <a:pt x="2" y="0"/>
                    <a:pt x="2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6" y="7"/>
                    <a:pt x="36" y="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" name="Freeform 417">
              <a:extLst>
                <a:ext uri="{FF2B5EF4-FFF2-40B4-BE49-F238E27FC236}">
                  <a16:creationId xmlns:a16="http://schemas.microsoft.com/office/drawing/2014/main" id="{CCE758FE-48CE-4D4F-BCA8-268BAC6D7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774701"/>
              <a:ext cx="131763" cy="104775"/>
            </a:xfrm>
            <a:custGeom>
              <a:avLst/>
              <a:gdLst>
                <a:gd name="T0" fmla="*/ 36 w 36"/>
                <a:gd name="T1" fmla="*/ 4 h 29"/>
                <a:gd name="T2" fmla="*/ 5 w 36"/>
                <a:gd name="T3" fmla="*/ 0 h 29"/>
                <a:gd name="T4" fmla="*/ 5 w 36"/>
                <a:gd name="T5" fmla="*/ 3 h 29"/>
                <a:gd name="T6" fmla="*/ 5 w 36"/>
                <a:gd name="T7" fmla="*/ 3 h 29"/>
                <a:gd name="T8" fmla="*/ 1 w 36"/>
                <a:gd name="T9" fmla="*/ 18 h 29"/>
                <a:gd name="T10" fmla="*/ 0 w 36"/>
                <a:gd name="T11" fmla="*/ 25 h 29"/>
                <a:gd name="T12" fmla="*/ 10 w 36"/>
                <a:gd name="T13" fmla="*/ 26 h 29"/>
                <a:gd name="T14" fmla="*/ 10 w 36"/>
                <a:gd name="T15" fmla="*/ 26 h 29"/>
                <a:gd name="T16" fmla="*/ 10 w 36"/>
                <a:gd name="T17" fmla="*/ 26 h 29"/>
                <a:gd name="T18" fmla="*/ 10 w 36"/>
                <a:gd name="T19" fmla="*/ 27 h 29"/>
                <a:gd name="T20" fmla="*/ 33 w 36"/>
                <a:gd name="T21" fmla="*/ 29 h 29"/>
                <a:gd name="T22" fmla="*/ 33 w 36"/>
                <a:gd name="T23" fmla="*/ 29 h 29"/>
                <a:gd name="T24" fmla="*/ 35 w 36"/>
                <a:gd name="T25" fmla="*/ 17 h 29"/>
                <a:gd name="T26" fmla="*/ 36 w 36"/>
                <a:gd name="T27" fmla="*/ 4 h 29"/>
                <a:gd name="T28" fmla="*/ 36 w 36"/>
                <a:gd name="T29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29">
                  <a:moveTo>
                    <a:pt x="36" y="4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8"/>
                    <a:pt x="35" y="17"/>
                    <a:pt x="35" y="1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5"/>
                    <a:pt x="36" y="4"/>
                    <a:pt x="3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7" name="Freeform 418">
              <a:extLst>
                <a:ext uri="{FF2B5EF4-FFF2-40B4-BE49-F238E27FC236}">
                  <a16:creationId xmlns:a16="http://schemas.microsoft.com/office/drawing/2014/main" id="{9E8886B1-51B7-4DA5-A2B0-BF6FF6FD9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2" y="774701"/>
              <a:ext cx="131763" cy="104775"/>
            </a:xfrm>
            <a:custGeom>
              <a:avLst/>
              <a:gdLst>
                <a:gd name="T0" fmla="*/ 36 w 36"/>
                <a:gd name="T1" fmla="*/ 4 h 29"/>
                <a:gd name="T2" fmla="*/ 5 w 36"/>
                <a:gd name="T3" fmla="*/ 0 h 29"/>
                <a:gd name="T4" fmla="*/ 5 w 36"/>
                <a:gd name="T5" fmla="*/ 3 h 29"/>
                <a:gd name="T6" fmla="*/ 5 w 36"/>
                <a:gd name="T7" fmla="*/ 3 h 29"/>
                <a:gd name="T8" fmla="*/ 1 w 36"/>
                <a:gd name="T9" fmla="*/ 18 h 29"/>
                <a:gd name="T10" fmla="*/ 0 w 36"/>
                <a:gd name="T11" fmla="*/ 25 h 29"/>
                <a:gd name="T12" fmla="*/ 10 w 36"/>
                <a:gd name="T13" fmla="*/ 26 h 29"/>
                <a:gd name="T14" fmla="*/ 10 w 36"/>
                <a:gd name="T15" fmla="*/ 26 h 29"/>
                <a:gd name="T16" fmla="*/ 10 w 36"/>
                <a:gd name="T17" fmla="*/ 26 h 29"/>
                <a:gd name="T18" fmla="*/ 10 w 36"/>
                <a:gd name="T19" fmla="*/ 27 h 29"/>
                <a:gd name="T20" fmla="*/ 33 w 36"/>
                <a:gd name="T21" fmla="*/ 29 h 29"/>
                <a:gd name="T22" fmla="*/ 33 w 36"/>
                <a:gd name="T23" fmla="*/ 29 h 29"/>
                <a:gd name="T24" fmla="*/ 35 w 36"/>
                <a:gd name="T25" fmla="*/ 17 h 29"/>
                <a:gd name="T26" fmla="*/ 36 w 36"/>
                <a:gd name="T27" fmla="*/ 4 h 29"/>
                <a:gd name="T28" fmla="*/ 36 w 36"/>
                <a:gd name="T29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29">
                  <a:moveTo>
                    <a:pt x="36" y="4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8"/>
                    <a:pt x="35" y="17"/>
                    <a:pt x="35" y="1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5"/>
                    <a:pt x="36" y="4"/>
                    <a:pt x="36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8" name="Freeform 419">
              <a:extLst>
                <a:ext uri="{FF2B5EF4-FFF2-40B4-BE49-F238E27FC236}">
                  <a16:creationId xmlns:a16="http://schemas.microsoft.com/office/drawing/2014/main" id="{3220A111-9E63-417D-A5FE-CA5220E29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93877" y="896938"/>
              <a:ext cx="120650" cy="101600"/>
            </a:xfrm>
            <a:custGeom>
              <a:avLst/>
              <a:gdLst>
                <a:gd name="T0" fmla="*/ 0 w 33"/>
                <a:gd name="T1" fmla="*/ 2 h 28"/>
                <a:gd name="T2" fmla="*/ 1 w 33"/>
                <a:gd name="T3" fmla="*/ 3 h 28"/>
                <a:gd name="T4" fmla="*/ 1 w 33"/>
                <a:gd name="T5" fmla="*/ 4 h 28"/>
                <a:gd name="T6" fmla="*/ 4 w 33"/>
                <a:gd name="T7" fmla="*/ 6 h 28"/>
                <a:gd name="T8" fmla="*/ 3 w 33"/>
                <a:gd name="T9" fmla="*/ 8 h 28"/>
                <a:gd name="T10" fmla="*/ 4 w 33"/>
                <a:gd name="T11" fmla="*/ 10 h 28"/>
                <a:gd name="T12" fmla="*/ 5 w 33"/>
                <a:gd name="T13" fmla="*/ 23 h 28"/>
                <a:gd name="T14" fmla="*/ 5 w 33"/>
                <a:gd name="T15" fmla="*/ 27 h 28"/>
                <a:gd name="T16" fmla="*/ 28 w 33"/>
                <a:gd name="T17" fmla="*/ 26 h 28"/>
                <a:gd name="T18" fmla="*/ 28 w 33"/>
                <a:gd name="T19" fmla="*/ 26 h 28"/>
                <a:gd name="T20" fmla="*/ 28 w 33"/>
                <a:gd name="T21" fmla="*/ 27 h 28"/>
                <a:gd name="T22" fmla="*/ 28 w 33"/>
                <a:gd name="T23" fmla="*/ 28 h 28"/>
                <a:gd name="T24" fmla="*/ 30 w 33"/>
                <a:gd name="T25" fmla="*/ 28 h 28"/>
                <a:gd name="T26" fmla="*/ 31 w 33"/>
                <a:gd name="T27" fmla="*/ 27 h 28"/>
                <a:gd name="T28" fmla="*/ 31 w 33"/>
                <a:gd name="T29" fmla="*/ 26 h 28"/>
                <a:gd name="T30" fmla="*/ 31 w 33"/>
                <a:gd name="T31" fmla="*/ 26 h 28"/>
                <a:gd name="T32" fmla="*/ 31 w 33"/>
                <a:gd name="T33" fmla="*/ 25 h 28"/>
                <a:gd name="T34" fmla="*/ 32 w 33"/>
                <a:gd name="T35" fmla="*/ 25 h 28"/>
                <a:gd name="T36" fmla="*/ 33 w 33"/>
                <a:gd name="T37" fmla="*/ 23 h 28"/>
                <a:gd name="T38" fmla="*/ 31 w 33"/>
                <a:gd name="T39" fmla="*/ 21 h 28"/>
                <a:gd name="T40" fmla="*/ 31 w 33"/>
                <a:gd name="T41" fmla="*/ 19 h 28"/>
                <a:gd name="T42" fmla="*/ 30 w 33"/>
                <a:gd name="T43" fmla="*/ 18 h 28"/>
                <a:gd name="T44" fmla="*/ 29 w 33"/>
                <a:gd name="T45" fmla="*/ 17 h 28"/>
                <a:gd name="T46" fmla="*/ 27 w 33"/>
                <a:gd name="T47" fmla="*/ 15 h 28"/>
                <a:gd name="T48" fmla="*/ 27 w 33"/>
                <a:gd name="T49" fmla="*/ 14 h 28"/>
                <a:gd name="T50" fmla="*/ 27 w 33"/>
                <a:gd name="T51" fmla="*/ 12 h 28"/>
                <a:gd name="T52" fmla="*/ 26 w 33"/>
                <a:gd name="T53" fmla="*/ 11 h 28"/>
                <a:gd name="T54" fmla="*/ 24 w 33"/>
                <a:gd name="T55" fmla="*/ 10 h 28"/>
                <a:gd name="T56" fmla="*/ 24 w 33"/>
                <a:gd name="T57" fmla="*/ 9 h 28"/>
                <a:gd name="T58" fmla="*/ 23 w 33"/>
                <a:gd name="T59" fmla="*/ 8 h 28"/>
                <a:gd name="T60" fmla="*/ 22 w 33"/>
                <a:gd name="T61" fmla="*/ 7 h 28"/>
                <a:gd name="T62" fmla="*/ 21 w 33"/>
                <a:gd name="T63" fmla="*/ 6 h 28"/>
                <a:gd name="T64" fmla="*/ 21 w 33"/>
                <a:gd name="T65" fmla="*/ 4 h 28"/>
                <a:gd name="T66" fmla="*/ 20 w 33"/>
                <a:gd name="T67" fmla="*/ 2 h 28"/>
                <a:gd name="T68" fmla="*/ 20 w 33"/>
                <a:gd name="T69" fmla="*/ 2 h 28"/>
                <a:gd name="T70" fmla="*/ 19 w 33"/>
                <a:gd name="T71" fmla="*/ 1 h 28"/>
                <a:gd name="T72" fmla="*/ 19 w 33"/>
                <a:gd name="T73" fmla="*/ 1 h 28"/>
                <a:gd name="T74" fmla="*/ 18 w 33"/>
                <a:gd name="T75" fmla="*/ 1 h 28"/>
                <a:gd name="T76" fmla="*/ 0 w 33"/>
                <a:gd name="T77" fmla="*/ 1 h 28"/>
                <a:gd name="T78" fmla="*/ 0 w 33"/>
                <a:gd name="T79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" h="28">
                  <a:moveTo>
                    <a:pt x="0" y="2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4" y="5"/>
                    <a:pt x="4" y="6"/>
                  </a:cubicBezTo>
                  <a:cubicBezTo>
                    <a:pt x="4" y="7"/>
                    <a:pt x="3" y="6"/>
                    <a:pt x="3" y="8"/>
                  </a:cubicBezTo>
                  <a:cubicBezTo>
                    <a:pt x="3" y="9"/>
                    <a:pt x="4" y="10"/>
                    <a:pt x="4" y="10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9" y="28"/>
                    <a:pt x="30" y="28"/>
                    <a:pt x="30" y="28"/>
                  </a:cubicBezTo>
                  <a:cubicBezTo>
                    <a:pt x="30" y="28"/>
                    <a:pt x="31" y="28"/>
                    <a:pt x="31" y="27"/>
                  </a:cubicBezTo>
                  <a:cubicBezTo>
                    <a:pt x="31" y="27"/>
                    <a:pt x="31" y="26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3"/>
                    <a:pt x="33" y="23"/>
                  </a:cubicBezTo>
                  <a:cubicBezTo>
                    <a:pt x="32" y="23"/>
                    <a:pt x="31" y="22"/>
                    <a:pt x="31" y="21"/>
                  </a:cubicBezTo>
                  <a:cubicBezTo>
                    <a:pt x="31" y="20"/>
                    <a:pt x="31" y="19"/>
                    <a:pt x="31" y="19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9" y="18"/>
                    <a:pt x="29" y="17"/>
                    <a:pt x="29" y="17"/>
                  </a:cubicBezTo>
                  <a:cubicBezTo>
                    <a:pt x="29" y="17"/>
                    <a:pt x="27" y="15"/>
                    <a:pt x="27" y="15"/>
                  </a:cubicBezTo>
                  <a:cubicBezTo>
                    <a:pt x="26" y="14"/>
                    <a:pt x="27" y="14"/>
                    <a:pt x="27" y="14"/>
                  </a:cubicBezTo>
                  <a:cubicBezTo>
                    <a:pt x="27" y="14"/>
                    <a:pt x="27" y="13"/>
                    <a:pt x="27" y="12"/>
                  </a:cubicBezTo>
                  <a:cubicBezTo>
                    <a:pt x="27" y="11"/>
                    <a:pt x="26" y="11"/>
                    <a:pt x="26" y="11"/>
                  </a:cubicBezTo>
                  <a:cubicBezTo>
                    <a:pt x="25" y="11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2" y="7"/>
                    <a:pt x="22" y="7"/>
                  </a:cubicBezTo>
                  <a:cubicBezTo>
                    <a:pt x="22" y="7"/>
                    <a:pt x="21" y="7"/>
                    <a:pt x="21" y="6"/>
                  </a:cubicBezTo>
                  <a:cubicBezTo>
                    <a:pt x="20" y="6"/>
                    <a:pt x="21" y="5"/>
                    <a:pt x="21" y="4"/>
                  </a:cubicBezTo>
                  <a:cubicBezTo>
                    <a:pt x="21" y="4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1"/>
                    <a:pt x="1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9" name="Freeform 420">
              <a:extLst>
                <a:ext uri="{FF2B5EF4-FFF2-40B4-BE49-F238E27FC236}">
                  <a16:creationId xmlns:a16="http://schemas.microsoft.com/office/drawing/2014/main" id="{F632ECA2-88E2-4899-892F-D3F17B6C0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3102" y="835026"/>
              <a:ext cx="152400" cy="76200"/>
            </a:xfrm>
            <a:custGeom>
              <a:avLst/>
              <a:gdLst>
                <a:gd name="T0" fmla="*/ 0 w 42"/>
                <a:gd name="T1" fmla="*/ 12 h 21"/>
                <a:gd name="T2" fmla="*/ 0 w 42"/>
                <a:gd name="T3" fmla="*/ 12 h 21"/>
                <a:gd name="T4" fmla="*/ 10 w 42"/>
                <a:gd name="T5" fmla="*/ 14 h 21"/>
                <a:gd name="T6" fmla="*/ 10 w 42"/>
                <a:gd name="T7" fmla="*/ 19 h 21"/>
                <a:gd name="T8" fmla="*/ 10 w 42"/>
                <a:gd name="T9" fmla="*/ 19 h 21"/>
                <a:gd name="T10" fmla="*/ 10 w 42"/>
                <a:gd name="T11" fmla="*/ 19 h 21"/>
                <a:gd name="T12" fmla="*/ 10 w 42"/>
                <a:gd name="T13" fmla="*/ 19 h 21"/>
                <a:gd name="T14" fmla="*/ 42 w 42"/>
                <a:gd name="T15" fmla="*/ 21 h 21"/>
                <a:gd name="T16" fmla="*/ 42 w 42"/>
                <a:gd name="T17" fmla="*/ 20 h 21"/>
                <a:gd name="T18" fmla="*/ 41 w 42"/>
                <a:gd name="T19" fmla="*/ 19 h 21"/>
                <a:gd name="T20" fmla="*/ 41 w 42"/>
                <a:gd name="T21" fmla="*/ 18 h 21"/>
                <a:gd name="T22" fmla="*/ 41 w 42"/>
                <a:gd name="T23" fmla="*/ 18 h 21"/>
                <a:gd name="T24" fmla="*/ 41 w 42"/>
                <a:gd name="T25" fmla="*/ 18 h 21"/>
                <a:gd name="T26" fmla="*/ 41 w 42"/>
                <a:gd name="T27" fmla="*/ 18 h 21"/>
                <a:gd name="T28" fmla="*/ 40 w 42"/>
                <a:gd name="T29" fmla="*/ 15 h 21"/>
                <a:gd name="T30" fmla="*/ 40 w 42"/>
                <a:gd name="T31" fmla="*/ 12 h 21"/>
                <a:gd name="T32" fmla="*/ 39 w 42"/>
                <a:gd name="T33" fmla="*/ 10 h 21"/>
                <a:gd name="T34" fmla="*/ 38 w 42"/>
                <a:gd name="T35" fmla="*/ 9 h 21"/>
                <a:gd name="T36" fmla="*/ 38 w 42"/>
                <a:gd name="T37" fmla="*/ 8 h 21"/>
                <a:gd name="T38" fmla="*/ 37 w 42"/>
                <a:gd name="T39" fmla="*/ 6 h 21"/>
                <a:gd name="T40" fmla="*/ 37 w 42"/>
                <a:gd name="T41" fmla="*/ 5 h 21"/>
                <a:gd name="T42" fmla="*/ 34 w 42"/>
                <a:gd name="T43" fmla="*/ 4 h 21"/>
                <a:gd name="T44" fmla="*/ 33 w 42"/>
                <a:gd name="T45" fmla="*/ 4 h 21"/>
                <a:gd name="T46" fmla="*/ 31 w 42"/>
                <a:gd name="T47" fmla="*/ 4 h 21"/>
                <a:gd name="T48" fmla="*/ 29 w 42"/>
                <a:gd name="T49" fmla="*/ 4 h 21"/>
                <a:gd name="T50" fmla="*/ 27 w 42"/>
                <a:gd name="T51" fmla="*/ 3 h 21"/>
                <a:gd name="T52" fmla="*/ 25 w 42"/>
                <a:gd name="T53" fmla="*/ 3 h 21"/>
                <a:gd name="T54" fmla="*/ 24 w 42"/>
                <a:gd name="T55" fmla="*/ 2 h 21"/>
                <a:gd name="T56" fmla="*/ 23 w 42"/>
                <a:gd name="T57" fmla="*/ 2 h 21"/>
                <a:gd name="T58" fmla="*/ 21 w 42"/>
                <a:gd name="T59" fmla="*/ 2 h 21"/>
                <a:gd name="T60" fmla="*/ 2 w 42"/>
                <a:gd name="T61" fmla="*/ 0 h 21"/>
                <a:gd name="T62" fmla="*/ 0 w 42"/>
                <a:gd name="T6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21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34" y="21"/>
                    <a:pt x="42" y="21"/>
                  </a:cubicBezTo>
                  <a:cubicBezTo>
                    <a:pt x="42" y="21"/>
                    <a:pt x="42" y="20"/>
                    <a:pt x="42" y="20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2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7"/>
                    <a:pt x="40" y="17"/>
                    <a:pt x="40" y="15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39" y="12"/>
                    <a:pt x="39" y="10"/>
                    <a:pt x="39" y="10"/>
                  </a:cubicBezTo>
                  <a:cubicBezTo>
                    <a:pt x="39" y="10"/>
                    <a:pt x="39" y="9"/>
                    <a:pt x="38" y="9"/>
                  </a:cubicBezTo>
                  <a:cubicBezTo>
                    <a:pt x="38" y="9"/>
                    <a:pt x="38" y="9"/>
                    <a:pt x="38" y="8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8" y="6"/>
                    <a:pt x="37" y="5"/>
                  </a:cubicBezTo>
                  <a:cubicBezTo>
                    <a:pt x="37" y="5"/>
                    <a:pt x="34" y="4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2" y="3"/>
                    <a:pt x="31" y="4"/>
                  </a:cubicBezTo>
                  <a:cubicBezTo>
                    <a:pt x="30" y="4"/>
                    <a:pt x="29" y="5"/>
                    <a:pt x="29" y="4"/>
                  </a:cubicBezTo>
                  <a:cubicBezTo>
                    <a:pt x="28" y="4"/>
                    <a:pt x="27" y="3"/>
                    <a:pt x="27" y="3"/>
                  </a:cubicBezTo>
                  <a:cubicBezTo>
                    <a:pt x="27" y="3"/>
                    <a:pt x="26" y="3"/>
                    <a:pt x="25" y="3"/>
                  </a:cubicBezTo>
                  <a:cubicBezTo>
                    <a:pt x="25" y="3"/>
                    <a:pt x="24" y="3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11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0" name="Freeform 421">
              <a:extLst>
                <a:ext uri="{FF2B5EF4-FFF2-40B4-BE49-F238E27FC236}">
                  <a16:creationId xmlns:a16="http://schemas.microsoft.com/office/drawing/2014/main" id="{6A66BA1F-0E73-4CBD-88BC-FC145B359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3102" y="835026"/>
              <a:ext cx="152400" cy="76200"/>
            </a:xfrm>
            <a:custGeom>
              <a:avLst/>
              <a:gdLst>
                <a:gd name="T0" fmla="*/ 0 w 42"/>
                <a:gd name="T1" fmla="*/ 12 h 21"/>
                <a:gd name="T2" fmla="*/ 0 w 42"/>
                <a:gd name="T3" fmla="*/ 12 h 21"/>
                <a:gd name="T4" fmla="*/ 10 w 42"/>
                <a:gd name="T5" fmla="*/ 14 h 21"/>
                <a:gd name="T6" fmla="*/ 10 w 42"/>
                <a:gd name="T7" fmla="*/ 19 h 21"/>
                <a:gd name="T8" fmla="*/ 10 w 42"/>
                <a:gd name="T9" fmla="*/ 19 h 21"/>
                <a:gd name="T10" fmla="*/ 10 w 42"/>
                <a:gd name="T11" fmla="*/ 19 h 21"/>
                <a:gd name="T12" fmla="*/ 10 w 42"/>
                <a:gd name="T13" fmla="*/ 19 h 21"/>
                <a:gd name="T14" fmla="*/ 42 w 42"/>
                <a:gd name="T15" fmla="*/ 21 h 21"/>
                <a:gd name="T16" fmla="*/ 42 w 42"/>
                <a:gd name="T17" fmla="*/ 20 h 21"/>
                <a:gd name="T18" fmla="*/ 41 w 42"/>
                <a:gd name="T19" fmla="*/ 19 h 21"/>
                <a:gd name="T20" fmla="*/ 41 w 42"/>
                <a:gd name="T21" fmla="*/ 18 h 21"/>
                <a:gd name="T22" fmla="*/ 41 w 42"/>
                <a:gd name="T23" fmla="*/ 18 h 21"/>
                <a:gd name="T24" fmla="*/ 41 w 42"/>
                <a:gd name="T25" fmla="*/ 18 h 21"/>
                <a:gd name="T26" fmla="*/ 41 w 42"/>
                <a:gd name="T27" fmla="*/ 18 h 21"/>
                <a:gd name="T28" fmla="*/ 40 w 42"/>
                <a:gd name="T29" fmla="*/ 15 h 21"/>
                <a:gd name="T30" fmla="*/ 40 w 42"/>
                <a:gd name="T31" fmla="*/ 12 h 21"/>
                <a:gd name="T32" fmla="*/ 39 w 42"/>
                <a:gd name="T33" fmla="*/ 10 h 21"/>
                <a:gd name="T34" fmla="*/ 38 w 42"/>
                <a:gd name="T35" fmla="*/ 9 h 21"/>
                <a:gd name="T36" fmla="*/ 38 w 42"/>
                <a:gd name="T37" fmla="*/ 8 h 21"/>
                <a:gd name="T38" fmla="*/ 37 w 42"/>
                <a:gd name="T39" fmla="*/ 6 h 21"/>
                <a:gd name="T40" fmla="*/ 37 w 42"/>
                <a:gd name="T41" fmla="*/ 5 h 21"/>
                <a:gd name="T42" fmla="*/ 34 w 42"/>
                <a:gd name="T43" fmla="*/ 4 h 21"/>
                <a:gd name="T44" fmla="*/ 33 w 42"/>
                <a:gd name="T45" fmla="*/ 4 h 21"/>
                <a:gd name="T46" fmla="*/ 31 w 42"/>
                <a:gd name="T47" fmla="*/ 4 h 21"/>
                <a:gd name="T48" fmla="*/ 29 w 42"/>
                <a:gd name="T49" fmla="*/ 4 h 21"/>
                <a:gd name="T50" fmla="*/ 27 w 42"/>
                <a:gd name="T51" fmla="*/ 3 h 21"/>
                <a:gd name="T52" fmla="*/ 25 w 42"/>
                <a:gd name="T53" fmla="*/ 3 h 21"/>
                <a:gd name="T54" fmla="*/ 24 w 42"/>
                <a:gd name="T55" fmla="*/ 2 h 21"/>
                <a:gd name="T56" fmla="*/ 23 w 42"/>
                <a:gd name="T57" fmla="*/ 2 h 21"/>
                <a:gd name="T58" fmla="*/ 21 w 42"/>
                <a:gd name="T59" fmla="*/ 2 h 21"/>
                <a:gd name="T60" fmla="*/ 2 w 42"/>
                <a:gd name="T61" fmla="*/ 0 h 21"/>
                <a:gd name="T62" fmla="*/ 0 w 42"/>
                <a:gd name="T6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21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34" y="21"/>
                    <a:pt x="42" y="21"/>
                  </a:cubicBezTo>
                  <a:cubicBezTo>
                    <a:pt x="42" y="21"/>
                    <a:pt x="42" y="20"/>
                    <a:pt x="42" y="20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2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7"/>
                    <a:pt x="40" y="17"/>
                    <a:pt x="40" y="15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39" y="12"/>
                    <a:pt x="39" y="10"/>
                    <a:pt x="39" y="10"/>
                  </a:cubicBezTo>
                  <a:cubicBezTo>
                    <a:pt x="39" y="10"/>
                    <a:pt x="39" y="9"/>
                    <a:pt x="38" y="9"/>
                  </a:cubicBezTo>
                  <a:cubicBezTo>
                    <a:pt x="38" y="9"/>
                    <a:pt x="38" y="9"/>
                    <a:pt x="38" y="8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8" y="6"/>
                    <a:pt x="37" y="5"/>
                  </a:cubicBezTo>
                  <a:cubicBezTo>
                    <a:pt x="37" y="5"/>
                    <a:pt x="34" y="4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2" y="3"/>
                    <a:pt x="31" y="4"/>
                  </a:cubicBezTo>
                  <a:cubicBezTo>
                    <a:pt x="30" y="4"/>
                    <a:pt x="29" y="5"/>
                    <a:pt x="29" y="4"/>
                  </a:cubicBezTo>
                  <a:cubicBezTo>
                    <a:pt x="28" y="4"/>
                    <a:pt x="27" y="3"/>
                    <a:pt x="27" y="3"/>
                  </a:cubicBezTo>
                  <a:cubicBezTo>
                    <a:pt x="27" y="3"/>
                    <a:pt x="26" y="3"/>
                    <a:pt x="25" y="3"/>
                  </a:cubicBezTo>
                  <a:cubicBezTo>
                    <a:pt x="25" y="3"/>
                    <a:pt x="24" y="3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11"/>
                    <a:pt x="0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1" name="Freeform 422">
              <a:extLst>
                <a:ext uri="{FF2B5EF4-FFF2-40B4-BE49-F238E27FC236}">
                  <a16:creationId xmlns:a16="http://schemas.microsoft.com/office/drawing/2014/main" id="{21F0B4C6-18A5-4ED0-A282-6FC58199E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55764" y="1020763"/>
              <a:ext cx="69850" cy="115888"/>
            </a:xfrm>
            <a:custGeom>
              <a:avLst/>
              <a:gdLst>
                <a:gd name="T0" fmla="*/ 5 w 19"/>
                <a:gd name="T1" fmla="*/ 30 h 32"/>
                <a:gd name="T2" fmla="*/ 6 w 19"/>
                <a:gd name="T3" fmla="*/ 30 h 32"/>
                <a:gd name="T4" fmla="*/ 6 w 19"/>
                <a:gd name="T5" fmla="*/ 29 h 32"/>
                <a:gd name="T6" fmla="*/ 5 w 19"/>
                <a:gd name="T7" fmla="*/ 26 h 32"/>
                <a:gd name="T8" fmla="*/ 19 w 19"/>
                <a:gd name="T9" fmla="*/ 26 h 32"/>
                <a:gd name="T10" fmla="*/ 18 w 19"/>
                <a:gd name="T11" fmla="*/ 22 h 32"/>
                <a:gd name="T12" fmla="*/ 19 w 19"/>
                <a:gd name="T13" fmla="*/ 18 h 32"/>
                <a:gd name="T14" fmla="*/ 19 w 19"/>
                <a:gd name="T15" fmla="*/ 16 h 32"/>
                <a:gd name="T16" fmla="*/ 17 w 19"/>
                <a:gd name="T17" fmla="*/ 13 h 32"/>
                <a:gd name="T18" fmla="*/ 14 w 19"/>
                <a:gd name="T19" fmla="*/ 0 h 32"/>
                <a:gd name="T20" fmla="*/ 0 w 19"/>
                <a:gd name="T21" fmla="*/ 1 h 32"/>
                <a:gd name="T22" fmla="*/ 1 w 19"/>
                <a:gd name="T23" fmla="*/ 2 h 32"/>
                <a:gd name="T24" fmla="*/ 0 w 19"/>
                <a:gd name="T25" fmla="*/ 22 h 32"/>
                <a:gd name="T26" fmla="*/ 1 w 19"/>
                <a:gd name="T27" fmla="*/ 31 h 32"/>
                <a:gd name="T28" fmla="*/ 2 w 19"/>
                <a:gd name="T29" fmla="*/ 31 h 32"/>
                <a:gd name="T30" fmla="*/ 2 w 19"/>
                <a:gd name="T31" fmla="*/ 31 h 32"/>
                <a:gd name="T32" fmla="*/ 3 w 19"/>
                <a:gd name="T33" fmla="*/ 31 h 32"/>
                <a:gd name="T34" fmla="*/ 3 w 19"/>
                <a:gd name="T35" fmla="*/ 30 h 32"/>
                <a:gd name="T36" fmla="*/ 2 w 19"/>
                <a:gd name="T37" fmla="*/ 29 h 32"/>
                <a:gd name="T38" fmla="*/ 3 w 19"/>
                <a:gd name="T39" fmla="*/ 29 h 32"/>
                <a:gd name="T40" fmla="*/ 2 w 19"/>
                <a:gd name="T41" fmla="*/ 28 h 32"/>
                <a:gd name="T42" fmla="*/ 3 w 19"/>
                <a:gd name="T43" fmla="*/ 26 h 32"/>
                <a:gd name="T44" fmla="*/ 3 w 19"/>
                <a:gd name="T45" fmla="*/ 26 h 32"/>
                <a:gd name="T46" fmla="*/ 3 w 19"/>
                <a:gd name="T47" fmla="*/ 27 h 32"/>
                <a:gd name="T48" fmla="*/ 3 w 19"/>
                <a:gd name="T49" fmla="*/ 28 h 32"/>
                <a:gd name="T50" fmla="*/ 3 w 19"/>
                <a:gd name="T51" fmla="*/ 28 h 32"/>
                <a:gd name="T52" fmla="*/ 4 w 19"/>
                <a:gd name="T53" fmla="*/ 30 h 32"/>
                <a:gd name="T54" fmla="*/ 4 w 19"/>
                <a:gd name="T55" fmla="*/ 30 h 32"/>
                <a:gd name="T56" fmla="*/ 4 w 19"/>
                <a:gd name="T57" fmla="*/ 31 h 32"/>
                <a:gd name="T58" fmla="*/ 3 w 19"/>
                <a:gd name="T59" fmla="*/ 32 h 32"/>
                <a:gd name="T60" fmla="*/ 3 w 19"/>
                <a:gd name="T61" fmla="*/ 32 h 32"/>
                <a:gd name="T62" fmla="*/ 4 w 19"/>
                <a:gd name="T63" fmla="*/ 32 h 32"/>
                <a:gd name="T64" fmla="*/ 6 w 19"/>
                <a:gd name="T65" fmla="*/ 31 h 32"/>
                <a:gd name="T66" fmla="*/ 5 w 19"/>
                <a:gd name="T67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" h="32">
                  <a:moveTo>
                    <a:pt x="5" y="30"/>
                  </a:moveTo>
                  <a:cubicBezTo>
                    <a:pt x="5" y="30"/>
                    <a:pt x="6" y="30"/>
                    <a:pt x="6" y="30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8"/>
                    <a:pt x="6" y="27"/>
                    <a:pt x="5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4"/>
                    <a:pt x="18" y="23"/>
                    <a:pt x="18" y="22"/>
                  </a:cubicBezTo>
                  <a:cubicBezTo>
                    <a:pt x="18" y="20"/>
                    <a:pt x="18" y="18"/>
                    <a:pt x="19" y="18"/>
                  </a:cubicBezTo>
                  <a:cubicBezTo>
                    <a:pt x="19" y="17"/>
                    <a:pt x="19" y="16"/>
                    <a:pt x="19" y="1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2" y="30"/>
                    <a:pt x="2" y="29"/>
                    <a:pt x="2" y="29"/>
                  </a:cubicBezTo>
                  <a:cubicBezTo>
                    <a:pt x="2" y="29"/>
                    <a:pt x="2" y="29"/>
                    <a:pt x="3" y="29"/>
                  </a:cubicBezTo>
                  <a:cubicBezTo>
                    <a:pt x="3" y="29"/>
                    <a:pt x="3" y="28"/>
                    <a:pt x="2" y="28"/>
                  </a:cubicBezTo>
                  <a:cubicBezTo>
                    <a:pt x="2" y="27"/>
                    <a:pt x="2" y="27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3" y="26"/>
                    <a:pt x="3" y="27"/>
                  </a:cubicBezTo>
                  <a:cubicBezTo>
                    <a:pt x="3" y="27"/>
                    <a:pt x="3" y="27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1"/>
                    <a:pt x="5" y="31"/>
                    <a:pt x="4" y="31"/>
                  </a:cubicBezTo>
                  <a:cubicBezTo>
                    <a:pt x="3" y="31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6" y="31"/>
                    <a:pt x="5" y="31"/>
                    <a:pt x="5" y="3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2" name="Freeform 423">
              <a:extLst>
                <a:ext uri="{FF2B5EF4-FFF2-40B4-BE49-F238E27FC236}">
                  <a16:creationId xmlns:a16="http://schemas.microsoft.com/office/drawing/2014/main" id="{5EA538D1-9B01-45F4-BFF0-3853BAF16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38302" y="1111251"/>
              <a:ext cx="165100" cy="130175"/>
            </a:xfrm>
            <a:custGeom>
              <a:avLst/>
              <a:gdLst>
                <a:gd name="T0" fmla="*/ 30 w 45"/>
                <a:gd name="T1" fmla="*/ 1 h 36"/>
                <a:gd name="T2" fmla="*/ 1 w 45"/>
                <a:gd name="T3" fmla="*/ 4 h 36"/>
                <a:gd name="T4" fmla="*/ 2 w 45"/>
                <a:gd name="T5" fmla="*/ 5 h 36"/>
                <a:gd name="T6" fmla="*/ 3 w 45"/>
                <a:gd name="T7" fmla="*/ 4 h 36"/>
                <a:gd name="T8" fmla="*/ 5 w 45"/>
                <a:gd name="T9" fmla="*/ 5 h 36"/>
                <a:gd name="T10" fmla="*/ 5 w 45"/>
                <a:gd name="T11" fmla="*/ 5 h 36"/>
                <a:gd name="T12" fmla="*/ 6 w 45"/>
                <a:gd name="T13" fmla="*/ 5 h 36"/>
                <a:gd name="T14" fmla="*/ 10 w 45"/>
                <a:gd name="T15" fmla="*/ 6 h 36"/>
                <a:gd name="T16" fmla="*/ 12 w 45"/>
                <a:gd name="T17" fmla="*/ 6 h 36"/>
                <a:gd name="T18" fmla="*/ 12 w 45"/>
                <a:gd name="T19" fmla="*/ 8 h 36"/>
                <a:gd name="T20" fmla="*/ 14 w 45"/>
                <a:gd name="T21" fmla="*/ 8 h 36"/>
                <a:gd name="T22" fmla="*/ 16 w 45"/>
                <a:gd name="T23" fmla="*/ 9 h 36"/>
                <a:gd name="T24" fmla="*/ 17 w 45"/>
                <a:gd name="T25" fmla="*/ 8 h 36"/>
                <a:gd name="T26" fmla="*/ 19 w 45"/>
                <a:gd name="T27" fmla="*/ 6 h 36"/>
                <a:gd name="T28" fmla="*/ 22 w 45"/>
                <a:gd name="T29" fmla="*/ 7 h 36"/>
                <a:gd name="T30" fmla="*/ 24 w 45"/>
                <a:gd name="T31" fmla="*/ 9 h 36"/>
                <a:gd name="T32" fmla="*/ 27 w 45"/>
                <a:gd name="T33" fmla="*/ 11 h 36"/>
                <a:gd name="T34" fmla="*/ 28 w 45"/>
                <a:gd name="T35" fmla="*/ 15 h 36"/>
                <a:gd name="T36" fmla="*/ 28 w 45"/>
                <a:gd name="T37" fmla="*/ 19 h 36"/>
                <a:gd name="T38" fmla="*/ 28 w 45"/>
                <a:gd name="T39" fmla="*/ 18 h 36"/>
                <a:gd name="T40" fmla="*/ 30 w 45"/>
                <a:gd name="T41" fmla="*/ 18 h 36"/>
                <a:gd name="T42" fmla="*/ 30 w 45"/>
                <a:gd name="T43" fmla="*/ 21 h 36"/>
                <a:gd name="T44" fmla="*/ 29 w 45"/>
                <a:gd name="T45" fmla="*/ 22 h 36"/>
                <a:gd name="T46" fmla="*/ 30 w 45"/>
                <a:gd name="T47" fmla="*/ 24 h 36"/>
                <a:gd name="T48" fmla="*/ 32 w 45"/>
                <a:gd name="T49" fmla="*/ 25 h 36"/>
                <a:gd name="T50" fmla="*/ 33 w 45"/>
                <a:gd name="T51" fmla="*/ 26 h 36"/>
                <a:gd name="T52" fmla="*/ 32 w 45"/>
                <a:gd name="T53" fmla="*/ 27 h 36"/>
                <a:gd name="T54" fmla="*/ 34 w 45"/>
                <a:gd name="T55" fmla="*/ 28 h 36"/>
                <a:gd name="T56" fmla="*/ 36 w 45"/>
                <a:gd name="T57" fmla="*/ 30 h 36"/>
                <a:gd name="T58" fmla="*/ 37 w 45"/>
                <a:gd name="T59" fmla="*/ 31 h 36"/>
                <a:gd name="T60" fmla="*/ 39 w 45"/>
                <a:gd name="T61" fmla="*/ 33 h 36"/>
                <a:gd name="T62" fmla="*/ 39 w 45"/>
                <a:gd name="T63" fmla="*/ 34 h 36"/>
                <a:gd name="T64" fmla="*/ 39 w 45"/>
                <a:gd name="T65" fmla="*/ 35 h 36"/>
                <a:gd name="T66" fmla="*/ 40 w 45"/>
                <a:gd name="T67" fmla="*/ 35 h 36"/>
                <a:gd name="T68" fmla="*/ 43 w 45"/>
                <a:gd name="T69" fmla="*/ 34 h 36"/>
                <a:gd name="T70" fmla="*/ 44 w 45"/>
                <a:gd name="T71" fmla="*/ 30 h 36"/>
                <a:gd name="T72" fmla="*/ 44 w 45"/>
                <a:gd name="T73" fmla="*/ 26 h 36"/>
                <a:gd name="T74" fmla="*/ 44 w 45"/>
                <a:gd name="T75" fmla="*/ 24 h 36"/>
                <a:gd name="T76" fmla="*/ 42 w 45"/>
                <a:gd name="T77" fmla="*/ 21 h 36"/>
                <a:gd name="T78" fmla="*/ 43 w 45"/>
                <a:gd name="T79" fmla="*/ 21 h 36"/>
                <a:gd name="T80" fmla="*/ 41 w 45"/>
                <a:gd name="T81" fmla="*/ 18 h 36"/>
                <a:gd name="T82" fmla="*/ 41 w 45"/>
                <a:gd name="T83" fmla="*/ 17 h 36"/>
                <a:gd name="T84" fmla="*/ 40 w 45"/>
                <a:gd name="T85" fmla="*/ 16 h 36"/>
                <a:gd name="T86" fmla="*/ 38 w 45"/>
                <a:gd name="T87" fmla="*/ 13 h 36"/>
                <a:gd name="T88" fmla="*/ 39 w 45"/>
                <a:gd name="T89" fmla="*/ 12 h 36"/>
                <a:gd name="T90" fmla="*/ 37 w 45"/>
                <a:gd name="T91" fmla="*/ 11 h 36"/>
                <a:gd name="T92" fmla="*/ 37 w 45"/>
                <a:gd name="T93" fmla="*/ 10 h 36"/>
                <a:gd name="T94" fmla="*/ 36 w 45"/>
                <a:gd name="T95" fmla="*/ 7 h 36"/>
                <a:gd name="T96" fmla="*/ 34 w 45"/>
                <a:gd name="T97" fmla="*/ 3 h 36"/>
                <a:gd name="T98" fmla="*/ 34 w 45"/>
                <a:gd name="T9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5" h="36">
                  <a:moveTo>
                    <a:pt x="31" y="0"/>
                  </a:moveTo>
                  <a:cubicBezTo>
                    <a:pt x="31" y="0"/>
                    <a:pt x="31" y="1"/>
                    <a:pt x="31" y="1"/>
                  </a:cubicBezTo>
                  <a:cubicBezTo>
                    <a:pt x="31" y="1"/>
                    <a:pt x="31" y="2"/>
                    <a:pt x="30" y="2"/>
                  </a:cubicBezTo>
                  <a:cubicBezTo>
                    <a:pt x="30" y="2"/>
                    <a:pt x="30" y="1"/>
                    <a:pt x="30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4"/>
                    <a:pt x="6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7" y="5"/>
                    <a:pt x="6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5"/>
                    <a:pt x="8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0" y="6"/>
                    <a:pt x="11" y="6"/>
                    <a:pt x="10" y="6"/>
                  </a:cubicBezTo>
                  <a:cubicBezTo>
                    <a:pt x="10" y="5"/>
                    <a:pt x="10" y="5"/>
                    <a:pt x="11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1" y="5"/>
                    <a:pt x="11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7"/>
                    <a:pt x="1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1" y="7"/>
                    <a:pt x="12" y="7"/>
                    <a:pt x="12" y="8"/>
                  </a:cubicBezTo>
                  <a:cubicBezTo>
                    <a:pt x="12" y="8"/>
                    <a:pt x="12" y="9"/>
                    <a:pt x="12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9"/>
                    <a:pt x="14" y="9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6" y="9"/>
                    <a:pt x="16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20" y="5"/>
                    <a:pt x="20" y="6"/>
                  </a:cubicBezTo>
                  <a:cubicBezTo>
                    <a:pt x="20" y="6"/>
                    <a:pt x="20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7"/>
                    <a:pt x="22" y="7"/>
                  </a:cubicBezTo>
                  <a:cubicBezTo>
                    <a:pt x="22" y="7"/>
                    <a:pt x="22" y="7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4" y="8"/>
                    <a:pt x="24" y="8"/>
                  </a:cubicBezTo>
                  <a:cubicBezTo>
                    <a:pt x="23" y="8"/>
                    <a:pt x="23" y="9"/>
                    <a:pt x="24" y="9"/>
                  </a:cubicBezTo>
                  <a:cubicBezTo>
                    <a:pt x="24" y="9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6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8" y="11"/>
                    <a:pt x="27" y="11"/>
                  </a:cubicBezTo>
                  <a:cubicBezTo>
                    <a:pt x="27" y="12"/>
                    <a:pt x="27" y="12"/>
                    <a:pt x="28" y="12"/>
                  </a:cubicBezTo>
                  <a:cubicBezTo>
                    <a:pt x="28" y="12"/>
                    <a:pt x="28" y="13"/>
                    <a:pt x="28" y="13"/>
                  </a:cubicBezTo>
                  <a:cubicBezTo>
                    <a:pt x="28" y="14"/>
                    <a:pt x="29" y="14"/>
                    <a:pt x="28" y="15"/>
                  </a:cubicBezTo>
                  <a:cubicBezTo>
                    <a:pt x="28" y="15"/>
                    <a:pt x="28" y="16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9"/>
                    <a:pt x="27" y="19"/>
                    <a:pt x="28" y="19"/>
                  </a:cubicBezTo>
                  <a:cubicBezTo>
                    <a:pt x="28" y="19"/>
                    <a:pt x="28" y="20"/>
                    <a:pt x="28" y="20"/>
                  </a:cubicBezTo>
                  <a:cubicBezTo>
                    <a:pt x="28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19"/>
                  </a:cubicBezTo>
                  <a:cubicBezTo>
                    <a:pt x="29" y="19"/>
                    <a:pt x="29" y="18"/>
                    <a:pt x="28" y="18"/>
                  </a:cubicBezTo>
                  <a:cubicBezTo>
                    <a:pt x="28" y="18"/>
                    <a:pt x="29" y="18"/>
                    <a:pt x="29" y="18"/>
                  </a:cubicBezTo>
                  <a:cubicBezTo>
                    <a:pt x="29" y="18"/>
                    <a:pt x="29" y="19"/>
                    <a:pt x="29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8"/>
                    <a:pt x="30" y="18"/>
                  </a:cubicBezTo>
                  <a:cubicBezTo>
                    <a:pt x="30" y="18"/>
                    <a:pt x="31" y="19"/>
                    <a:pt x="30" y="19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1"/>
                    <a:pt x="30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9" y="22"/>
                    <a:pt x="29" y="21"/>
                    <a:pt x="29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4"/>
                    <a:pt x="29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5"/>
                    <a:pt x="30" y="25"/>
                    <a:pt x="31" y="25"/>
                  </a:cubicBezTo>
                  <a:cubicBezTo>
                    <a:pt x="31" y="25"/>
                    <a:pt x="31" y="24"/>
                    <a:pt x="31" y="25"/>
                  </a:cubicBezTo>
                  <a:cubicBezTo>
                    <a:pt x="31" y="25"/>
                    <a:pt x="31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4"/>
                    <a:pt x="33" y="24"/>
                  </a:cubicBezTo>
                  <a:cubicBezTo>
                    <a:pt x="33" y="24"/>
                    <a:pt x="33" y="25"/>
                    <a:pt x="33" y="25"/>
                  </a:cubicBezTo>
                  <a:cubicBezTo>
                    <a:pt x="33" y="25"/>
                    <a:pt x="32" y="25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7"/>
                    <a:pt x="32" y="27"/>
                    <a:pt x="32" y="26"/>
                  </a:cubicBezTo>
                  <a:cubicBezTo>
                    <a:pt x="32" y="26"/>
                    <a:pt x="32" y="26"/>
                    <a:pt x="31" y="26"/>
                  </a:cubicBezTo>
                  <a:cubicBezTo>
                    <a:pt x="31" y="26"/>
                    <a:pt x="32" y="27"/>
                    <a:pt x="32" y="27"/>
                  </a:cubicBezTo>
                  <a:cubicBezTo>
                    <a:pt x="32" y="27"/>
                    <a:pt x="32" y="28"/>
                    <a:pt x="32" y="28"/>
                  </a:cubicBezTo>
                  <a:cubicBezTo>
                    <a:pt x="32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4" y="28"/>
                    <a:pt x="34" y="28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35" y="28"/>
                    <a:pt x="35" y="29"/>
                    <a:pt x="35" y="29"/>
                  </a:cubicBezTo>
                  <a:cubicBezTo>
                    <a:pt x="35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7" y="30"/>
                    <a:pt x="37" y="30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8" y="31"/>
                    <a:pt x="38" y="31"/>
                  </a:cubicBezTo>
                  <a:cubicBezTo>
                    <a:pt x="38" y="31"/>
                    <a:pt x="39" y="31"/>
                    <a:pt x="39" y="31"/>
                  </a:cubicBezTo>
                  <a:cubicBezTo>
                    <a:pt x="39" y="31"/>
                    <a:pt x="39" y="32"/>
                    <a:pt x="39" y="32"/>
                  </a:cubicBezTo>
                  <a:cubicBezTo>
                    <a:pt x="39" y="32"/>
                    <a:pt x="39" y="32"/>
                    <a:pt x="39" y="33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4"/>
                  </a:cubicBezTo>
                  <a:cubicBezTo>
                    <a:pt x="38" y="34"/>
                    <a:pt x="39" y="34"/>
                    <a:pt x="39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4"/>
                    <a:pt x="41" y="34"/>
                    <a:pt x="40" y="35"/>
                  </a:cubicBezTo>
                  <a:cubicBezTo>
                    <a:pt x="40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9" y="35"/>
                    <a:pt x="39" y="36"/>
                  </a:cubicBezTo>
                  <a:cubicBezTo>
                    <a:pt x="39" y="36"/>
                    <a:pt x="39" y="36"/>
                    <a:pt x="40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1" y="35"/>
                    <a:pt x="41" y="36"/>
                    <a:pt x="41" y="36"/>
                  </a:cubicBezTo>
                  <a:cubicBezTo>
                    <a:pt x="42" y="36"/>
                    <a:pt x="41" y="35"/>
                    <a:pt x="41" y="35"/>
                  </a:cubicBezTo>
                  <a:cubicBezTo>
                    <a:pt x="41" y="35"/>
                    <a:pt x="41" y="35"/>
                    <a:pt x="42" y="35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4"/>
                    <a:pt x="44" y="34"/>
                    <a:pt x="43" y="33"/>
                  </a:cubicBezTo>
                  <a:cubicBezTo>
                    <a:pt x="43" y="33"/>
                    <a:pt x="43" y="33"/>
                    <a:pt x="43" y="32"/>
                  </a:cubicBezTo>
                  <a:cubicBezTo>
                    <a:pt x="43" y="32"/>
                    <a:pt x="43" y="32"/>
                    <a:pt x="43" y="31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4" y="29"/>
                    <a:pt x="44" y="30"/>
                    <a:pt x="44" y="29"/>
                  </a:cubicBezTo>
                  <a:cubicBezTo>
                    <a:pt x="45" y="29"/>
                    <a:pt x="44" y="28"/>
                    <a:pt x="44" y="28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7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4"/>
                    <a:pt x="44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3"/>
                    <a:pt x="43" y="23"/>
                    <a:pt x="43" y="22"/>
                  </a:cubicBezTo>
                  <a:cubicBezTo>
                    <a:pt x="43" y="22"/>
                    <a:pt x="43" y="22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0"/>
                    <a:pt x="42" y="20"/>
                    <a:pt x="42" y="21"/>
                  </a:cubicBezTo>
                  <a:cubicBezTo>
                    <a:pt x="42" y="21"/>
                    <a:pt x="43" y="21"/>
                    <a:pt x="43" y="22"/>
                  </a:cubicBezTo>
                  <a:cubicBezTo>
                    <a:pt x="43" y="22"/>
                    <a:pt x="43" y="24"/>
                    <a:pt x="44" y="23"/>
                  </a:cubicBezTo>
                  <a:cubicBezTo>
                    <a:pt x="44" y="23"/>
                    <a:pt x="43" y="22"/>
                    <a:pt x="43" y="21"/>
                  </a:cubicBezTo>
                  <a:cubicBezTo>
                    <a:pt x="43" y="21"/>
                    <a:pt x="43" y="20"/>
                    <a:pt x="42" y="19"/>
                  </a:cubicBezTo>
                  <a:cubicBezTo>
                    <a:pt x="42" y="19"/>
                    <a:pt x="42" y="18"/>
                    <a:pt x="42" y="18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8"/>
                    <a:pt x="41" y="18"/>
                  </a:cubicBezTo>
                  <a:cubicBezTo>
                    <a:pt x="41" y="18"/>
                    <a:pt x="41" y="19"/>
                    <a:pt x="41" y="19"/>
                  </a:cubicBezTo>
                  <a:cubicBezTo>
                    <a:pt x="41" y="19"/>
                    <a:pt x="41" y="18"/>
                    <a:pt x="41" y="18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17"/>
                    <a:pt x="40" y="17"/>
                    <a:pt x="41" y="17"/>
                  </a:cubicBezTo>
                  <a:cubicBezTo>
                    <a:pt x="41" y="17"/>
                    <a:pt x="41" y="16"/>
                    <a:pt x="41" y="16"/>
                  </a:cubicBezTo>
                  <a:cubicBezTo>
                    <a:pt x="41" y="16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40" y="16"/>
                    <a:pt x="40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6"/>
                    <a:pt x="39" y="16"/>
                    <a:pt x="39" y="16"/>
                  </a:cubicBezTo>
                  <a:cubicBezTo>
                    <a:pt x="39" y="15"/>
                    <a:pt x="39" y="15"/>
                    <a:pt x="39" y="14"/>
                  </a:cubicBezTo>
                  <a:cubicBezTo>
                    <a:pt x="38" y="14"/>
                    <a:pt x="38" y="13"/>
                    <a:pt x="38" y="13"/>
                  </a:cubicBezTo>
                  <a:cubicBezTo>
                    <a:pt x="38" y="13"/>
                    <a:pt x="38" y="12"/>
                    <a:pt x="38" y="13"/>
                  </a:cubicBezTo>
                  <a:cubicBezTo>
                    <a:pt x="38" y="13"/>
                    <a:pt x="39" y="13"/>
                    <a:pt x="39" y="13"/>
                  </a:cubicBezTo>
                  <a:cubicBezTo>
                    <a:pt x="39" y="13"/>
                    <a:pt x="39" y="14"/>
                    <a:pt x="39" y="13"/>
                  </a:cubicBezTo>
                  <a:cubicBezTo>
                    <a:pt x="40" y="13"/>
                    <a:pt x="39" y="13"/>
                    <a:pt x="39" y="12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9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6" y="9"/>
                    <a:pt x="36" y="8"/>
                  </a:cubicBezTo>
                  <a:cubicBezTo>
                    <a:pt x="36" y="8"/>
                    <a:pt x="36" y="8"/>
                    <a:pt x="36" y="7"/>
                  </a:cubicBezTo>
                  <a:cubicBezTo>
                    <a:pt x="35" y="7"/>
                    <a:pt x="35" y="6"/>
                    <a:pt x="35" y="6"/>
                  </a:cubicBezTo>
                  <a:cubicBezTo>
                    <a:pt x="35" y="6"/>
                    <a:pt x="35" y="5"/>
                    <a:pt x="35" y="5"/>
                  </a:cubicBezTo>
                  <a:cubicBezTo>
                    <a:pt x="35" y="5"/>
                    <a:pt x="35" y="4"/>
                    <a:pt x="35" y="4"/>
                  </a:cubicBezTo>
                  <a:cubicBezTo>
                    <a:pt x="35" y="4"/>
                    <a:pt x="35" y="3"/>
                    <a:pt x="34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4" y="1"/>
                  </a:cubicBezTo>
                  <a:cubicBezTo>
                    <a:pt x="34" y="1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1"/>
                    <a:pt x="32" y="0"/>
                    <a:pt x="3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3" name="Freeform 424">
              <a:extLst>
                <a:ext uri="{FF2B5EF4-FFF2-40B4-BE49-F238E27FC236}">
                  <a16:creationId xmlns:a16="http://schemas.microsoft.com/office/drawing/2014/main" id="{A3BCCCC6-A23F-4B54-9FA2-EF4D5F7E0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4" y="1016001"/>
              <a:ext cx="98425" cy="101600"/>
            </a:xfrm>
            <a:custGeom>
              <a:avLst/>
              <a:gdLst>
                <a:gd name="T0" fmla="*/ 23 w 27"/>
                <a:gd name="T1" fmla="*/ 12 h 28"/>
                <a:gd name="T2" fmla="*/ 21 w 27"/>
                <a:gd name="T3" fmla="*/ 10 h 28"/>
                <a:gd name="T4" fmla="*/ 20 w 27"/>
                <a:gd name="T5" fmla="*/ 9 h 28"/>
                <a:gd name="T6" fmla="*/ 13 w 27"/>
                <a:gd name="T7" fmla="*/ 2 h 28"/>
                <a:gd name="T8" fmla="*/ 13 w 27"/>
                <a:gd name="T9" fmla="*/ 1 h 28"/>
                <a:gd name="T10" fmla="*/ 13 w 27"/>
                <a:gd name="T11" fmla="*/ 0 h 28"/>
                <a:gd name="T12" fmla="*/ 0 w 27"/>
                <a:gd name="T13" fmla="*/ 1 h 28"/>
                <a:gd name="T14" fmla="*/ 3 w 27"/>
                <a:gd name="T15" fmla="*/ 14 h 28"/>
                <a:gd name="T16" fmla="*/ 5 w 27"/>
                <a:gd name="T17" fmla="*/ 17 h 28"/>
                <a:gd name="T18" fmla="*/ 5 w 27"/>
                <a:gd name="T19" fmla="*/ 19 h 28"/>
                <a:gd name="T20" fmla="*/ 4 w 27"/>
                <a:gd name="T21" fmla="*/ 23 h 28"/>
                <a:gd name="T22" fmla="*/ 5 w 27"/>
                <a:gd name="T23" fmla="*/ 27 h 28"/>
                <a:gd name="T24" fmla="*/ 6 w 27"/>
                <a:gd name="T25" fmla="*/ 28 h 28"/>
                <a:gd name="T26" fmla="*/ 21 w 27"/>
                <a:gd name="T27" fmla="*/ 27 h 28"/>
                <a:gd name="T28" fmla="*/ 21 w 27"/>
                <a:gd name="T29" fmla="*/ 28 h 28"/>
                <a:gd name="T30" fmla="*/ 22 w 27"/>
                <a:gd name="T31" fmla="*/ 27 h 28"/>
                <a:gd name="T32" fmla="*/ 22 w 27"/>
                <a:gd name="T33" fmla="*/ 26 h 28"/>
                <a:gd name="T34" fmla="*/ 25 w 27"/>
                <a:gd name="T35" fmla="*/ 26 h 28"/>
                <a:gd name="T36" fmla="*/ 25 w 27"/>
                <a:gd name="T37" fmla="*/ 26 h 28"/>
                <a:gd name="T38" fmla="*/ 24 w 27"/>
                <a:gd name="T39" fmla="*/ 26 h 28"/>
                <a:gd name="T40" fmla="*/ 24 w 27"/>
                <a:gd name="T41" fmla="*/ 24 h 28"/>
                <a:gd name="T42" fmla="*/ 25 w 27"/>
                <a:gd name="T43" fmla="*/ 23 h 28"/>
                <a:gd name="T44" fmla="*/ 25 w 27"/>
                <a:gd name="T45" fmla="*/ 22 h 28"/>
                <a:gd name="T46" fmla="*/ 25 w 27"/>
                <a:gd name="T47" fmla="*/ 22 h 28"/>
                <a:gd name="T48" fmla="*/ 26 w 27"/>
                <a:gd name="T49" fmla="*/ 20 h 28"/>
                <a:gd name="T50" fmla="*/ 26 w 27"/>
                <a:gd name="T51" fmla="*/ 20 h 28"/>
                <a:gd name="T52" fmla="*/ 26 w 27"/>
                <a:gd name="T53" fmla="*/ 19 h 28"/>
                <a:gd name="T54" fmla="*/ 27 w 27"/>
                <a:gd name="T55" fmla="*/ 17 h 28"/>
                <a:gd name="T56" fmla="*/ 25 w 27"/>
                <a:gd name="T57" fmla="*/ 17 h 28"/>
                <a:gd name="T58" fmla="*/ 25 w 27"/>
                <a:gd name="T59" fmla="*/ 16 h 28"/>
                <a:gd name="T60" fmla="*/ 25 w 27"/>
                <a:gd name="T61" fmla="*/ 15 h 28"/>
                <a:gd name="T62" fmla="*/ 25 w 27"/>
                <a:gd name="T63" fmla="*/ 14 h 28"/>
                <a:gd name="T64" fmla="*/ 24 w 27"/>
                <a:gd name="T65" fmla="*/ 13 h 28"/>
                <a:gd name="T66" fmla="*/ 23 w 27"/>
                <a:gd name="T67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" h="28">
                  <a:moveTo>
                    <a:pt x="23" y="12"/>
                  </a:moveTo>
                  <a:cubicBezTo>
                    <a:pt x="23" y="11"/>
                    <a:pt x="22" y="11"/>
                    <a:pt x="21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9"/>
                    <a:pt x="13" y="3"/>
                    <a:pt x="13" y="2"/>
                  </a:cubicBezTo>
                  <a:cubicBezTo>
                    <a:pt x="12" y="1"/>
                    <a:pt x="13" y="1"/>
                    <a:pt x="13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4" y="19"/>
                    <a:pt x="4" y="21"/>
                    <a:pt x="4" y="23"/>
                  </a:cubicBezTo>
                  <a:cubicBezTo>
                    <a:pt x="4" y="24"/>
                    <a:pt x="5" y="25"/>
                    <a:pt x="5" y="27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8"/>
                    <a:pt x="21" y="28"/>
                  </a:cubicBezTo>
                  <a:cubicBezTo>
                    <a:pt x="22" y="28"/>
                    <a:pt x="22" y="27"/>
                    <a:pt x="22" y="27"/>
                  </a:cubicBezTo>
                  <a:cubicBezTo>
                    <a:pt x="22" y="27"/>
                    <a:pt x="22" y="26"/>
                    <a:pt x="22" y="26"/>
                  </a:cubicBezTo>
                  <a:cubicBezTo>
                    <a:pt x="23" y="26"/>
                    <a:pt x="24" y="27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4" y="26"/>
                  </a:cubicBezTo>
                  <a:cubicBezTo>
                    <a:pt x="24" y="25"/>
                    <a:pt x="24" y="25"/>
                    <a:pt x="24" y="24"/>
                  </a:cubicBezTo>
                  <a:cubicBezTo>
                    <a:pt x="25" y="24"/>
                    <a:pt x="25" y="23"/>
                    <a:pt x="25" y="23"/>
                  </a:cubicBezTo>
                  <a:cubicBezTo>
                    <a:pt x="25" y="23"/>
                    <a:pt x="24" y="23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8"/>
                    <a:pt x="27" y="18"/>
                    <a:pt x="27" y="17"/>
                  </a:cubicBezTo>
                  <a:cubicBezTo>
                    <a:pt x="27" y="17"/>
                    <a:pt x="27" y="16"/>
                    <a:pt x="25" y="17"/>
                  </a:cubicBezTo>
                  <a:cubicBezTo>
                    <a:pt x="25" y="17"/>
                    <a:pt x="25" y="17"/>
                    <a:pt x="25" y="16"/>
                  </a:cubicBezTo>
                  <a:cubicBezTo>
                    <a:pt x="25" y="16"/>
                    <a:pt x="25" y="15"/>
                    <a:pt x="25" y="15"/>
                  </a:cubicBezTo>
                  <a:cubicBezTo>
                    <a:pt x="25" y="15"/>
                    <a:pt x="25" y="14"/>
                    <a:pt x="25" y="14"/>
                  </a:cubicBezTo>
                  <a:cubicBezTo>
                    <a:pt x="25" y="14"/>
                    <a:pt x="24" y="14"/>
                    <a:pt x="24" y="13"/>
                  </a:cubicBezTo>
                  <a:cubicBezTo>
                    <a:pt x="23" y="13"/>
                    <a:pt x="23" y="12"/>
                    <a:pt x="23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4" name="Freeform 425">
              <a:extLst>
                <a:ext uri="{FF2B5EF4-FFF2-40B4-BE49-F238E27FC236}">
                  <a16:creationId xmlns:a16="http://schemas.microsoft.com/office/drawing/2014/main" id="{2E724C70-FA74-4DF3-A000-5A92AE8A2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68477" y="1071563"/>
              <a:ext cx="101600" cy="93663"/>
            </a:xfrm>
            <a:custGeom>
              <a:avLst/>
              <a:gdLst>
                <a:gd name="T0" fmla="*/ 25 w 28"/>
                <a:gd name="T1" fmla="*/ 17 h 26"/>
                <a:gd name="T2" fmla="*/ 24 w 28"/>
                <a:gd name="T3" fmla="*/ 14 h 26"/>
                <a:gd name="T4" fmla="*/ 14 w 28"/>
                <a:gd name="T5" fmla="*/ 13 h 26"/>
                <a:gd name="T6" fmla="*/ 15 w 28"/>
                <a:gd name="T7" fmla="*/ 11 h 26"/>
                <a:gd name="T8" fmla="*/ 16 w 28"/>
                <a:gd name="T9" fmla="*/ 8 h 26"/>
                <a:gd name="T10" fmla="*/ 18 w 28"/>
                <a:gd name="T11" fmla="*/ 5 h 26"/>
                <a:gd name="T12" fmla="*/ 17 w 28"/>
                <a:gd name="T13" fmla="*/ 3 h 26"/>
                <a:gd name="T14" fmla="*/ 17 w 28"/>
                <a:gd name="T15" fmla="*/ 0 h 26"/>
                <a:gd name="T16" fmla="*/ 0 w 28"/>
                <a:gd name="T17" fmla="*/ 6 h 26"/>
                <a:gd name="T18" fmla="*/ 2 w 28"/>
                <a:gd name="T19" fmla="*/ 9 h 26"/>
                <a:gd name="T20" fmla="*/ 3 w 28"/>
                <a:gd name="T21" fmla="*/ 13 h 26"/>
                <a:gd name="T22" fmla="*/ 3 w 28"/>
                <a:gd name="T23" fmla="*/ 17 h 26"/>
                <a:gd name="T24" fmla="*/ 3 w 28"/>
                <a:gd name="T25" fmla="*/ 20 h 26"/>
                <a:gd name="T26" fmla="*/ 2 w 28"/>
                <a:gd name="T27" fmla="*/ 22 h 26"/>
                <a:gd name="T28" fmla="*/ 4 w 28"/>
                <a:gd name="T29" fmla="*/ 21 h 26"/>
                <a:gd name="T30" fmla="*/ 5 w 28"/>
                <a:gd name="T31" fmla="*/ 20 h 26"/>
                <a:gd name="T32" fmla="*/ 6 w 28"/>
                <a:gd name="T33" fmla="*/ 20 h 26"/>
                <a:gd name="T34" fmla="*/ 6 w 28"/>
                <a:gd name="T35" fmla="*/ 21 h 26"/>
                <a:gd name="T36" fmla="*/ 7 w 28"/>
                <a:gd name="T37" fmla="*/ 22 h 26"/>
                <a:gd name="T38" fmla="*/ 10 w 28"/>
                <a:gd name="T39" fmla="*/ 22 h 26"/>
                <a:gd name="T40" fmla="*/ 12 w 28"/>
                <a:gd name="T41" fmla="*/ 22 h 26"/>
                <a:gd name="T42" fmla="*/ 12 w 28"/>
                <a:gd name="T43" fmla="*/ 22 h 26"/>
                <a:gd name="T44" fmla="*/ 12 w 28"/>
                <a:gd name="T45" fmla="*/ 20 h 26"/>
                <a:gd name="T46" fmla="*/ 14 w 28"/>
                <a:gd name="T47" fmla="*/ 21 h 26"/>
                <a:gd name="T48" fmla="*/ 15 w 28"/>
                <a:gd name="T49" fmla="*/ 22 h 26"/>
                <a:gd name="T50" fmla="*/ 16 w 28"/>
                <a:gd name="T51" fmla="*/ 22 h 26"/>
                <a:gd name="T52" fmla="*/ 17 w 28"/>
                <a:gd name="T53" fmla="*/ 22 h 26"/>
                <a:gd name="T54" fmla="*/ 16 w 28"/>
                <a:gd name="T55" fmla="*/ 24 h 26"/>
                <a:gd name="T56" fmla="*/ 18 w 28"/>
                <a:gd name="T57" fmla="*/ 24 h 26"/>
                <a:gd name="T58" fmla="*/ 20 w 28"/>
                <a:gd name="T59" fmla="*/ 25 h 26"/>
                <a:gd name="T60" fmla="*/ 20 w 28"/>
                <a:gd name="T61" fmla="*/ 23 h 26"/>
                <a:gd name="T62" fmla="*/ 22 w 28"/>
                <a:gd name="T63" fmla="*/ 24 h 26"/>
                <a:gd name="T64" fmla="*/ 22 w 28"/>
                <a:gd name="T65" fmla="*/ 25 h 26"/>
                <a:gd name="T66" fmla="*/ 23 w 28"/>
                <a:gd name="T67" fmla="*/ 25 h 26"/>
                <a:gd name="T68" fmla="*/ 23 w 28"/>
                <a:gd name="T69" fmla="*/ 23 h 26"/>
                <a:gd name="T70" fmla="*/ 25 w 28"/>
                <a:gd name="T71" fmla="*/ 23 h 26"/>
                <a:gd name="T72" fmla="*/ 25 w 28"/>
                <a:gd name="T73" fmla="*/ 24 h 26"/>
                <a:gd name="T74" fmla="*/ 26 w 28"/>
                <a:gd name="T75" fmla="*/ 26 h 26"/>
                <a:gd name="T76" fmla="*/ 26 w 28"/>
                <a:gd name="T77" fmla="*/ 26 h 26"/>
                <a:gd name="T78" fmla="*/ 27 w 28"/>
                <a:gd name="T79" fmla="*/ 26 h 26"/>
                <a:gd name="T80" fmla="*/ 27 w 28"/>
                <a:gd name="T81" fmla="*/ 25 h 26"/>
                <a:gd name="T82" fmla="*/ 27 w 28"/>
                <a:gd name="T83" fmla="*/ 24 h 26"/>
                <a:gd name="T84" fmla="*/ 28 w 28"/>
                <a:gd name="T85" fmla="*/ 24 h 26"/>
                <a:gd name="T86" fmla="*/ 26 w 28"/>
                <a:gd name="T87" fmla="*/ 23 h 26"/>
                <a:gd name="T88" fmla="*/ 26 w 28"/>
                <a:gd name="T89" fmla="*/ 22 h 26"/>
                <a:gd name="T90" fmla="*/ 26 w 28"/>
                <a:gd name="T91" fmla="*/ 21 h 26"/>
                <a:gd name="T92" fmla="*/ 26 w 28"/>
                <a:gd name="T93" fmla="*/ 21 h 26"/>
                <a:gd name="T94" fmla="*/ 27 w 28"/>
                <a:gd name="T95" fmla="*/ 21 h 26"/>
                <a:gd name="T96" fmla="*/ 27 w 28"/>
                <a:gd name="T97" fmla="*/ 19 h 26"/>
                <a:gd name="T98" fmla="*/ 26 w 28"/>
                <a:gd name="T99" fmla="*/ 20 h 26"/>
                <a:gd name="T100" fmla="*/ 25 w 28"/>
                <a:gd name="T101" fmla="*/ 20 h 26"/>
                <a:gd name="T102" fmla="*/ 24 w 28"/>
                <a:gd name="T103" fmla="*/ 20 h 26"/>
                <a:gd name="T104" fmla="*/ 24 w 28"/>
                <a:gd name="T105" fmla="*/ 19 h 26"/>
                <a:gd name="T106" fmla="*/ 26 w 28"/>
                <a:gd name="T107" fmla="*/ 19 h 26"/>
                <a:gd name="T108" fmla="*/ 23 w 28"/>
                <a:gd name="T109" fmla="*/ 19 h 26"/>
                <a:gd name="T110" fmla="*/ 20 w 28"/>
                <a:gd name="T111" fmla="*/ 19 h 26"/>
                <a:gd name="T112" fmla="*/ 20 w 28"/>
                <a:gd name="T113" fmla="*/ 18 h 26"/>
                <a:gd name="T114" fmla="*/ 21 w 28"/>
                <a:gd name="T115" fmla="*/ 17 h 26"/>
                <a:gd name="T116" fmla="*/ 24 w 28"/>
                <a:gd name="T117" fmla="*/ 17 h 26"/>
                <a:gd name="T118" fmla="*/ 25 w 28"/>
                <a:gd name="T11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" h="26">
                  <a:moveTo>
                    <a:pt x="25" y="17"/>
                  </a:moveTo>
                  <a:cubicBezTo>
                    <a:pt x="25" y="17"/>
                    <a:pt x="25" y="17"/>
                    <a:pt x="25" y="17"/>
                  </a:cubicBezTo>
                  <a:cubicBezTo>
                    <a:pt x="25" y="16"/>
                    <a:pt x="25" y="16"/>
                    <a:pt x="24" y="16"/>
                  </a:cubicBezTo>
                  <a:cubicBezTo>
                    <a:pt x="24" y="15"/>
                    <a:pt x="24" y="15"/>
                    <a:pt x="24" y="14"/>
                  </a:cubicBezTo>
                  <a:cubicBezTo>
                    <a:pt x="24" y="14"/>
                    <a:pt x="24" y="13"/>
                    <a:pt x="24" y="13"/>
                  </a:cubicBezTo>
                  <a:cubicBezTo>
                    <a:pt x="24" y="13"/>
                    <a:pt x="14" y="14"/>
                    <a:pt x="14" y="13"/>
                  </a:cubicBezTo>
                  <a:cubicBezTo>
                    <a:pt x="14" y="13"/>
                    <a:pt x="15" y="13"/>
                    <a:pt x="15" y="12"/>
                  </a:cubicBezTo>
                  <a:cubicBezTo>
                    <a:pt x="15" y="12"/>
                    <a:pt x="15" y="11"/>
                    <a:pt x="15" y="11"/>
                  </a:cubicBezTo>
                  <a:cubicBezTo>
                    <a:pt x="16" y="10"/>
                    <a:pt x="16" y="10"/>
                    <a:pt x="16" y="9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7" y="8"/>
                    <a:pt x="17" y="7"/>
                    <a:pt x="17" y="6"/>
                  </a:cubicBezTo>
                  <a:cubicBezTo>
                    <a:pt x="17" y="6"/>
                    <a:pt x="18" y="5"/>
                    <a:pt x="18" y="5"/>
                  </a:cubicBezTo>
                  <a:cubicBezTo>
                    <a:pt x="18" y="4"/>
                    <a:pt x="17" y="4"/>
                    <a:pt x="17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7" y="0"/>
                    <a:pt x="17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9"/>
                    <a:pt x="2" y="10"/>
                    <a:pt x="2" y="11"/>
                  </a:cubicBezTo>
                  <a:cubicBezTo>
                    <a:pt x="2" y="12"/>
                    <a:pt x="2" y="12"/>
                    <a:pt x="3" y="13"/>
                  </a:cubicBezTo>
                  <a:cubicBezTo>
                    <a:pt x="3" y="13"/>
                    <a:pt x="4" y="13"/>
                    <a:pt x="3" y="14"/>
                  </a:cubicBezTo>
                  <a:cubicBezTo>
                    <a:pt x="3" y="15"/>
                    <a:pt x="3" y="16"/>
                    <a:pt x="3" y="17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2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6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19"/>
                    <a:pt x="5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6" y="20"/>
                    <a:pt x="5" y="21"/>
                    <a:pt x="5" y="21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6" y="21"/>
                    <a:pt x="7" y="21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10" y="22"/>
                  </a:cubicBezTo>
                  <a:cubicBezTo>
                    <a:pt x="11" y="23"/>
                    <a:pt x="11" y="23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3" y="22"/>
                    <a:pt x="12" y="22"/>
                    <a:pt x="12" y="22"/>
                  </a:cubicBezTo>
                  <a:cubicBezTo>
                    <a:pt x="12" y="22"/>
                    <a:pt x="11" y="21"/>
                    <a:pt x="11" y="21"/>
                  </a:cubicBezTo>
                  <a:cubicBezTo>
                    <a:pt x="11" y="21"/>
                    <a:pt x="12" y="20"/>
                    <a:pt x="12" y="20"/>
                  </a:cubicBezTo>
                  <a:cubicBezTo>
                    <a:pt x="13" y="20"/>
                    <a:pt x="13" y="20"/>
                    <a:pt x="13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21"/>
                    <a:pt x="15" y="22"/>
                    <a:pt x="15" y="22"/>
                  </a:cubicBezTo>
                  <a:cubicBezTo>
                    <a:pt x="15" y="22"/>
                    <a:pt x="14" y="22"/>
                    <a:pt x="15" y="22"/>
                  </a:cubicBezTo>
                  <a:cubicBezTo>
                    <a:pt x="15" y="23"/>
                    <a:pt x="16" y="22"/>
                    <a:pt x="16" y="2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2"/>
                  </a:cubicBezTo>
                  <a:cubicBezTo>
                    <a:pt x="16" y="22"/>
                    <a:pt x="16" y="23"/>
                    <a:pt x="17" y="23"/>
                  </a:cubicBezTo>
                  <a:cubicBezTo>
                    <a:pt x="17" y="23"/>
                    <a:pt x="16" y="24"/>
                    <a:pt x="16" y="24"/>
                  </a:cubicBezTo>
                  <a:cubicBezTo>
                    <a:pt x="16" y="24"/>
                    <a:pt x="16" y="25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19" y="25"/>
                    <a:pt x="20" y="25"/>
                  </a:cubicBezTo>
                  <a:cubicBezTo>
                    <a:pt x="20" y="26"/>
                    <a:pt x="21" y="25"/>
                    <a:pt x="21" y="25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1" y="23"/>
                    <a:pt x="21" y="24"/>
                    <a:pt x="21" y="24"/>
                  </a:cubicBezTo>
                  <a:cubicBezTo>
                    <a:pt x="21" y="24"/>
                    <a:pt x="21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4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2"/>
                    <a:pt x="24" y="23"/>
                    <a:pt x="24" y="23"/>
                  </a:cubicBez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5"/>
                    <a:pt x="25" y="25"/>
                  </a:cubicBezTo>
                  <a:cubicBezTo>
                    <a:pt x="25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6"/>
                    <a:pt x="26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8" y="26"/>
                    <a:pt x="28" y="25"/>
                  </a:cubicBezTo>
                  <a:cubicBezTo>
                    <a:pt x="28" y="24"/>
                    <a:pt x="27" y="25"/>
                    <a:pt x="27" y="25"/>
                  </a:cubicBezTo>
                  <a:cubicBezTo>
                    <a:pt x="27" y="25"/>
                    <a:pt x="27" y="25"/>
                    <a:pt x="26" y="24"/>
                  </a:cubicBezTo>
                  <a:cubicBezTo>
                    <a:pt x="26" y="24"/>
                    <a:pt x="26" y="24"/>
                    <a:pt x="27" y="24"/>
                  </a:cubicBezTo>
                  <a:cubicBezTo>
                    <a:pt x="27" y="24"/>
                    <a:pt x="27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3"/>
                    <a:pt x="26" y="23"/>
                  </a:cubicBezTo>
                  <a:cubicBezTo>
                    <a:pt x="26" y="23"/>
                    <a:pt x="25" y="23"/>
                    <a:pt x="25" y="22"/>
                  </a:cubicBezTo>
                  <a:cubicBezTo>
                    <a:pt x="25" y="22"/>
                    <a:pt x="25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1"/>
                    <a:pt x="26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7" y="21"/>
                    <a:pt x="27" y="21"/>
                  </a:cubicBezTo>
                  <a:cubicBezTo>
                    <a:pt x="26" y="21"/>
                    <a:pt x="26" y="20"/>
                    <a:pt x="26" y="20"/>
                  </a:cubicBezTo>
                  <a:cubicBezTo>
                    <a:pt x="26" y="20"/>
                    <a:pt x="27" y="20"/>
                    <a:pt x="27" y="19"/>
                  </a:cubicBezTo>
                  <a:cubicBezTo>
                    <a:pt x="27" y="19"/>
                    <a:pt x="27" y="19"/>
                    <a:pt x="26" y="19"/>
                  </a:cubicBezTo>
                  <a:cubicBezTo>
                    <a:pt x="26" y="19"/>
                    <a:pt x="26" y="19"/>
                    <a:pt x="26" y="20"/>
                  </a:cubicBezTo>
                  <a:cubicBezTo>
                    <a:pt x="26" y="20"/>
                    <a:pt x="25" y="21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4" y="20"/>
                    <a:pt x="24" y="21"/>
                    <a:pt x="24" y="20"/>
                  </a:cubicBezTo>
                  <a:cubicBezTo>
                    <a:pt x="24" y="20"/>
                    <a:pt x="24" y="19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6" y="19"/>
                    <a:pt x="26" y="19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3" y="19"/>
                    <a:pt x="23" y="19"/>
                  </a:cubicBezTo>
                  <a:cubicBezTo>
                    <a:pt x="22" y="19"/>
                    <a:pt x="22" y="20"/>
                    <a:pt x="21" y="19"/>
                  </a:cubicBezTo>
                  <a:cubicBezTo>
                    <a:pt x="21" y="19"/>
                    <a:pt x="20" y="18"/>
                    <a:pt x="20" y="19"/>
                  </a:cubicBezTo>
                  <a:cubicBezTo>
                    <a:pt x="20" y="19"/>
                    <a:pt x="19" y="19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8"/>
                    <a:pt x="21" y="18"/>
                    <a:pt x="21" y="18"/>
                  </a:cubicBezTo>
                  <a:cubicBezTo>
                    <a:pt x="21" y="17"/>
                    <a:pt x="20" y="17"/>
                    <a:pt x="21" y="17"/>
                  </a:cubicBezTo>
                  <a:cubicBezTo>
                    <a:pt x="22" y="17"/>
                    <a:pt x="23" y="17"/>
                    <a:pt x="23" y="17"/>
                  </a:cubicBezTo>
                  <a:cubicBezTo>
                    <a:pt x="23" y="17"/>
                    <a:pt x="23" y="17"/>
                    <a:pt x="24" y="17"/>
                  </a:cubicBezTo>
                  <a:cubicBezTo>
                    <a:pt x="24" y="18"/>
                    <a:pt x="25" y="18"/>
                    <a:pt x="26" y="18"/>
                  </a:cubicBezTo>
                  <a:cubicBezTo>
                    <a:pt x="26" y="18"/>
                    <a:pt x="26" y="17"/>
                    <a:pt x="25" y="17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5" name="Freeform 426">
              <a:extLst>
                <a:ext uri="{FF2B5EF4-FFF2-40B4-BE49-F238E27FC236}">
                  <a16:creationId xmlns:a16="http://schemas.microsoft.com/office/drawing/2014/main" id="{5C4A9761-BCDC-4F92-BA99-2EC91D5E5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60514" y="1009651"/>
              <a:ext cx="93663" cy="65088"/>
            </a:xfrm>
            <a:custGeom>
              <a:avLst/>
              <a:gdLst>
                <a:gd name="T0" fmla="*/ 14 w 26"/>
                <a:gd name="T1" fmla="*/ 1 h 18"/>
                <a:gd name="T2" fmla="*/ 11 w 26"/>
                <a:gd name="T3" fmla="*/ 0 h 18"/>
                <a:gd name="T4" fmla="*/ 5 w 26"/>
                <a:gd name="T5" fmla="*/ 0 h 18"/>
                <a:gd name="T6" fmla="*/ 1 w 26"/>
                <a:gd name="T7" fmla="*/ 2 h 18"/>
                <a:gd name="T8" fmla="*/ 1 w 26"/>
                <a:gd name="T9" fmla="*/ 3 h 18"/>
                <a:gd name="T10" fmla="*/ 1 w 26"/>
                <a:gd name="T11" fmla="*/ 4 h 18"/>
                <a:gd name="T12" fmla="*/ 8 w 26"/>
                <a:gd name="T13" fmla="*/ 11 h 18"/>
                <a:gd name="T14" fmla="*/ 9 w 26"/>
                <a:gd name="T15" fmla="*/ 12 h 18"/>
                <a:gd name="T16" fmla="*/ 11 w 26"/>
                <a:gd name="T17" fmla="*/ 14 h 18"/>
                <a:gd name="T18" fmla="*/ 12 w 26"/>
                <a:gd name="T19" fmla="*/ 15 h 18"/>
                <a:gd name="T20" fmla="*/ 13 w 26"/>
                <a:gd name="T21" fmla="*/ 16 h 18"/>
                <a:gd name="T22" fmla="*/ 13 w 26"/>
                <a:gd name="T23" fmla="*/ 17 h 18"/>
                <a:gd name="T24" fmla="*/ 14 w 26"/>
                <a:gd name="T25" fmla="*/ 18 h 18"/>
                <a:gd name="T26" fmla="*/ 15 w 26"/>
                <a:gd name="T27" fmla="*/ 18 h 18"/>
                <a:gd name="T28" fmla="*/ 15 w 26"/>
                <a:gd name="T29" fmla="*/ 18 h 18"/>
                <a:gd name="T30" fmla="*/ 16 w 26"/>
                <a:gd name="T31" fmla="*/ 18 h 18"/>
                <a:gd name="T32" fmla="*/ 16 w 26"/>
                <a:gd name="T33" fmla="*/ 18 h 18"/>
                <a:gd name="T34" fmla="*/ 16 w 26"/>
                <a:gd name="T35" fmla="*/ 18 h 18"/>
                <a:gd name="T36" fmla="*/ 17 w 26"/>
                <a:gd name="T37" fmla="*/ 17 h 18"/>
                <a:gd name="T38" fmla="*/ 16 w 26"/>
                <a:gd name="T39" fmla="*/ 17 h 18"/>
                <a:gd name="T40" fmla="*/ 15 w 26"/>
                <a:gd name="T41" fmla="*/ 16 h 18"/>
                <a:gd name="T42" fmla="*/ 16 w 26"/>
                <a:gd name="T43" fmla="*/ 16 h 18"/>
                <a:gd name="T44" fmla="*/ 17 w 26"/>
                <a:gd name="T45" fmla="*/ 16 h 18"/>
                <a:gd name="T46" fmla="*/ 17 w 26"/>
                <a:gd name="T47" fmla="*/ 16 h 18"/>
                <a:gd name="T48" fmla="*/ 18 w 26"/>
                <a:gd name="T49" fmla="*/ 16 h 18"/>
                <a:gd name="T50" fmla="*/ 19 w 26"/>
                <a:gd name="T51" fmla="*/ 15 h 18"/>
                <a:gd name="T52" fmla="*/ 21 w 26"/>
                <a:gd name="T53" fmla="*/ 14 h 18"/>
                <a:gd name="T54" fmla="*/ 21 w 26"/>
                <a:gd name="T55" fmla="*/ 13 h 18"/>
                <a:gd name="T56" fmla="*/ 21 w 26"/>
                <a:gd name="T57" fmla="*/ 12 h 18"/>
                <a:gd name="T58" fmla="*/ 22 w 26"/>
                <a:gd name="T59" fmla="*/ 12 h 18"/>
                <a:gd name="T60" fmla="*/ 22 w 26"/>
                <a:gd name="T61" fmla="*/ 12 h 18"/>
                <a:gd name="T62" fmla="*/ 23 w 26"/>
                <a:gd name="T63" fmla="*/ 11 h 18"/>
                <a:gd name="T64" fmla="*/ 23 w 26"/>
                <a:gd name="T65" fmla="*/ 10 h 18"/>
                <a:gd name="T66" fmla="*/ 23 w 26"/>
                <a:gd name="T67" fmla="*/ 9 h 18"/>
                <a:gd name="T68" fmla="*/ 24 w 26"/>
                <a:gd name="T69" fmla="*/ 9 h 18"/>
                <a:gd name="T70" fmla="*/ 24 w 26"/>
                <a:gd name="T71" fmla="*/ 8 h 18"/>
                <a:gd name="T72" fmla="*/ 25 w 26"/>
                <a:gd name="T73" fmla="*/ 7 h 18"/>
                <a:gd name="T74" fmla="*/ 26 w 26"/>
                <a:gd name="T75" fmla="*/ 6 h 18"/>
                <a:gd name="T76" fmla="*/ 19 w 26"/>
                <a:gd name="T77" fmla="*/ 0 h 18"/>
                <a:gd name="T78" fmla="*/ 14 w 26"/>
                <a:gd name="T7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" h="18">
                  <a:moveTo>
                    <a:pt x="14" y="1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1" y="4"/>
                  </a:cubicBezTo>
                  <a:cubicBezTo>
                    <a:pt x="1" y="5"/>
                    <a:pt x="8" y="11"/>
                    <a:pt x="8" y="11"/>
                  </a:cubicBezTo>
                  <a:cubicBezTo>
                    <a:pt x="8" y="11"/>
                    <a:pt x="8" y="12"/>
                    <a:pt x="9" y="12"/>
                  </a:cubicBezTo>
                  <a:cubicBezTo>
                    <a:pt x="10" y="13"/>
                    <a:pt x="11" y="13"/>
                    <a:pt x="11" y="14"/>
                  </a:cubicBezTo>
                  <a:cubicBezTo>
                    <a:pt x="11" y="14"/>
                    <a:pt x="11" y="15"/>
                    <a:pt x="12" y="15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13" y="16"/>
                    <a:pt x="13" y="17"/>
                    <a:pt x="13" y="17"/>
                  </a:cubicBezTo>
                  <a:cubicBezTo>
                    <a:pt x="13" y="17"/>
                    <a:pt x="13" y="17"/>
                    <a:pt x="14" y="18"/>
                  </a:cubicBezTo>
                  <a:cubicBezTo>
                    <a:pt x="14" y="18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7" y="18"/>
                    <a:pt x="17" y="17"/>
                  </a:cubicBezTo>
                  <a:cubicBezTo>
                    <a:pt x="17" y="17"/>
                    <a:pt x="17" y="17"/>
                    <a:pt x="16" y="17"/>
                  </a:cubicBezTo>
                  <a:cubicBezTo>
                    <a:pt x="15" y="17"/>
                    <a:pt x="15" y="16"/>
                    <a:pt x="15" y="16"/>
                  </a:cubicBezTo>
                  <a:cubicBezTo>
                    <a:pt x="15" y="16"/>
                    <a:pt x="15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8" y="16"/>
                  </a:cubicBezTo>
                  <a:cubicBezTo>
                    <a:pt x="18" y="16"/>
                    <a:pt x="19" y="16"/>
                    <a:pt x="19" y="15"/>
                  </a:cubicBezTo>
                  <a:cubicBezTo>
                    <a:pt x="20" y="14"/>
                    <a:pt x="20" y="14"/>
                    <a:pt x="21" y="14"/>
                  </a:cubicBezTo>
                  <a:cubicBezTo>
                    <a:pt x="21" y="14"/>
                    <a:pt x="21" y="13"/>
                    <a:pt x="21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2" y="11"/>
                    <a:pt x="22" y="12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1"/>
                    <a:pt x="22" y="11"/>
                    <a:pt x="23" y="11"/>
                  </a:cubicBezTo>
                  <a:cubicBezTo>
                    <a:pt x="23" y="11"/>
                    <a:pt x="23" y="10"/>
                    <a:pt x="23" y="10"/>
                  </a:cubicBezTo>
                  <a:cubicBezTo>
                    <a:pt x="23" y="10"/>
                    <a:pt x="23" y="10"/>
                    <a:pt x="23" y="9"/>
                  </a:cubicBezTo>
                  <a:cubicBezTo>
                    <a:pt x="23" y="9"/>
                    <a:pt x="24" y="9"/>
                    <a:pt x="24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4" y="8"/>
                    <a:pt x="24" y="8"/>
                    <a:pt x="25" y="7"/>
                  </a:cubicBezTo>
                  <a:cubicBezTo>
                    <a:pt x="25" y="7"/>
                    <a:pt x="26" y="6"/>
                    <a:pt x="26" y="6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4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" name="Freeform 427">
              <a:extLst>
                <a:ext uri="{FF2B5EF4-FFF2-40B4-BE49-F238E27FC236}">
                  <a16:creationId xmlns:a16="http://schemas.microsoft.com/office/drawing/2014/main" id="{2BD3293E-7EF5-40BA-94A7-6E2436FD4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17677" y="1023938"/>
              <a:ext cx="65088" cy="112713"/>
            </a:xfrm>
            <a:custGeom>
              <a:avLst/>
              <a:gdLst>
                <a:gd name="T0" fmla="*/ 18 w 18"/>
                <a:gd name="T1" fmla="*/ 1 h 31"/>
                <a:gd name="T2" fmla="*/ 17 w 18"/>
                <a:gd name="T3" fmla="*/ 0 h 31"/>
                <a:gd name="T4" fmla="*/ 7 w 18"/>
                <a:gd name="T5" fmla="*/ 0 h 31"/>
                <a:gd name="T6" fmla="*/ 7 w 18"/>
                <a:gd name="T7" fmla="*/ 0 h 31"/>
                <a:gd name="T8" fmla="*/ 7 w 18"/>
                <a:gd name="T9" fmla="*/ 1 h 31"/>
                <a:gd name="T10" fmla="*/ 6 w 18"/>
                <a:gd name="T11" fmla="*/ 2 h 31"/>
                <a:gd name="T12" fmla="*/ 6 w 18"/>
                <a:gd name="T13" fmla="*/ 2 h 31"/>
                <a:gd name="T14" fmla="*/ 6 w 18"/>
                <a:gd name="T15" fmla="*/ 3 h 31"/>
                <a:gd name="T16" fmla="*/ 4 w 18"/>
                <a:gd name="T17" fmla="*/ 5 h 31"/>
                <a:gd name="T18" fmla="*/ 3 w 18"/>
                <a:gd name="T19" fmla="*/ 9 h 31"/>
                <a:gd name="T20" fmla="*/ 3 w 18"/>
                <a:gd name="T21" fmla="*/ 10 h 31"/>
                <a:gd name="T22" fmla="*/ 4 w 18"/>
                <a:gd name="T23" fmla="*/ 11 h 31"/>
                <a:gd name="T24" fmla="*/ 3 w 18"/>
                <a:gd name="T25" fmla="*/ 13 h 31"/>
                <a:gd name="T26" fmla="*/ 3 w 18"/>
                <a:gd name="T27" fmla="*/ 14 h 31"/>
                <a:gd name="T28" fmla="*/ 3 w 18"/>
                <a:gd name="T29" fmla="*/ 16 h 31"/>
                <a:gd name="T30" fmla="*/ 3 w 18"/>
                <a:gd name="T31" fmla="*/ 17 h 31"/>
                <a:gd name="T32" fmla="*/ 4 w 18"/>
                <a:gd name="T33" fmla="*/ 18 h 31"/>
                <a:gd name="T34" fmla="*/ 3 w 18"/>
                <a:gd name="T35" fmla="*/ 19 h 31"/>
                <a:gd name="T36" fmla="*/ 2 w 18"/>
                <a:gd name="T37" fmla="*/ 21 h 31"/>
                <a:gd name="T38" fmla="*/ 2 w 18"/>
                <a:gd name="T39" fmla="*/ 22 h 31"/>
                <a:gd name="T40" fmla="*/ 1 w 18"/>
                <a:gd name="T41" fmla="*/ 24 h 31"/>
                <a:gd name="T42" fmla="*/ 1 w 18"/>
                <a:gd name="T43" fmla="*/ 25 h 31"/>
                <a:gd name="T44" fmla="*/ 0 w 18"/>
                <a:gd name="T45" fmla="*/ 26 h 31"/>
                <a:gd name="T46" fmla="*/ 10 w 18"/>
                <a:gd name="T47" fmla="*/ 26 h 31"/>
                <a:gd name="T48" fmla="*/ 10 w 18"/>
                <a:gd name="T49" fmla="*/ 27 h 31"/>
                <a:gd name="T50" fmla="*/ 10 w 18"/>
                <a:gd name="T51" fmla="*/ 29 h 31"/>
                <a:gd name="T52" fmla="*/ 11 w 18"/>
                <a:gd name="T53" fmla="*/ 30 h 31"/>
                <a:gd name="T54" fmla="*/ 11 w 18"/>
                <a:gd name="T55" fmla="*/ 30 h 31"/>
                <a:gd name="T56" fmla="*/ 12 w 18"/>
                <a:gd name="T57" fmla="*/ 31 h 31"/>
                <a:gd name="T58" fmla="*/ 13 w 18"/>
                <a:gd name="T59" fmla="*/ 31 h 31"/>
                <a:gd name="T60" fmla="*/ 14 w 18"/>
                <a:gd name="T61" fmla="*/ 30 h 31"/>
                <a:gd name="T62" fmla="*/ 15 w 18"/>
                <a:gd name="T63" fmla="*/ 30 h 31"/>
                <a:gd name="T64" fmla="*/ 16 w 18"/>
                <a:gd name="T65" fmla="*/ 30 h 31"/>
                <a:gd name="T66" fmla="*/ 18 w 18"/>
                <a:gd name="T67" fmla="*/ 30 h 31"/>
                <a:gd name="T68" fmla="*/ 17 w 18"/>
                <a:gd name="T69" fmla="*/ 21 h 31"/>
                <a:gd name="T70" fmla="*/ 18 w 18"/>
                <a:gd name="T7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31">
                  <a:moveTo>
                    <a:pt x="18" y="1"/>
                  </a:moveTo>
                  <a:cubicBezTo>
                    <a:pt x="18" y="1"/>
                    <a:pt x="17" y="1"/>
                    <a:pt x="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5"/>
                    <a:pt x="4" y="5"/>
                  </a:cubicBezTo>
                  <a:cubicBezTo>
                    <a:pt x="4" y="6"/>
                    <a:pt x="3" y="7"/>
                    <a:pt x="3" y="9"/>
                  </a:cubicBezTo>
                  <a:cubicBezTo>
                    <a:pt x="3" y="10"/>
                    <a:pt x="4" y="10"/>
                    <a:pt x="3" y="10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4" y="12"/>
                    <a:pt x="3" y="12"/>
                    <a:pt x="3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3" y="16"/>
                    <a:pt x="3" y="16"/>
                    <a:pt x="3" y="17"/>
                  </a:cubicBezTo>
                  <a:cubicBezTo>
                    <a:pt x="3" y="17"/>
                    <a:pt x="4" y="17"/>
                    <a:pt x="4" y="18"/>
                  </a:cubicBezTo>
                  <a:cubicBezTo>
                    <a:pt x="4" y="18"/>
                    <a:pt x="3" y="19"/>
                    <a:pt x="3" y="19"/>
                  </a:cubicBezTo>
                  <a:cubicBezTo>
                    <a:pt x="3" y="20"/>
                    <a:pt x="3" y="21"/>
                    <a:pt x="2" y="21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3"/>
                    <a:pt x="2" y="23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6"/>
                    <a:pt x="0" y="26"/>
                    <a:pt x="0" y="26"/>
                  </a:cubicBezTo>
                  <a:cubicBezTo>
                    <a:pt x="0" y="27"/>
                    <a:pt x="10" y="26"/>
                    <a:pt x="10" y="26"/>
                  </a:cubicBezTo>
                  <a:cubicBezTo>
                    <a:pt x="10" y="26"/>
                    <a:pt x="10" y="27"/>
                    <a:pt x="10" y="27"/>
                  </a:cubicBezTo>
                  <a:cubicBezTo>
                    <a:pt x="10" y="28"/>
                    <a:pt x="10" y="28"/>
                    <a:pt x="10" y="29"/>
                  </a:cubicBezTo>
                  <a:cubicBezTo>
                    <a:pt x="11" y="29"/>
                    <a:pt x="11" y="29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2" y="30"/>
                    <a:pt x="12" y="31"/>
                    <a:pt x="12" y="31"/>
                  </a:cubicBezTo>
                  <a:cubicBezTo>
                    <a:pt x="12" y="31"/>
                    <a:pt x="12" y="31"/>
                    <a:pt x="13" y="31"/>
                  </a:cubicBezTo>
                  <a:cubicBezTo>
                    <a:pt x="13" y="31"/>
                    <a:pt x="13" y="30"/>
                    <a:pt x="14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0"/>
                    <a:pt x="17" y="30"/>
                    <a:pt x="18" y="30"/>
                  </a:cubicBezTo>
                  <a:cubicBezTo>
                    <a:pt x="17" y="21"/>
                    <a:pt x="17" y="21"/>
                    <a:pt x="17" y="21"/>
                  </a:cubicBezTo>
                  <a:lnTo>
                    <a:pt x="18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7" name="Freeform 428">
              <a:extLst>
                <a:ext uri="{FF2B5EF4-FFF2-40B4-BE49-F238E27FC236}">
                  <a16:creationId xmlns:a16="http://schemas.microsoft.com/office/drawing/2014/main" id="{F35CE781-F51E-479E-BF9A-7C19B751D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3464" y="784226"/>
              <a:ext cx="152400" cy="254000"/>
            </a:xfrm>
            <a:custGeom>
              <a:avLst/>
              <a:gdLst>
                <a:gd name="T0" fmla="*/ 39 w 42"/>
                <a:gd name="T1" fmla="*/ 69 h 70"/>
                <a:gd name="T2" fmla="*/ 39 w 42"/>
                <a:gd name="T3" fmla="*/ 64 h 70"/>
                <a:gd name="T4" fmla="*/ 40 w 42"/>
                <a:gd name="T5" fmla="*/ 62 h 70"/>
                <a:gd name="T6" fmla="*/ 41 w 42"/>
                <a:gd name="T7" fmla="*/ 59 h 70"/>
                <a:gd name="T8" fmla="*/ 41 w 42"/>
                <a:gd name="T9" fmla="*/ 56 h 70"/>
                <a:gd name="T10" fmla="*/ 20 w 42"/>
                <a:gd name="T11" fmla="*/ 24 h 70"/>
                <a:gd name="T12" fmla="*/ 21 w 42"/>
                <a:gd name="T13" fmla="*/ 22 h 70"/>
                <a:gd name="T14" fmla="*/ 25 w 42"/>
                <a:gd name="T15" fmla="*/ 5 h 70"/>
                <a:gd name="T16" fmla="*/ 5 w 42"/>
                <a:gd name="T17" fmla="*/ 0 h 70"/>
                <a:gd name="T18" fmla="*/ 5 w 42"/>
                <a:gd name="T19" fmla="*/ 1 h 70"/>
                <a:gd name="T20" fmla="*/ 5 w 42"/>
                <a:gd name="T21" fmla="*/ 3 h 70"/>
                <a:gd name="T22" fmla="*/ 4 w 42"/>
                <a:gd name="T23" fmla="*/ 4 h 70"/>
                <a:gd name="T24" fmla="*/ 3 w 42"/>
                <a:gd name="T25" fmla="*/ 7 h 70"/>
                <a:gd name="T26" fmla="*/ 1 w 42"/>
                <a:gd name="T27" fmla="*/ 9 h 70"/>
                <a:gd name="T28" fmla="*/ 2 w 42"/>
                <a:gd name="T29" fmla="*/ 11 h 70"/>
                <a:gd name="T30" fmla="*/ 2 w 42"/>
                <a:gd name="T31" fmla="*/ 12 h 70"/>
                <a:gd name="T32" fmla="*/ 2 w 42"/>
                <a:gd name="T33" fmla="*/ 15 h 70"/>
                <a:gd name="T34" fmla="*/ 2 w 42"/>
                <a:gd name="T35" fmla="*/ 17 h 70"/>
                <a:gd name="T36" fmla="*/ 1 w 42"/>
                <a:gd name="T37" fmla="*/ 18 h 70"/>
                <a:gd name="T38" fmla="*/ 0 w 42"/>
                <a:gd name="T39" fmla="*/ 19 h 70"/>
                <a:gd name="T40" fmla="*/ 1 w 42"/>
                <a:gd name="T41" fmla="*/ 20 h 70"/>
                <a:gd name="T42" fmla="*/ 2 w 42"/>
                <a:gd name="T43" fmla="*/ 20 h 70"/>
                <a:gd name="T44" fmla="*/ 3 w 42"/>
                <a:gd name="T45" fmla="*/ 22 h 70"/>
                <a:gd name="T46" fmla="*/ 3 w 42"/>
                <a:gd name="T47" fmla="*/ 23 h 70"/>
                <a:gd name="T48" fmla="*/ 3 w 42"/>
                <a:gd name="T49" fmla="*/ 24 h 70"/>
                <a:gd name="T50" fmla="*/ 3 w 42"/>
                <a:gd name="T51" fmla="*/ 26 h 70"/>
                <a:gd name="T52" fmla="*/ 4 w 42"/>
                <a:gd name="T53" fmla="*/ 26 h 70"/>
                <a:gd name="T54" fmla="*/ 6 w 42"/>
                <a:gd name="T55" fmla="*/ 26 h 70"/>
                <a:gd name="T56" fmla="*/ 9 w 42"/>
                <a:gd name="T57" fmla="*/ 26 h 70"/>
                <a:gd name="T58" fmla="*/ 9 w 42"/>
                <a:gd name="T59" fmla="*/ 27 h 70"/>
                <a:gd name="T60" fmla="*/ 6 w 42"/>
                <a:gd name="T61" fmla="*/ 26 h 70"/>
                <a:gd name="T62" fmla="*/ 6 w 42"/>
                <a:gd name="T63" fmla="*/ 27 h 70"/>
                <a:gd name="T64" fmla="*/ 7 w 42"/>
                <a:gd name="T65" fmla="*/ 30 h 70"/>
                <a:gd name="T66" fmla="*/ 6 w 42"/>
                <a:gd name="T67" fmla="*/ 31 h 70"/>
                <a:gd name="T68" fmla="*/ 6 w 42"/>
                <a:gd name="T69" fmla="*/ 30 h 70"/>
                <a:gd name="T70" fmla="*/ 5 w 42"/>
                <a:gd name="T71" fmla="*/ 28 h 70"/>
                <a:gd name="T72" fmla="*/ 4 w 42"/>
                <a:gd name="T73" fmla="*/ 30 h 70"/>
                <a:gd name="T74" fmla="*/ 4 w 42"/>
                <a:gd name="T75" fmla="*/ 33 h 70"/>
                <a:gd name="T76" fmla="*/ 4 w 42"/>
                <a:gd name="T77" fmla="*/ 35 h 70"/>
                <a:gd name="T78" fmla="*/ 5 w 42"/>
                <a:gd name="T79" fmla="*/ 37 h 70"/>
                <a:gd name="T80" fmla="*/ 6 w 42"/>
                <a:gd name="T81" fmla="*/ 40 h 70"/>
                <a:gd name="T82" fmla="*/ 7 w 42"/>
                <a:gd name="T83" fmla="*/ 42 h 70"/>
                <a:gd name="T84" fmla="*/ 8 w 42"/>
                <a:gd name="T85" fmla="*/ 44 h 70"/>
                <a:gd name="T86" fmla="*/ 9 w 42"/>
                <a:gd name="T87" fmla="*/ 45 h 70"/>
                <a:gd name="T88" fmla="*/ 9 w 42"/>
                <a:gd name="T89" fmla="*/ 48 h 70"/>
                <a:gd name="T90" fmla="*/ 8 w 42"/>
                <a:gd name="T91" fmla="*/ 50 h 70"/>
                <a:gd name="T92" fmla="*/ 10 w 42"/>
                <a:gd name="T93" fmla="*/ 52 h 70"/>
                <a:gd name="T94" fmla="*/ 12 w 42"/>
                <a:gd name="T95" fmla="*/ 53 h 70"/>
                <a:gd name="T96" fmla="*/ 14 w 42"/>
                <a:gd name="T97" fmla="*/ 54 h 70"/>
                <a:gd name="T98" fmla="*/ 16 w 42"/>
                <a:gd name="T99" fmla="*/ 55 h 70"/>
                <a:gd name="T100" fmla="*/ 17 w 42"/>
                <a:gd name="T101" fmla="*/ 56 h 70"/>
                <a:gd name="T102" fmla="*/ 19 w 42"/>
                <a:gd name="T103" fmla="*/ 58 h 70"/>
                <a:gd name="T104" fmla="*/ 19 w 42"/>
                <a:gd name="T105" fmla="*/ 59 h 70"/>
                <a:gd name="T106" fmla="*/ 20 w 42"/>
                <a:gd name="T107" fmla="*/ 60 h 70"/>
                <a:gd name="T108" fmla="*/ 22 w 42"/>
                <a:gd name="T109" fmla="*/ 60 h 70"/>
                <a:gd name="T110" fmla="*/ 22 w 42"/>
                <a:gd name="T111" fmla="*/ 62 h 70"/>
                <a:gd name="T112" fmla="*/ 24 w 42"/>
                <a:gd name="T113" fmla="*/ 65 h 70"/>
                <a:gd name="T114" fmla="*/ 23 w 42"/>
                <a:gd name="T115" fmla="*/ 67 h 70"/>
                <a:gd name="T116" fmla="*/ 24 w 42"/>
                <a:gd name="T117" fmla="*/ 67 h 70"/>
                <a:gd name="T118" fmla="*/ 24 w 42"/>
                <a:gd name="T119" fmla="*/ 68 h 70"/>
                <a:gd name="T120" fmla="*/ 27 w 42"/>
                <a:gd name="T121" fmla="*/ 69 h 70"/>
                <a:gd name="T122" fmla="*/ 37 w 42"/>
                <a:gd name="T12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" h="70">
                  <a:moveTo>
                    <a:pt x="38" y="69"/>
                  </a:moveTo>
                  <a:cubicBezTo>
                    <a:pt x="39" y="70"/>
                    <a:pt x="39" y="69"/>
                    <a:pt x="39" y="69"/>
                  </a:cubicBezTo>
                  <a:cubicBezTo>
                    <a:pt x="39" y="69"/>
                    <a:pt x="38" y="68"/>
                    <a:pt x="38" y="67"/>
                  </a:cubicBezTo>
                  <a:cubicBezTo>
                    <a:pt x="37" y="66"/>
                    <a:pt x="39" y="64"/>
                    <a:pt x="39" y="64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40" y="63"/>
                    <a:pt x="40" y="62"/>
                  </a:cubicBezTo>
                  <a:cubicBezTo>
                    <a:pt x="40" y="62"/>
                    <a:pt x="40" y="61"/>
                    <a:pt x="41" y="61"/>
                  </a:cubicBezTo>
                  <a:cubicBezTo>
                    <a:pt x="42" y="60"/>
                    <a:pt x="42" y="59"/>
                    <a:pt x="41" y="59"/>
                  </a:cubicBezTo>
                  <a:cubicBezTo>
                    <a:pt x="41" y="59"/>
                    <a:pt x="41" y="59"/>
                    <a:pt x="41" y="58"/>
                  </a:cubicBezTo>
                  <a:cubicBezTo>
                    <a:pt x="40" y="57"/>
                    <a:pt x="41" y="57"/>
                    <a:pt x="41" y="56"/>
                  </a:cubicBezTo>
                  <a:cubicBezTo>
                    <a:pt x="41" y="56"/>
                    <a:pt x="40" y="55"/>
                    <a:pt x="40" y="55"/>
                  </a:cubicBezTo>
                  <a:cubicBezTo>
                    <a:pt x="40" y="55"/>
                    <a:pt x="19" y="24"/>
                    <a:pt x="20" y="24"/>
                  </a:cubicBezTo>
                  <a:cubicBezTo>
                    <a:pt x="20" y="24"/>
                    <a:pt x="20" y="24"/>
                    <a:pt x="20" y="23"/>
                  </a:cubicBezTo>
                  <a:cubicBezTo>
                    <a:pt x="20" y="23"/>
                    <a:pt x="21" y="22"/>
                    <a:pt x="21" y="22"/>
                  </a:cubicBezTo>
                  <a:cubicBezTo>
                    <a:pt x="20" y="22"/>
                    <a:pt x="20" y="21"/>
                    <a:pt x="20" y="2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6"/>
                    <a:pt x="4" y="6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7"/>
                    <a:pt x="2" y="7"/>
                    <a:pt x="2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2" y="17"/>
                    <a:pt x="2" y="17"/>
                  </a:cubicBezTo>
                  <a:cubicBezTo>
                    <a:pt x="2" y="17"/>
                    <a:pt x="1" y="17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1" y="20"/>
                    <a:pt x="1" y="20"/>
                  </a:cubicBezTo>
                  <a:cubicBezTo>
                    <a:pt x="1" y="20"/>
                    <a:pt x="1" y="19"/>
                    <a:pt x="1" y="19"/>
                  </a:cubicBezTo>
                  <a:cubicBezTo>
                    <a:pt x="1" y="19"/>
                    <a:pt x="2" y="20"/>
                    <a:pt x="2" y="20"/>
                  </a:cubicBezTo>
                  <a:cubicBezTo>
                    <a:pt x="2" y="20"/>
                    <a:pt x="2" y="21"/>
                    <a:pt x="2" y="21"/>
                  </a:cubicBezTo>
                  <a:cubicBezTo>
                    <a:pt x="2" y="21"/>
                    <a:pt x="3" y="22"/>
                    <a:pt x="3" y="22"/>
                  </a:cubicBezTo>
                  <a:cubicBezTo>
                    <a:pt x="3" y="22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4" y="24"/>
                    <a:pt x="4" y="24"/>
                  </a:cubicBezTo>
                  <a:cubicBezTo>
                    <a:pt x="4" y="24"/>
                    <a:pt x="3" y="24"/>
                    <a:pt x="3" y="24"/>
                  </a:cubicBezTo>
                  <a:cubicBezTo>
                    <a:pt x="2" y="25"/>
                    <a:pt x="2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3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7"/>
                    <a:pt x="5" y="27"/>
                  </a:cubicBezTo>
                  <a:cubicBezTo>
                    <a:pt x="5" y="27"/>
                    <a:pt x="5" y="27"/>
                    <a:pt x="6" y="26"/>
                  </a:cubicBezTo>
                  <a:cubicBezTo>
                    <a:pt x="6" y="26"/>
                    <a:pt x="6" y="25"/>
                    <a:pt x="7" y="26"/>
                  </a:cubicBezTo>
                  <a:cubicBezTo>
                    <a:pt x="7" y="26"/>
                    <a:pt x="8" y="26"/>
                    <a:pt x="9" y="26"/>
                  </a:cubicBezTo>
                  <a:cubicBezTo>
                    <a:pt x="9" y="26"/>
                    <a:pt x="11" y="25"/>
                    <a:pt x="10" y="26"/>
                  </a:cubicBezTo>
                  <a:cubicBezTo>
                    <a:pt x="10" y="27"/>
                    <a:pt x="10" y="27"/>
                    <a:pt x="9" y="27"/>
                  </a:cubicBezTo>
                  <a:cubicBezTo>
                    <a:pt x="9" y="27"/>
                    <a:pt x="9" y="26"/>
                    <a:pt x="8" y="26"/>
                  </a:cubicBezTo>
                  <a:cubicBezTo>
                    <a:pt x="7" y="26"/>
                    <a:pt x="6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8"/>
                    <a:pt x="6" y="28"/>
                    <a:pt x="6" y="29"/>
                  </a:cubicBezTo>
                  <a:cubicBezTo>
                    <a:pt x="6" y="29"/>
                    <a:pt x="7" y="29"/>
                    <a:pt x="7" y="30"/>
                  </a:cubicBezTo>
                  <a:cubicBezTo>
                    <a:pt x="7" y="30"/>
                    <a:pt x="7" y="31"/>
                    <a:pt x="7" y="31"/>
                  </a:cubicBezTo>
                  <a:cubicBezTo>
                    <a:pt x="7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29"/>
                    <a:pt x="6" y="28"/>
                    <a:pt x="6" y="28"/>
                  </a:cubicBezTo>
                  <a:cubicBezTo>
                    <a:pt x="6" y="28"/>
                    <a:pt x="5" y="28"/>
                    <a:pt x="5" y="28"/>
                  </a:cubicBezTo>
                  <a:cubicBezTo>
                    <a:pt x="5" y="28"/>
                    <a:pt x="4" y="28"/>
                    <a:pt x="4" y="29"/>
                  </a:cubicBezTo>
                  <a:cubicBezTo>
                    <a:pt x="4" y="29"/>
                    <a:pt x="4" y="30"/>
                    <a:pt x="4" y="30"/>
                  </a:cubicBezTo>
                  <a:cubicBezTo>
                    <a:pt x="4" y="31"/>
                    <a:pt x="4" y="31"/>
                    <a:pt x="4" y="32"/>
                  </a:cubicBezTo>
                  <a:cubicBezTo>
                    <a:pt x="4" y="32"/>
                    <a:pt x="4" y="32"/>
                    <a:pt x="4" y="33"/>
                  </a:cubicBezTo>
                  <a:cubicBezTo>
                    <a:pt x="4" y="33"/>
                    <a:pt x="4" y="34"/>
                    <a:pt x="4" y="34"/>
                  </a:cubicBezTo>
                  <a:cubicBezTo>
                    <a:pt x="4" y="34"/>
                    <a:pt x="4" y="35"/>
                    <a:pt x="4" y="35"/>
                  </a:cubicBezTo>
                  <a:cubicBezTo>
                    <a:pt x="4" y="35"/>
                    <a:pt x="5" y="35"/>
                    <a:pt x="5" y="36"/>
                  </a:cubicBezTo>
                  <a:cubicBezTo>
                    <a:pt x="5" y="36"/>
                    <a:pt x="5" y="36"/>
                    <a:pt x="5" y="37"/>
                  </a:cubicBezTo>
                  <a:cubicBezTo>
                    <a:pt x="5" y="37"/>
                    <a:pt x="5" y="38"/>
                    <a:pt x="5" y="38"/>
                  </a:cubicBezTo>
                  <a:cubicBezTo>
                    <a:pt x="6" y="39"/>
                    <a:pt x="6" y="39"/>
                    <a:pt x="6" y="40"/>
                  </a:cubicBezTo>
                  <a:cubicBezTo>
                    <a:pt x="6" y="40"/>
                    <a:pt x="7" y="41"/>
                    <a:pt x="7" y="41"/>
                  </a:cubicBezTo>
                  <a:cubicBezTo>
                    <a:pt x="7" y="41"/>
                    <a:pt x="7" y="42"/>
                    <a:pt x="7" y="42"/>
                  </a:cubicBezTo>
                  <a:cubicBezTo>
                    <a:pt x="8" y="42"/>
                    <a:pt x="8" y="43"/>
                    <a:pt x="8" y="43"/>
                  </a:cubicBezTo>
                  <a:cubicBezTo>
                    <a:pt x="8" y="43"/>
                    <a:pt x="8" y="43"/>
                    <a:pt x="8" y="44"/>
                  </a:cubicBezTo>
                  <a:cubicBezTo>
                    <a:pt x="8" y="44"/>
                    <a:pt x="9" y="44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6"/>
                    <a:pt x="8" y="46"/>
                    <a:pt x="9" y="46"/>
                  </a:cubicBezTo>
                  <a:cubicBezTo>
                    <a:pt x="9" y="46"/>
                    <a:pt x="9" y="47"/>
                    <a:pt x="9" y="48"/>
                  </a:cubicBezTo>
                  <a:cubicBezTo>
                    <a:pt x="9" y="48"/>
                    <a:pt x="9" y="48"/>
                    <a:pt x="9" y="49"/>
                  </a:cubicBezTo>
                  <a:cubicBezTo>
                    <a:pt x="9" y="49"/>
                    <a:pt x="8" y="50"/>
                    <a:pt x="8" y="50"/>
                  </a:cubicBezTo>
                  <a:cubicBezTo>
                    <a:pt x="8" y="50"/>
                    <a:pt x="8" y="51"/>
                    <a:pt x="9" y="51"/>
                  </a:cubicBezTo>
                  <a:cubicBezTo>
                    <a:pt x="9" y="51"/>
                    <a:pt x="9" y="52"/>
                    <a:pt x="10" y="52"/>
                  </a:cubicBezTo>
                  <a:cubicBezTo>
                    <a:pt x="10" y="52"/>
                    <a:pt x="11" y="52"/>
                    <a:pt x="11" y="52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4" y="53"/>
                    <a:pt x="14" y="54"/>
                    <a:pt x="14" y="54"/>
                  </a:cubicBezTo>
                  <a:cubicBezTo>
                    <a:pt x="14" y="54"/>
                    <a:pt x="14" y="54"/>
                    <a:pt x="15" y="54"/>
                  </a:cubicBezTo>
                  <a:cubicBezTo>
                    <a:pt x="15" y="54"/>
                    <a:pt x="15" y="54"/>
                    <a:pt x="16" y="55"/>
                  </a:cubicBezTo>
                  <a:cubicBezTo>
                    <a:pt x="16" y="55"/>
                    <a:pt x="16" y="56"/>
                    <a:pt x="16" y="56"/>
                  </a:cubicBezTo>
                  <a:cubicBezTo>
                    <a:pt x="16" y="56"/>
                    <a:pt x="16" y="56"/>
                    <a:pt x="17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7"/>
                    <a:pt x="19" y="57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9"/>
                    <a:pt x="19" y="59"/>
                  </a:cubicBezTo>
                  <a:cubicBezTo>
                    <a:pt x="19" y="59"/>
                    <a:pt x="18" y="60"/>
                    <a:pt x="19" y="60"/>
                  </a:cubicBezTo>
                  <a:cubicBezTo>
                    <a:pt x="19" y="60"/>
                    <a:pt x="19" y="60"/>
                    <a:pt x="20" y="60"/>
                  </a:cubicBezTo>
                  <a:cubicBezTo>
                    <a:pt x="20" y="59"/>
                    <a:pt x="20" y="59"/>
                    <a:pt x="21" y="60"/>
                  </a:cubicBezTo>
                  <a:cubicBezTo>
                    <a:pt x="21" y="60"/>
                    <a:pt x="21" y="60"/>
                    <a:pt x="22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61"/>
                    <a:pt x="22" y="62"/>
                    <a:pt x="22" y="62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63"/>
                    <a:pt x="24" y="64"/>
                    <a:pt x="24" y="65"/>
                  </a:cubicBezTo>
                  <a:cubicBezTo>
                    <a:pt x="24" y="66"/>
                    <a:pt x="23" y="66"/>
                    <a:pt x="23" y="66"/>
                  </a:cubicBezTo>
                  <a:cubicBezTo>
                    <a:pt x="23" y="66"/>
                    <a:pt x="23" y="67"/>
                    <a:pt x="23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4" y="67"/>
                    <a:pt x="24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7" y="69"/>
                    <a:pt x="37" y="69"/>
                    <a:pt x="37" y="70"/>
                  </a:cubicBezTo>
                  <a:cubicBezTo>
                    <a:pt x="38" y="70"/>
                    <a:pt x="38" y="69"/>
                    <a:pt x="38" y="6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8" name="Freeform 429">
              <a:extLst>
                <a:ext uri="{FF2B5EF4-FFF2-40B4-BE49-F238E27FC236}">
                  <a16:creationId xmlns:a16="http://schemas.microsoft.com/office/drawing/2014/main" id="{2A74B937-0D0E-441E-A2C8-BBD26F5DB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3289" y="944563"/>
              <a:ext cx="131763" cy="144463"/>
            </a:xfrm>
            <a:custGeom>
              <a:avLst/>
              <a:gdLst>
                <a:gd name="T0" fmla="*/ 10 w 36"/>
                <a:gd name="T1" fmla="*/ 0 h 40"/>
                <a:gd name="T2" fmla="*/ 9 w 36"/>
                <a:gd name="T3" fmla="*/ 5 h 40"/>
                <a:gd name="T4" fmla="*/ 8 w 36"/>
                <a:gd name="T5" fmla="*/ 4 h 40"/>
                <a:gd name="T6" fmla="*/ 7 w 36"/>
                <a:gd name="T7" fmla="*/ 4 h 40"/>
                <a:gd name="T8" fmla="*/ 5 w 36"/>
                <a:gd name="T9" fmla="*/ 5 h 40"/>
                <a:gd name="T10" fmla="*/ 5 w 36"/>
                <a:gd name="T11" fmla="*/ 7 h 40"/>
                <a:gd name="T12" fmla="*/ 4 w 36"/>
                <a:gd name="T13" fmla="*/ 8 h 40"/>
                <a:gd name="T14" fmla="*/ 5 w 36"/>
                <a:gd name="T15" fmla="*/ 11 h 40"/>
                <a:gd name="T16" fmla="*/ 4 w 36"/>
                <a:gd name="T17" fmla="*/ 11 h 40"/>
                <a:gd name="T18" fmla="*/ 5 w 36"/>
                <a:gd name="T19" fmla="*/ 12 h 40"/>
                <a:gd name="T20" fmla="*/ 5 w 36"/>
                <a:gd name="T21" fmla="*/ 14 h 40"/>
                <a:gd name="T22" fmla="*/ 5 w 36"/>
                <a:gd name="T23" fmla="*/ 15 h 40"/>
                <a:gd name="T24" fmla="*/ 5 w 36"/>
                <a:gd name="T25" fmla="*/ 17 h 40"/>
                <a:gd name="T26" fmla="*/ 4 w 36"/>
                <a:gd name="T27" fmla="*/ 18 h 40"/>
                <a:gd name="T28" fmla="*/ 3 w 36"/>
                <a:gd name="T29" fmla="*/ 19 h 40"/>
                <a:gd name="T30" fmla="*/ 3 w 36"/>
                <a:gd name="T31" fmla="*/ 20 h 40"/>
                <a:gd name="T32" fmla="*/ 2 w 36"/>
                <a:gd name="T33" fmla="*/ 23 h 40"/>
                <a:gd name="T34" fmla="*/ 3 w 36"/>
                <a:gd name="T35" fmla="*/ 25 h 40"/>
                <a:gd name="T36" fmla="*/ 2 w 36"/>
                <a:gd name="T37" fmla="*/ 25 h 40"/>
                <a:gd name="T38" fmla="*/ 1 w 36"/>
                <a:gd name="T39" fmla="*/ 26 h 40"/>
                <a:gd name="T40" fmla="*/ 0 w 36"/>
                <a:gd name="T41" fmla="*/ 27 h 40"/>
                <a:gd name="T42" fmla="*/ 20 w 36"/>
                <a:gd name="T43" fmla="*/ 38 h 40"/>
                <a:gd name="T44" fmla="*/ 31 w 36"/>
                <a:gd name="T45" fmla="*/ 40 h 40"/>
                <a:gd name="T46" fmla="*/ 36 w 36"/>
                <a:gd name="T47" fmla="*/ 4 h 40"/>
                <a:gd name="T48" fmla="*/ 10 w 36"/>
                <a:gd name="T4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40">
                  <a:moveTo>
                    <a:pt x="10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8" y="5"/>
                    <a:pt x="8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10"/>
                    <a:pt x="5" y="11"/>
                  </a:cubicBezTo>
                  <a:cubicBezTo>
                    <a:pt x="5" y="12"/>
                    <a:pt x="4" y="11"/>
                    <a:pt x="4" y="11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4" y="13"/>
                    <a:pt x="5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6"/>
                    <a:pt x="5" y="17"/>
                  </a:cubicBezTo>
                  <a:cubicBezTo>
                    <a:pt x="4" y="17"/>
                    <a:pt x="4" y="18"/>
                    <a:pt x="4" y="18"/>
                  </a:cubicBezTo>
                  <a:cubicBezTo>
                    <a:pt x="4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1" y="22"/>
                    <a:pt x="2" y="23"/>
                  </a:cubicBezTo>
                  <a:cubicBezTo>
                    <a:pt x="2" y="24"/>
                    <a:pt x="3" y="25"/>
                    <a:pt x="3" y="25"/>
                  </a:cubicBezTo>
                  <a:cubicBezTo>
                    <a:pt x="3" y="25"/>
                    <a:pt x="3" y="26"/>
                    <a:pt x="2" y="25"/>
                  </a:cubicBezTo>
                  <a:cubicBezTo>
                    <a:pt x="2" y="25"/>
                    <a:pt x="2" y="26"/>
                    <a:pt x="1" y="26"/>
                  </a:cubicBezTo>
                  <a:cubicBezTo>
                    <a:pt x="1" y="26"/>
                    <a:pt x="0" y="26"/>
                    <a:pt x="0" y="27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9" name="Freeform 430">
              <a:extLst>
                <a:ext uri="{FF2B5EF4-FFF2-40B4-BE49-F238E27FC236}">
                  <a16:creationId xmlns:a16="http://schemas.microsoft.com/office/drawing/2014/main" id="{A27D05E6-6251-4145-BC1B-345321D60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2952" y="984251"/>
              <a:ext cx="258763" cy="254000"/>
            </a:xfrm>
            <a:custGeom>
              <a:avLst/>
              <a:gdLst>
                <a:gd name="T0" fmla="*/ 65 w 71"/>
                <a:gd name="T1" fmla="*/ 21 h 70"/>
                <a:gd name="T2" fmla="*/ 62 w 71"/>
                <a:gd name="T3" fmla="*/ 19 h 70"/>
                <a:gd name="T4" fmla="*/ 58 w 71"/>
                <a:gd name="T5" fmla="*/ 20 h 70"/>
                <a:gd name="T6" fmla="*/ 56 w 71"/>
                <a:gd name="T7" fmla="*/ 20 h 70"/>
                <a:gd name="T8" fmla="*/ 54 w 71"/>
                <a:gd name="T9" fmla="*/ 19 h 70"/>
                <a:gd name="T10" fmla="*/ 52 w 71"/>
                <a:gd name="T11" fmla="*/ 20 h 70"/>
                <a:gd name="T12" fmla="*/ 50 w 71"/>
                <a:gd name="T13" fmla="*/ 19 h 70"/>
                <a:gd name="T14" fmla="*/ 48 w 71"/>
                <a:gd name="T15" fmla="*/ 20 h 70"/>
                <a:gd name="T16" fmla="*/ 46 w 71"/>
                <a:gd name="T17" fmla="*/ 17 h 70"/>
                <a:gd name="T18" fmla="*/ 45 w 71"/>
                <a:gd name="T19" fmla="*/ 18 h 70"/>
                <a:gd name="T20" fmla="*/ 43 w 71"/>
                <a:gd name="T21" fmla="*/ 17 h 70"/>
                <a:gd name="T22" fmla="*/ 40 w 71"/>
                <a:gd name="T23" fmla="*/ 16 h 70"/>
                <a:gd name="T24" fmla="*/ 37 w 71"/>
                <a:gd name="T25" fmla="*/ 14 h 70"/>
                <a:gd name="T26" fmla="*/ 21 w 71"/>
                <a:gd name="T27" fmla="*/ 0 h 70"/>
                <a:gd name="T28" fmla="*/ 0 w 71"/>
                <a:gd name="T29" fmla="*/ 28 h 70"/>
                <a:gd name="T30" fmla="*/ 2 w 71"/>
                <a:gd name="T31" fmla="*/ 31 h 70"/>
                <a:gd name="T32" fmla="*/ 6 w 71"/>
                <a:gd name="T33" fmla="*/ 35 h 70"/>
                <a:gd name="T34" fmla="*/ 9 w 71"/>
                <a:gd name="T35" fmla="*/ 40 h 70"/>
                <a:gd name="T36" fmla="*/ 12 w 71"/>
                <a:gd name="T37" fmla="*/ 46 h 70"/>
                <a:gd name="T38" fmla="*/ 15 w 71"/>
                <a:gd name="T39" fmla="*/ 47 h 70"/>
                <a:gd name="T40" fmla="*/ 19 w 71"/>
                <a:gd name="T41" fmla="*/ 44 h 70"/>
                <a:gd name="T42" fmla="*/ 23 w 71"/>
                <a:gd name="T43" fmla="*/ 44 h 70"/>
                <a:gd name="T44" fmla="*/ 27 w 71"/>
                <a:gd name="T45" fmla="*/ 45 h 70"/>
                <a:gd name="T46" fmla="*/ 30 w 71"/>
                <a:gd name="T47" fmla="*/ 48 h 70"/>
                <a:gd name="T48" fmla="*/ 34 w 71"/>
                <a:gd name="T49" fmla="*/ 54 h 70"/>
                <a:gd name="T50" fmla="*/ 37 w 71"/>
                <a:gd name="T51" fmla="*/ 59 h 70"/>
                <a:gd name="T52" fmla="*/ 39 w 71"/>
                <a:gd name="T53" fmla="*/ 64 h 70"/>
                <a:gd name="T54" fmla="*/ 42 w 71"/>
                <a:gd name="T55" fmla="*/ 68 h 70"/>
                <a:gd name="T56" fmla="*/ 48 w 71"/>
                <a:gd name="T57" fmla="*/ 69 h 70"/>
                <a:gd name="T58" fmla="*/ 50 w 71"/>
                <a:gd name="T59" fmla="*/ 67 h 70"/>
                <a:gd name="T60" fmla="*/ 50 w 71"/>
                <a:gd name="T61" fmla="*/ 59 h 70"/>
                <a:gd name="T62" fmla="*/ 50 w 71"/>
                <a:gd name="T63" fmla="*/ 67 h 70"/>
                <a:gd name="T64" fmla="*/ 48 w 71"/>
                <a:gd name="T65" fmla="*/ 62 h 70"/>
                <a:gd name="T66" fmla="*/ 47 w 71"/>
                <a:gd name="T67" fmla="*/ 61 h 70"/>
                <a:gd name="T68" fmla="*/ 49 w 71"/>
                <a:gd name="T69" fmla="*/ 59 h 70"/>
                <a:gd name="T70" fmla="*/ 50 w 71"/>
                <a:gd name="T71" fmla="*/ 57 h 70"/>
                <a:gd name="T72" fmla="*/ 52 w 71"/>
                <a:gd name="T73" fmla="*/ 54 h 70"/>
                <a:gd name="T74" fmla="*/ 51 w 71"/>
                <a:gd name="T75" fmla="*/ 57 h 70"/>
                <a:gd name="T76" fmla="*/ 54 w 71"/>
                <a:gd name="T77" fmla="*/ 54 h 70"/>
                <a:gd name="T78" fmla="*/ 55 w 71"/>
                <a:gd name="T79" fmla="*/ 51 h 70"/>
                <a:gd name="T80" fmla="*/ 55 w 71"/>
                <a:gd name="T81" fmla="*/ 54 h 70"/>
                <a:gd name="T82" fmla="*/ 57 w 71"/>
                <a:gd name="T83" fmla="*/ 53 h 70"/>
                <a:gd name="T84" fmla="*/ 59 w 71"/>
                <a:gd name="T85" fmla="*/ 51 h 70"/>
                <a:gd name="T86" fmla="*/ 62 w 71"/>
                <a:gd name="T87" fmla="*/ 50 h 70"/>
                <a:gd name="T88" fmla="*/ 63 w 71"/>
                <a:gd name="T89" fmla="*/ 49 h 70"/>
                <a:gd name="T90" fmla="*/ 64 w 71"/>
                <a:gd name="T91" fmla="*/ 45 h 70"/>
                <a:gd name="T92" fmla="*/ 64 w 71"/>
                <a:gd name="T93" fmla="*/ 47 h 70"/>
                <a:gd name="T94" fmla="*/ 68 w 71"/>
                <a:gd name="T95" fmla="*/ 46 h 70"/>
                <a:gd name="T96" fmla="*/ 70 w 71"/>
                <a:gd name="T97" fmla="*/ 44 h 70"/>
                <a:gd name="T98" fmla="*/ 70 w 71"/>
                <a:gd name="T99" fmla="*/ 38 h 70"/>
                <a:gd name="T100" fmla="*/ 68 w 71"/>
                <a:gd name="T101" fmla="*/ 32 h 70"/>
                <a:gd name="T102" fmla="*/ 67 w 71"/>
                <a:gd name="T103" fmla="*/ 2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" h="70">
                  <a:moveTo>
                    <a:pt x="67" y="21"/>
                  </a:moveTo>
                  <a:cubicBezTo>
                    <a:pt x="66" y="21"/>
                    <a:pt x="66" y="21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5" y="21"/>
                    <a:pt x="65" y="21"/>
                    <a:pt x="64" y="21"/>
                  </a:cubicBezTo>
                  <a:cubicBezTo>
                    <a:pt x="64" y="20"/>
                    <a:pt x="63" y="20"/>
                    <a:pt x="63" y="20"/>
                  </a:cubicBezTo>
                  <a:cubicBezTo>
                    <a:pt x="63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1" y="19"/>
                  </a:cubicBezTo>
                  <a:cubicBezTo>
                    <a:pt x="61" y="19"/>
                    <a:pt x="60" y="19"/>
                    <a:pt x="60" y="19"/>
                  </a:cubicBezTo>
                  <a:cubicBezTo>
                    <a:pt x="59" y="19"/>
                    <a:pt x="60" y="20"/>
                    <a:pt x="59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8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20"/>
                    <a:pt x="52" y="20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19"/>
                    <a:pt x="52" y="19"/>
                    <a:pt x="51" y="19"/>
                  </a:cubicBezTo>
                  <a:cubicBezTo>
                    <a:pt x="51" y="19"/>
                    <a:pt x="51" y="19"/>
                    <a:pt x="51" y="20"/>
                  </a:cubicBezTo>
                  <a:cubicBezTo>
                    <a:pt x="51" y="20"/>
                    <a:pt x="50" y="20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9"/>
                    <a:pt x="49" y="20"/>
                    <a:pt x="48" y="20"/>
                  </a:cubicBezTo>
                  <a:cubicBezTo>
                    <a:pt x="48" y="20"/>
                    <a:pt x="47" y="19"/>
                    <a:pt x="47" y="19"/>
                  </a:cubicBezTo>
                  <a:cubicBezTo>
                    <a:pt x="47" y="19"/>
                    <a:pt x="47" y="19"/>
                    <a:pt x="47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8"/>
                    <a:pt x="45" y="19"/>
                    <a:pt x="45" y="19"/>
                  </a:cubicBezTo>
                  <a:cubicBezTo>
                    <a:pt x="45" y="19"/>
                    <a:pt x="45" y="19"/>
                    <a:pt x="45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4" y="18"/>
                    <a:pt x="44" y="18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1" y="17"/>
                    <a:pt x="41" y="16"/>
                    <a:pt x="40" y="16"/>
                  </a:cubicBezTo>
                  <a:cubicBezTo>
                    <a:pt x="40" y="16"/>
                    <a:pt x="40" y="15"/>
                    <a:pt x="40" y="15"/>
                  </a:cubicBezTo>
                  <a:cubicBezTo>
                    <a:pt x="40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8" y="15"/>
                    <a:pt x="37" y="15"/>
                    <a:pt x="37" y="14"/>
                  </a:cubicBezTo>
                  <a:cubicBezTo>
                    <a:pt x="37" y="14"/>
                    <a:pt x="37" y="14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2" y="31"/>
                    <a:pt x="2" y="31"/>
                  </a:cubicBezTo>
                  <a:cubicBezTo>
                    <a:pt x="2" y="31"/>
                    <a:pt x="3" y="32"/>
                    <a:pt x="4" y="32"/>
                  </a:cubicBezTo>
                  <a:cubicBezTo>
                    <a:pt x="4" y="33"/>
                    <a:pt x="4" y="33"/>
                    <a:pt x="4" y="34"/>
                  </a:cubicBezTo>
                  <a:cubicBezTo>
                    <a:pt x="5" y="34"/>
                    <a:pt x="5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6"/>
                    <a:pt x="6" y="36"/>
                    <a:pt x="7" y="36"/>
                  </a:cubicBezTo>
                  <a:cubicBezTo>
                    <a:pt x="7" y="36"/>
                    <a:pt x="8" y="37"/>
                    <a:pt x="8" y="37"/>
                  </a:cubicBezTo>
                  <a:cubicBezTo>
                    <a:pt x="8" y="38"/>
                    <a:pt x="8" y="40"/>
                    <a:pt x="9" y="40"/>
                  </a:cubicBezTo>
                  <a:cubicBezTo>
                    <a:pt x="9" y="41"/>
                    <a:pt x="9" y="42"/>
                    <a:pt x="9" y="42"/>
                  </a:cubicBezTo>
                  <a:cubicBezTo>
                    <a:pt x="9" y="43"/>
                    <a:pt x="9" y="43"/>
                    <a:pt x="10" y="43"/>
                  </a:cubicBezTo>
                  <a:cubicBezTo>
                    <a:pt x="10" y="43"/>
                    <a:pt x="10" y="44"/>
                    <a:pt x="10" y="44"/>
                  </a:cubicBezTo>
                  <a:cubicBezTo>
                    <a:pt x="11" y="45"/>
                    <a:pt x="12" y="46"/>
                    <a:pt x="12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6"/>
                    <a:pt x="13" y="46"/>
                    <a:pt x="14" y="46"/>
                  </a:cubicBezTo>
                  <a:cubicBezTo>
                    <a:pt x="14" y="46"/>
                    <a:pt x="14" y="47"/>
                    <a:pt x="14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6" y="49"/>
                    <a:pt x="17" y="48"/>
                  </a:cubicBezTo>
                  <a:cubicBezTo>
                    <a:pt x="17" y="48"/>
                    <a:pt x="17" y="47"/>
                    <a:pt x="18" y="47"/>
                  </a:cubicBezTo>
                  <a:cubicBezTo>
                    <a:pt x="18" y="47"/>
                    <a:pt x="19" y="46"/>
                    <a:pt x="19" y="45"/>
                  </a:cubicBezTo>
                  <a:cubicBezTo>
                    <a:pt x="19" y="45"/>
                    <a:pt x="19" y="44"/>
                    <a:pt x="19" y="44"/>
                  </a:cubicBezTo>
                  <a:cubicBezTo>
                    <a:pt x="20" y="44"/>
                    <a:pt x="20" y="43"/>
                    <a:pt x="20" y="43"/>
                  </a:cubicBezTo>
                  <a:cubicBezTo>
                    <a:pt x="20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3" y="43"/>
                    <a:pt x="23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5" y="44"/>
                    <a:pt x="25" y="44"/>
                  </a:cubicBezTo>
                  <a:cubicBezTo>
                    <a:pt x="25" y="44"/>
                    <a:pt x="26" y="44"/>
                    <a:pt x="26" y="44"/>
                  </a:cubicBezTo>
                  <a:cubicBezTo>
                    <a:pt x="26" y="44"/>
                    <a:pt x="26" y="44"/>
                    <a:pt x="27" y="45"/>
                  </a:cubicBezTo>
                  <a:cubicBezTo>
                    <a:pt x="27" y="45"/>
                    <a:pt x="28" y="45"/>
                    <a:pt x="28" y="45"/>
                  </a:cubicBezTo>
                  <a:cubicBezTo>
                    <a:pt x="28" y="45"/>
                    <a:pt x="29" y="45"/>
                    <a:pt x="29" y="46"/>
                  </a:cubicBezTo>
                  <a:cubicBezTo>
                    <a:pt x="29" y="46"/>
                    <a:pt x="30" y="47"/>
                    <a:pt x="30" y="47"/>
                  </a:cubicBezTo>
                  <a:cubicBezTo>
                    <a:pt x="31" y="48"/>
                    <a:pt x="31" y="48"/>
                    <a:pt x="30" y="48"/>
                  </a:cubicBezTo>
                  <a:cubicBezTo>
                    <a:pt x="30" y="48"/>
                    <a:pt x="32" y="49"/>
                    <a:pt x="32" y="50"/>
                  </a:cubicBezTo>
                  <a:cubicBezTo>
                    <a:pt x="32" y="50"/>
                    <a:pt x="32" y="50"/>
                    <a:pt x="32" y="51"/>
                  </a:cubicBezTo>
                  <a:cubicBezTo>
                    <a:pt x="32" y="51"/>
                    <a:pt x="33" y="52"/>
                    <a:pt x="33" y="53"/>
                  </a:cubicBezTo>
                  <a:cubicBezTo>
                    <a:pt x="33" y="53"/>
                    <a:pt x="33" y="53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5" y="56"/>
                    <a:pt x="35" y="56"/>
                  </a:cubicBezTo>
                  <a:cubicBezTo>
                    <a:pt x="35" y="56"/>
                    <a:pt x="35" y="57"/>
                    <a:pt x="36" y="57"/>
                  </a:cubicBezTo>
                  <a:cubicBezTo>
                    <a:pt x="36" y="58"/>
                    <a:pt x="37" y="58"/>
                    <a:pt x="37" y="59"/>
                  </a:cubicBezTo>
                  <a:cubicBezTo>
                    <a:pt x="37" y="60"/>
                    <a:pt x="37" y="60"/>
                    <a:pt x="37" y="61"/>
                  </a:cubicBezTo>
                  <a:cubicBezTo>
                    <a:pt x="38" y="61"/>
                    <a:pt x="38" y="62"/>
                    <a:pt x="38" y="62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8" y="63"/>
                    <a:pt x="38" y="64"/>
                    <a:pt x="39" y="64"/>
                  </a:cubicBezTo>
                  <a:cubicBezTo>
                    <a:pt x="39" y="64"/>
                    <a:pt x="40" y="64"/>
                    <a:pt x="40" y="65"/>
                  </a:cubicBezTo>
                  <a:cubicBezTo>
                    <a:pt x="40" y="66"/>
                    <a:pt x="40" y="66"/>
                    <a:pt x="41" y="67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2" y="67"/>
                    <a:pt x="43" y="68"/>
                    <a:pt x="43" y="68"/>
                  </a:cubicBezTo>
                  <a:cubicBezTo>
                    <a:pt x="43" y="68"/>
                    <a:pt x="43" y="68"/>
                    <a:pt x="44" y="68"/>
                  </a:cubicBezTo>
                  <a:cubicBezTo>
                    <a:pt x="44" y="68"/>
                    <a:pt x="47" y="68"/>
                    <a:pt x="47" y="68"/>
                  </a:cubicBezTo>
                  <a:cubicBezTo>
                    <a:pt x="47" y="68"/>
                    <a:pt x="48" y="68"/>
                    <a:pt x="48" y="69"/>
                  </a:cubicBezTo>
                  <a:cubicBezTo>
                    <a:pt x="48" y="69"/>
                    <a:pt x="49" y="70"/>
                    <a:pt x="49" y="70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8"/>
                    <a:pt x="50" y="67"/>
                    <a:pt x="50" y="67"/>
                  </a:cubicBezTo>
                  <a:cubicBezTo>
                    <a:pt x="50" y="66"/>
                    <a:pt x="50" y="66"/>
                    <a:pt x="50" y="65"/>
                  </a:cubicBezTo>
                  <a:cubicBezTo>
                    <a:pt x="50" y="65"/>
                    <a:pt x="49" y="64"/>
                    <a:pt x="50" y="62"/>
                  </a:cubicBezTo>
                  <a:cubicBezTo>
                    <a:pt x="50" y="61"/>
                    <a:pt x="50" y="60"/>
                    <a:pt x="50" y="60"/>
                  </a:cubicBezTo>
                  <a:cubicBezTo>
                    <a:pt x="51" y="59"/>
                    <a:pt x="50" y="59"/>
                    <a:pt x="50" y="59"/>
                  </a:cubicBezTo>
                  <a:cubicBezTo>
                    <a:pt x="49" y="60"/>
                    <a:pt x="49" y="61"/>
                    <a:pt x="49" y="62"/>
                  </a:cubicBezTo>
                  <a:cubicBezTo>
                    <a:pt x="49" y="64"/>
                    <a:pt x="49" y="64"/>
                    <a:pt x="49" y="65"/>
                  </a:cubicBezTo>
                  <a:cubicBezTo>
                    <a:pt x="49" y="66"/>
                    <a:pt x="50" y="67"/>
                    <a:pt x="50" y="67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7"/>
                    <a:pt x="49" y="66"/>
                    <a:pt x="49" y="66"/>
                  </a:cubicBezTo>
                  <a:cubicBezTo>
                    <a:pt x="49" y="66"/>
                    <a:pt x="49" y="66"/>
                    <a:pt x="49" y="65"/>
                  </a:cubicBezTo>
                  <a:cubicBezTo>
                    <a:pt x="49" y="65"/>
                    <a:pt x="49" y="64"/>
                    <a:pt x="49" y="64"/>
                  </a:cubicBezTo>
                  <a:cubicBezTo>
                    <a:pt x="48" y="63"/>
                    <a:pt x="48" y="63"/>
                    <a:pt x="48" y="62"/>
                  </a:cubicBezTo>
                  <a:cubicBezTo>
                    <a:pt x="48" y="62"/>
                    <a:pt x="48" y="61"/>
                    <a:pt x="47" y="61"/>
                  </a:cubicBezTo>
                  <a:cubicBezTo>
                    <a:pt x="47" y="61"/>
                    <a:pt x="47" y="61"/>
                    <a:pt x="47" y="60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59"/>
                    <a:pt x="48" y="59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9" y="62"/>
                    <a:pt x="49" y="61"/>
                  </a:cubicBezTo>
                  <a:cubicBezTo>
                    <a:pt x="49" y="61"/>
                    <a:pt x="49" y="60"/>
                    <a:pt x="49" y="59"/>
                  </a:cubicBezTo>
                  <a:cubicBezTo>
                    <a:pt x="50" y="58"/>
                    <a:pt x="50" y="57"/>
                    <a:pt x="49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57"/>
                    <a:pt x="48" y="57"/>
                    <a:pt x="49" y="57"/>
                  </a:cubicBezTo>
                  <a:cubicBezTo>
                    <a:pt x="49" y="57"/>
                    <a:pt x="50" y="57"/>
                    <a:pt x="50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1" y="57"/>
                    <a:pt x="51" y="57"/>
                    <a:pt x="51" y="55"/>
                  </a:cubicBezTo>
                  <a:cubicBezTo>
                    <a:pt x="51" y="55"/>
                    <a:pt x="51" y="55"/>
                    <a:pt x="52" y="55"/>
                  </a:cubicBezTo>
                  <a:cubicBezTo>
                    <a:pt x="52" y="55"/>
                    <a:pt x="52" y="55"/>
                    <a:pt x="52" y="54"/>
                  </a:cubicBezTo>
                  <a:cubicBezTo>
                    <a:pt x="53" y="54"/>
                    <a:pt x="53" y="53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2" y="55"/>
                    <a:pt x="52" y="56"/>
                  </a:cubicBezTo>
                  <a:cubicBezTo>
                    <a:pt x="52" y="56"/>
                    <a:pt x="51" y="56"/>
                    <a:pt x="51" y="57"/>
                  </a:cubicBezTo>
                  <a:cubicBezTo>
                    <a:pt x="51" y="57"/>
                    <a:pt x="51" y="57"/>
                    <a:pt x="52" y="57"/>
                  </a:cubicBezTo>
                  <a:cubicBezTo>
                    <a:pt x="52" y="57"/>
                    <a:pt x="52" y="56"/>
                    <a:pt x="52" y="56"/>
                  </a:cubicBezTo>
                  <a:cubicBezTo>
                    <a:pt x="53" y="55"/>
                    <a:pt x="54" y="55"/>
                    <a:pt x="54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4" y="54"/>
                    <a:pt x="54" y="54"/>
                    <a:pt x="54" y="53"/>
                  </a:cubicBezTo>
                  <a:cubicBezTo>
                    <a:pt x="54" y="53"/>
                    <a:pt x="53" y="52"/>
                    <a:pt x="53" y="52"/>
                  </a:cubicBezTo>
                  <a:cubicBezTo>
                    <a:pt x="54" y="51"/>
                    <a:pt x="54" y="52"/>
                    <a:pt x="54" y="52"/>
                  </a:cubicBezTo>
                  <a:cubicBezTo>
                    <a:pt x="55" y="52"/>
                    <a:pt x="54" y="51"/>
                    <a:pt x="55" y="51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5" y="52"/>
                    <a:pt x="56" y="51"/>
                    <a:pt x="56" y="51"/>
                  </a:cubicBezTo>
                  <a:cubicBezTo>
                    <a:pt x="56" y="52"/>
                    <a:pt x="55" y="52"/>
                    <a:pt x="55" y="52"/>
                  </a:cubicBezTo>
                  <a:cubicBezTo>
                    <a:pt x="55" y="53"/>
                    <a:pt x="54" y="53"/>
                    <a:pt x="55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54"/>
                    <a:pt x="58" y="52"/>
                    <a:pt x="58" y="52"/>
                  </a:cubicBezTo>
                  <a:cubicBezTo>
                    <a:pt x="58" y="52"/>
                    <a:pt x="58" y="52"/>
                    <a:pt x="57" y="52"/>
                  </a:cubicBezTo>
                  <a:cubicBezTo>
                    <a:pt x="57" y="52"/>
                    <a:pt x="57" y="53"/>
                    <a:pt x="57" y="53"/>
                  </a:cubicBezTo>
                  <a:cubicBezTo>
                    <a:pt x="57" y="53"/>
                    <a:pt x="56" y="53"/>
                    <a:pt x="56" y="52"/>
                  </a:cubicBezTo>
                  <a:cubicBezTo>
                    <a:pt x="56" y="52"/>
                    <a:pt x="57" y="52"/>
                    <a:pt x="58" y="52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58" y="52"/>
                    <a:pt x="59" y="52"/>
                    <a:pt x="59" y="51"/>
                  </a:cubicBezTo>
                  <a:cubicBezTo>
                    <a:pt x="59" y="51"/>
                    <a:pt x="59" y="51"/>
                    <a:pt x="60" y="51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1" y="51"/>
                    <a:pt x="62" y="50"/>
                    <a:pt x="62" y="50"/>
                  </a:cubicBezTo>
                  <a:cubicBezTo>
                    <a:pt x="62" y="50"/>
                    <a:pt x="63" y="50"/>
                    <a:pt x="63" y="49"/>
                  </a:cubicBezTo>
                  <a:cubicBezTo>
                    <a:pt x="63" y="49"/>
                    <a:pt x="63" y="50"/>
                    <a:pt x="64" y="50"/>
                  </a:cubicBezTo>
                  <a:cubicBezTo>
                    <a:pt x="64" y="49"/>
                    <a:pt x="64" y="49"/>
                    <a:pt x="64" y="48"/>
                  </a:cubicBezTo>
                  <a:cubicBezTo>
                    <a:pt x="64" y="48"/>
                    <a:pt x="63" y="49"/>
                    <a:pt x="63" y="49"/>
                  </a:cubicBezTo>
                  <a:cubicBezTo>
                    <a:pt x="63" y="49"/>
                    <a:pt x="63" y="49"/>
                    <a:pt x="63" y="48"/>
                  </a:cubicBezTo>
                  <a:cubicBezTo>
                    <a:pt x="63" y="48"/>
                    <a:pt x="63" y="47"/>
                    <a:pt x="63" y="46"/>
                  </a:cubicBezTo>
                  <a:cubicBezTo>
                    <a:pt x="62" y="46"/>
                    <a:pt x="63" y="46"/>
                    <a:pt x="63" y="46"/>
                  </a:cubicBezTo>
                  <a:cubicBezTo>
                    <a:pt x="63" y="46"/>
                    <a:pt x="64" y="45"/>
                    <a:pt x="64" y="45"/>
                  </a:cubicBezTo>
                  <a:cubicBezTo>
                    <a:pt x="64" y="45"/>
                    <a:pt x="65" y="45"/>
                    <a:pt x="65" y="45"/>
                  </a:cubicBezTo>
                  <a:cubicBezTo>
                    <a:pt x="64" y="46"/>
                    <a:pt x="64" y="46"/>
                    <a:pt x="64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5" y="47"/>
                    <a:pt x="65" y="47"/>
                    <a:pt x="64" y="47"/>
                  </a:cubicBezTo>
                  <a:cubicBezTo>
                    <a:pt x="64" y="47"/>
                    <a:pt x="64" y="48"/>
                    <a:pt x="64" y="48"/>
                  </a:cubicBezTo>
                  <a:cubicBezTo>
                    <a:pt x="65" y="48"/>
                    <a:pt x="66" y="47"/>
                    <a:pt x="66" y="47"/>
                  </a:cubicBezTo>
                  <a:cubicBezTo>
                    <a:pt x="66" y="47"/>
                    <a:pt x="66" y="46"/>
                    <a:pt x="67" y="46"/>
                  </a:cubicBezTo>
                  <a:cubicBezTo>
                    <a:pt x="67" y="46"/>
                    <a:pt x="68" y="46"/>
                    <a:pt x="68" y="46"/>
                  </a:cubicBezTo>
                  <a:cubicBezTo>
                    <a:pt x="69" y="46"/>
                    <a:pt x="69" y="46"/>
                    <a:pt x="69" y="46"/>
                  </a:cubicBezTo>
                  <a:cubicBezTo>
                    <a:pt x="69" y="45"/>
                    <a:pt x="69" y="45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3"/>
                  </a:cubicBezTo>
                  <a:cubicBezTo>
                    <a:pt x="70" y="43"/>
                    <a:pt x="70" y="42"/>
                    <a:pt x="70" y="41"/>
                  </a:cubicBezTo>
                  <a:cubicBezTo>
                    <a:pt x="70" y="40"/>
                    <a:pt x="70" y="39"/>
                    <a:pt x="70" y="38"/>
                  </a:cubicBezTo>
                  <a:cubicBezTo>
                    <a:pt x="71" y="37"/>
                    <a:pt x="70" y="37"/>
                    <a:pt x="70" y="37"/>
                  </a:cubicBezTo>
                  <a:cubicBezTo>
                    <a:pt x="69" y="36"/>
                    <a:pt x="69" y="36"/>
                    <a:pt x="69" y="35"/>
                  </a:cubicBezTo>
                  <a:cubicBezTo>
                    <a:pt x="69" y="34"/>
                    <a:pt x="69" y="33"/>
                    <a:pt x="69" y="33"/>
                  </a:cubicBezTo>
                  <a:cubicBezTo>
                    <a:pt x="69" y="33"/>
                    <a:pt x="68" y="33"/>
                    <a:pt x="68" y="32"/>
                  </a:cubicBezTo>
                  <a:cubicBezTo>
                    <a:pt x="68" y="31"/>
                    <a:pt x="67" y="30"/>
                    <a:pt x="67" y="3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67" y="22"/>
                    <a:pt x="67" y="22"/>
                    <a:pt x="67" y="22"/>
                  </a:cubicBezTo>
                  <a:lnTo>
                    <a:pt x="67" y="2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0" name="Freeform 431">
              <a:extLst>
                <a:ext uri="{FF2B5EF4-FFF2-40B4-BE49-F238E27FC236}">
                  <a16:creationId xmlns:a16="http://schemas.microsoft.com/office/drawing/2014/main" id="{725C0088-5EBA-49FF-A0FB-33A4DECB2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9" y="958851"/>
              <a:ext cx="127000" cy="133350"/>
            </a:xfrm>
            <a:custGeom>
              <a:avLst/>
              <a:gdLst>
                <a:gd name="T0" fmla="*/ 13 w 35"/>
                <a:gd name="T1" fmla="*/ 34 h 37"/>
                <a:gd name="T2" fmla="*/ 32 w 35"/>
                <a:gd name="T3" fmla="*/ 36 h 37"/>
                <a:gd name="T4" fmla="*/ 35 w 35"/>
                <a:gd name="T5" fmla="*/ 4 h 37"/>
                <a:gd name="T6" fmla="*/ 34 w 35"/>
                <a:gd name="T7" fmla="*/ 4 h 37"/>
                <a:gd name="T8" fmla="*/ 5 w 35"/>
                <a:gd name="T9" fmla="*/ 0 h 37"/>
                <a:gd name="T10" fmla="*/ 0 w 35"/>
                <a:gd name="T11" fmla="*/ 36 h 37"/>
                <a:gd name="T12" fmla="*/ 4 w 35"/>
                <a:gd name="T13" fmla="*/ 37 h 37"/>
                <a:gd name="T14" fmla="*/ 4 w 35"/>
                <a:gd name="T15" fmla="*/ 34 h 37"/>
                <a:gd name="T16" fmla="*/ 13 w 35"/>
                <a:gd name="T17" fmla="*/ 35 h 37"/>
                <a:gd name="T18" fmla="*/ 13 w 35"/>
                <a:gd name="T19" fmla="*/ 35 h 37"/>
                <a:gd name="T20" fmla="*/ 13 w 35"/>
                <a:gd name="T21" fmla="*/ 35 h 37"/>
                <a:gd name="T22" fmla="*/ 13 w 35"/>
                <a:gd name="T23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7">
                  <a:moveTo>
                    <a:pt x="13" y="34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2" y="3"/>
                    <a:pt x="6" y="1"/>
                    <a:pt x="5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13" y="34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1" name="Freeform 432">
              <a:extLst>
                <a:ext uri="{FF2B5EF4-FFF2-40B4-BE49-F238E27FC236}">
                  <a16:creationId xmlns:a16="http://schemas.microsoft.com/office/drawing/2014/main" id="{6BF50BC7-8C80-4EA1-BF66-79093A6D9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36752" y="973138"/>
              <a:ext cx="165100" cy="87313"/>
            </a:xfrm>
            <a:custGeom>
              <a:avLst/>
              <a:gdLst>
                <a:gd name="T0" fmla="*/ 15 w 45"/>
                <a:gd name="T1" fmla="*/ 5 h 24"/>
                <a:gd name="T2" fmla="*/ 15 w 45"/>
                <a:gd name="T3" fmla="*/ 17 h 24"/>
                <a:gd name="T4" fmla="*/ 18 w 45"/>
                <a:gd name="T5" fmla="*/ 18 h 24"/>
                <a:gd name="T6" fmla="*/ 19 w 45"/>
                <a:gd name="T7" fmla="*/ 18 h 24"/>
                <a:gd name="T8" fmla="*/ 22 w 45"/>
                <a:gd name="T9" fmla="*/ 20 h 24"/>
                <a:gd name="T10" fmla="*/ 22 w 45"/>
                <a:gd name="T11" fmla="*/ 20 h 24"/>
                <a:gd name="T12" fmla="*/ 24 w 45"/>
                <a:gd name="T13" fmla="*/ 21 h 24"/>
                <a:gd name="T14" fmla="*/ 24 w 45"/>
                <a:gd name="T15" fmla="*/ 21 h 24"/>
                <a:gd name="T16" fmla="*/ 24 w 45"/>
                <a:gd name="T17" fmla="*/ 22 h 24"/>
                <a:gd name="T18" fmla="*/ 24 w 45"/>
                <a:gd name="T19" fmla="*/ 21 h 24"/>
                <a:gd name="T20" fmla="*/ 26 w 45"/>
                <a:gd name="T21" fmla="*/ 21 h 24"/>
                <a:gd name="T22" fmla="*/ 27 w 45"/>
                <a:gd name="T23" fmla="*/ 23 h 24"/>
                <a:gd name="T24" fmla="*/ 29 w 45"/>
                <a:gd name="T25" fmla="*/ 22 h 24"/>
                <a:gd name="T26" fmla="*/ 30 w 45"/>
                <a:gd name="T27" fmla="*/ 23 h 24"/>
                <a:gd name="T28" fmla="*/ 31 w 45"/>
                <a:gd name="T29" fmla="*/ 22 h 24"/>
                <a:gd name="T30" fmla="*/ 32 w 45"/>
                <a:gd name="T31" fmla="*/ 22 h 24"/>
                <a:gd name="T32" fmla="*/ 32 w 45"/>
                <a:gd name="T33" fmla="*/ 22 h 24"/>
                <a:gd name="T34" fmla="*/ 32 w 45"/>
                <a:gd name="T35" fmla="*/ 22 h 24"/>
                <a:gd name="T36" fmla="*/ 34 w 45"/>
                <a:gd name="T37" fmla="*/ 22 h 24"/>
                <a:gd name="T38" fmla="*/ 34 w 45"/>
                <a:gd name="T39" fmla="*/ 22 h 24"/>
                <a:gd name="T40" fmla="*/ 35 w 45"/>
                <a:gd name="T41" fmla="*/ 23 h 24"/>
                <a:gd name="T42" fmla="*/ 36 w 45"/>
                <a:gd name="T43" fmla="*/ 23 h 24"/>
                <a:gd name="T44" fmla="*/ 39 w 45"/>
                <a:gd name="T45" fmla="*/ 22 h 24"/>
                <a:gd name="T46" fmla="*/ 39 w 45"/>
                <a:gd name="T47" fmla="*/ 22 h 24"/>
                <a:gd name="T48" fmla="*/ 41 w 45"/>
                <a:gd name="T49" fmla="*/ 22 h 24"/>
                <a:gd name="T50" fmla="*/ 42 w 45"/>
                <a:gd name="T51" fmla="*/ 23 h 24"/>
                <a:gd name="T52" fmla="*/ 43 w 45"/>
                <a:gd name="T53" fmla="*/ 24 h 24"/>
                <a:gd name="T54" fmla="*/ 44 w 45"/>
                <a:gd name="T55" fmla="*/ 24 h 24"/>
                <a:gd name="T56" fmla="*/ 45 w 45"/>
                <a:gd name="T57" fmla="*/ 24 h 24"/>
                <a:gd name="T58" fmla="*/ 44 w 45"/>
                <a:gd name="T59" fmla="*/ 2 h 24"/>
                <a:gd name="T60" fmla="*/ 6 w 45"/>
                <a:gd name="T61" fmla="*/ 1 h 24"/>
                <a:gd name="T62" fmla="*/ 1 w 45"/>
                <a:gd name="T6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" h="24">
                  <a:moveTo>
                    <a:pt x="0" y="3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6" y="17"/>
                    <a:pt x="17" y="17"/>
                  </a:cubicBezTo>
                  <a:cubicBezTo>
                    <a:pt x="17" y="17"/>
                    <a:pt x="18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9"/>
                    <a:pt x="20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2"/>
                    <a:pt x="24" y="22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5" y="20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7" y="23"/>
                    <a:pt x="27" y="23"/>
                  </a:cubicBezTo>
                  <a:cubicBezTo>
                    <a:pt x="28" y="23"/>
                    <a:pt x="28" y="22"/>
                    <a:pt x="28" y="22"/>
                  </a:cubicBezTo>
                  <a:cubicBezTo>
                    <a:pt x="28" y="22"/>
                    <a:pt x="29" y="22"/>
                    <a:pt x="29" y="22"/>
                  </a:cubicBezTo>
                  <a:cubicBezTo>
                    <a:pt x="29" y="22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1" y="22"/>
                    <a:pt x="31" y="22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2" y="23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1"/>
                    <a:pt x="32" y="21"/>
                    <a:pt x="32" y="22"/>
                  </a:cubicBezTo>
                  <a:cubicBezTo>
                    <a:pt x="33" y="22"/>
                    <a:pt x="33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6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7" y="23"/>
                    <a:pt x="38" y="23"/>
                    <a:pt x="38" y="23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0" y="22"/>
                    <a:pt x="40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2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43" y="23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5" y="24"/>
                    <a:pt x="45" y="24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2" name="Freeform 433">
              <a:extLst>
                <a:ext uri="{FF2B5EF4-FFF2-40B4-BE49-F238E27FC236}">
                  <a16:creationId xmlns:a16="http://schemas.microsoft.com/office/drawing/2014/main" id="{18739A3F-EB8B-4747-9B97-893910F52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76414" y="990601"/>
              <a:ext cx="95250" cy="84138"/>
            </a:xfrm>
            <a:custGeom>
              <a:avLst/>
              <a:gdLst>
                <a:gd name="T0" fmla="*/ 26 w 26"/>
                <a:gd name="T1" fmla="*/ 4 h 23"/>
                <a:gd name="T2" fmla="*/ 26 w 26"/>
                <a:gd name="T3" fmla="*/ 3 h 23"/>
                <a:gd name="T4" fmla="*/ 25 w 26"/>
                <a:gd name="T5" fmla="*/ 2 h 23"/>
                <a:gd name="T6" fmla="*/ 25 w 26"/>
                <a:gd name="T7" fmla="*/ 2 h 23"/>
                <a:gd name="T8" fmla="*/ 23 w 26"/>
                <a:gd name="T9" fmla="*/ 2 h 23"/>
                <a:gd name="T10" fmla="*/ 23 w 26"/>
                <a:gd name="T11" fmla="*/ 1 h 23"/>
                <a:gd name="T12" fmla="*/ 23 w 26"/>
                <a:gd name="T13" fmla="*/ 0 h 23"/>
                <a:gd name="T14" fmla="*/ 23 w 26"/>
                <a:gd name="T15" fmla="*/ 0 h 23"/>
                <a:gd name="T16" fmla="*/ 0 w 26"/>
                <a:gd name="T17" fmla="*/ 1 h 23"/>
                <a:gd name="T18" fmla="*/ 0 w 26"/>
                <a:gd name="T19" fmla="*/ 12 h 23"/>
                <a:gd name="T20" fmla="*/ 1 w 26"/>
                <a:gd name="T21" fmla="*/ 19 h 23"/>
                <a:gd name="T22" fmla="*/ 1 w 26"/>
                <a:gd name="T23" fmla="*/ 19 h 23"/>
                <a:gd name="T24" fmla="*/ 1 w 26"/>
                <a:gd name="T25" fmla="*/ 19 h 23"/>
                <a:gd name="T26" fmla="*/ 1 w 26"/>
                <a:gd name="T27" fmla="*/ 19 h 23"/>
                <a:gd name="T28" fmla="*/ 1 w 26"/>
                <a:gd name="T29" fmla="*/ 19 h 23"/>
                <a:gd name="T30" fmla="*/ 2 w 26"/>
                <a:gd name="T31" fmla="*/ 20 h 23"/>
                <a:gd name="T32" fmla="*/ 2 w 26"/>
                <a:gd name="T33" fmla="*/ 20 h 23"/>
                <a:gd name="T34" fmla="*/ 2 w 26"/>
                <a:gd name="T35" fmla="*/ 20 h 23"/>
                <a:gd name="T36" fmla="*/ 3 w 26"/>
                <a:gd name="T37" fmla="*/ 23 h 23"/>
                <a:gd name="T38" fmla="*/ 19 w 26"/>
                <a:gd name="T39" fmla="*/ 22 h 23"/>
                <a:gd name="T40" fmla="*/ 20 w 26"/>
                <a:gd name="T41" fmla="*/ 20 h 23"/>
                <a:gd name="T42" fmla="*/ 20 w 26"/>
                <a:gd name="T43" fmla="*/ 20 h 23"/>
                <a:gd name="T44" fmla="*/ 19 w 26"/>
                <a:gd name="T45" fmla="*/ 20 h 23"/>
                <a:gd name="T46" fmla="*/ 19 w 26"/>
                <a:gd name="T47" fmla="*/ 19 h 23"/>
                <a:gd name="T48" fmla="*/ 19 w 26"/>
                <a:gd name="T49" fmla="*/ 19 h 23"/>
                <a:gd name="T50" fmla="*/ 19 w 26"/>
                <a:gd name="T51" fmla="*/ 19 h 23"/>
                <a:gd name="T52" fmla="*/ 19 w 26"/>
                <a:gd name="T53" fmla="*/ 19 h 23"/>
                <a:gd name="T54" fmla="*/ 19 w 26"/>
                <a:gd name="T55" fmla="*/ 18 h 23"/>
                <a:gd name="T56" fmla="*/ 19 w 26"/>
                <a:gd name="T57" fmla="*/ 17 h 23"/>
                <a:gd name="T58" fmla="*/ 19 w 26"/>
                <a:gd name="T59" fmla="*/ 16 h 23"/>
                <a:gd name="T60" fmla="*/ 20 w 26"/>
                <a:gd name="T61" fmla="*/ 15 h 23"/>
                <a:gd name="T62" fmla="*/ 21 w 26"/>
                <a:gd name="T63" fmla="*/ 13 h 23"/>
                <a:gd name="T64" fmla="*/ 21 w 26"/>
                <a:gd name="T65" fmla="*/ 13 h 23"/>
                <a:gd name="T66" fmla="*/ 21 w 26"/>
                <a:gd name="T67" fmla="*/ 13 h 23"/>
                <a:gd name="T68" fmla="*/ 22 w 26"/>
                <a:gd name="T69" fmla="*/ 12 h 23"/>
                <a:gd name="T70" fmla="*/ 22 w 26"/>
                <a:gd name="T71" fmla="*/ 11 h 23"/>
                <a:gd name="T72" fmla="*/ 22 w 26"/>
                <a:gd name="T73" fmla="*/ 11 h 23"/>
                <a:gd name="T74" fmla="*/ 22 w 26"/>
                <a:gd name="T75" fmla="*/ 11 h 23"/>
                <a:gd name="T76" fmla="*/ 23 w 26"/>
                <a:gd name="T77" fmla="*/ 10 h 23"/>
                <a:gd name="T78" fmla="*/ 23 w 26"/>
                <a:gd name="T79" fmla="*/ 9 h 23"/>
                <a:gd name="T80" fmla="*/ 23 w 26"/>
                <a:gd name="T81" fmla="*/ 9 h 23"/>
                <a:gd name="T82" fmla="*/ 23 w 26"/>
                <a:gd name="T83" fmla="*/ 9 h 23"/>
                <a:gd name="T84" fmla="*/ 23 w 26"/>
                <a:gd name="T85" fmla="*/ 9 h 23"/>
                <a:gd name="T86" fmla="*/ 23 w 26"/>
                <a:gd name="T87" fmla="*/ 9 h 23"/>
                <a:gd name="T88" fmla="*/ 23 w 26"/>
                <a:gd name="T89" fmla="*/ 9 h 23"/>
                <a:gd name="T90" fmla="*/ 24 w 26"/>
                <a:gd name="T91" fmla="*/ 8 h 23"/>
                <a:gd name="T92" fmla="*/ 24 w 26"/>
                <a:gd name="T93" fmla="*/ 7 h 23"/>
                <a:gd name="T94" fmla="*/ 24 w 26"/>
                <a:gd name="T95" fmla="*/ 6 h 23"/>
                <a:gd name="T96" fmla="*/ 25 w 26"/>
                <a:gd name="T97" fmla="*/ 5 h 23"/>
                <a:gd name="T98" fmla="*/ 25 w 26"/>
                <a:gd name="T99" fmla="*/ 5 h 23"/>
                <a:gd name="T100" fmla="*/ 25 w 26"/>
                <a:gd name="T101" fmla="*/ 4 h 23"/>
                <a:gd name="T102" fmla="*/ 26 w 26"/>
                <a:gd name="T103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" h="23">
                  <a:moveTo>
                    <a:pt x="26" y="4"/>
                  </a:moveTo>
                  <a:cubicBezTo>
                    <a:pt x="26" y="4"/>
                    <a:pt x="26" y="4"/>
                    <a:pt x="26" y="3"/>
                  </a:cubicBezTo>
                  <a:cubicBezTo>
                    <a:pt x="25" y="3"/>
                    <a:pt x="25" y="3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2"/>
                    <a:pt x="23" y="2"/>
                  </a:cubicBezTo>
                  <a:cubicBezTo>
                    <a:pt x="23" y="2"/>
                    <a:pt x="23" y="2"/>
                    <a:pt x="23" y="1"/>
                  </a:cubicBezTo>
                  <a:cubicBezTo>
                    <a:pt x="23" y="1"/>
                    <a:pt x="23" y="1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"/>
                    <a:pt x="0" y="9"/>
                    <a:pt x="0" y="12"/>
                  </a:cubicBezTo>
                  <a:cubicBezTo>
                    <a:pt x="1" y="15"/>
                    <a:pt x="1" y="17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2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6"/>
                  </a:cubicBezTo>
                  <a:cubicBezTo>
                    <a:pt x="19" y="16"/>
                    <a:pt x="20" y="15"/>
                    <a:pt x="20" y="15"/>
                  </a:cubicBezTo>
                  <a:cubicBezTo>
                    <a:pt x="20" y="14"/>
                    <a:pt x="21" y="14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2" y="12"/>
                  </a:cubicBezTo>
                  <a:cubicBezTo>
                    <a:pt x="22" y="12"/>
                    <a:pt x="22" y="12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4" y="8"/>
                    <a:pt x="24" y="8"/>
                  </a:cubicBezTo>
                  <a:cubicBezTo>
                    <a:pt x="24" y="8"/>
                    <a:pt x="24" y="7"/>
                    <a:pt x="24" y="7"/>
                  </a:cubicBezTo>
                  <a:cubicBezTo>
                    <a:pt x="24" y="7"/>
                    <a:pt x="24" y="7"/>
                    <a:pt x="24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6" y="4"/>
                    <a:pt x="26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3" name="Freeform 434">
              <a:extLst>
                <a:ext uri="{FF2B5EF4-FFF2-40B4-BE49-F238E27FC236}">
                  <a16:creationId xmlns:a16="http://schemas.microsoft.com/office/drawing/2014/main" id="{40B6137E-75C2-42AB-874D-BCAA9CBA4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20852" y="854076"/>
              <a:ext cx="73025" cy="127000"/>
            </a:xfrm>
            <a:custGeom>
              <a:avLst/>
              <a:gdLst>
                <a:gd name="T0" fmla="*/ 13 w 20"/>
                <a:gd name="T1" fmla="*/ 35 h 35"/>
                <a:gd name="T2" fmla="*/ 14 w 20"/>
                <a:gd name="T3" fmla="*/ 33 h 35"/>
                <a:gd name="T4" fmla="*/ 16 w 20"/>
                <a:gd name="T5" fmla="*/ 34 h 35"/>
                <a:gd name="T6" fmla="*/ 17 w 20"/>
                <a:gd name="T7" fmla="*/ 32 h 35"/>
                <a:gd name="T8" fmla="*/ 18 w 20"/>
                <a:gd name="T9" fmla="*/ 31 h 35"/>
                <a:gd name="T10" fmla="*/ 18 w 20"/>
                <a:gd name="T11" fmla="*/ 29 h 35"/>
                <a:gd name="T12" fmla="*/ 18 w 20"/>
                <a:gd name="T13" fmla="*/ 28 h 35"/>
                <a:gd name="T14" fmla="*/ 18 w 20"/>
                <a:gd name="T15" fmla="*/ 27 h 35"/>
                <a:gd name="T16" fmla="*/ 18 w 20"/>
                <a:gd name="T17" fmla="*/ 27 h 35"/>
                <a:gd name="T18" fmla="*/ 19 w 20"/>
                <a:gd name="T19" fmla="*/ 26 h 35"/>
                <a:gd name="T20" fmla="*/ 20 w 20"/>
                <a:gd name="T21" fmla="*/ 24 h 35"/>
                <a:gd name="T22" fmla="*/ 20 w 20"/>
                <a:gd name="T23" fmla="*/ 22 h 35"/>
                <a:gd name="T24" fmla="*/ 20 w 20"/>
                <a:gd name="T25" fmla="*/ 20 h 35"/>
                <a:gd name="T26" fmla="*/ 19 w 20"/>
                <a:gd name="T27" fmla="*/ 4 h 35"/>
                <a:gd name="T28" fmla="*/ 17 w 20"/>
                <a:gd name="T29" fmla="*/ 1 h 35"/>
                <a:gd name="T30" fmla="*/ 16 w 20"/>
                <a:gd name="T31" fmla="*/ 0 h 35"/>
                <a:gd name="T32" fmla="*/ 3 w 20"/>
                <a:gd name="T33" fmla="*/ 0 h 35"/>
                <a:gd name="T34" fmla="*/ 5 w 20"/>
                <a:gd name="T35" fmla="*/ 2 h 35"/>
                <a:gd name="T36" fmla="*/ 6 w 20"/>
                <a:gd name="T37" fmla="*/ 3 h 35"/>
                <a:gd name="T38" fmla="*/ 6 w 20"/>
                <a:gd name="T39" fmla="*/ 5 h 35"/>
                <a:gd name="T40" fmla="*/ 6 w 20"/>
                <a:gd name="T41" fmla="*/ 5 h 35"/>
                <a:gd name="T42" fmla="*/ 5 w 20"/>
                <a:gd name="T43" fmla="*/ 6 h 35"/>
                <a:gd name="T44" fmla="*/ 3 w 20"/>
                <a:gd name="T45" fmla="*/ 8 h 35"/>
                <a:gd name="T46" fmla="*/ 3 w 20"/>
                <a:gd name="T47" fmla="*/ 8 h 35"/>
                <a:gd name="T48" fmla="*/ 2 w 20"/>
                <a:gd name="T49" fmla="*/ 9 h 35"/>
                <a:gd name="T50" fmla="*/ 2 w 20"/>
                <a:gd name="T51" fmla="*/ 11 h 35"/>
                <a:gd name="T52" fmla="*/ 1 w 20"/>
                <a:gd name="T53" fmla="*/ 12 h 35"/>
                <a:gd name="T54" fmla="*/ 0 w 20"/>
                <a:gd name="T55" fmla="*/ 14 h 35"/>
                <a:gd name="T56" fmla="*/ 1 w 20"/>
                <a:gd name="T57" fmla="*/ 18 h 35"/>
                <a:gd name="T58" fmla="*/ 3 w 20"/>
                <a:gd name="T59" fmla="*/ 20 h 35"/>
                <a:gd name="T60" fmla="*/ 4 w 20"/>
                <a:gd name="T61" fmla="*/ 22 h 35"/>
                <a:gd name="T62" fmla="*/ 7 w 20"/>
                <a:gd name="T63" fmla="*/ 24 h 35"/>
                <a:gd name="T64" fmla="*/ 7 w 20"/>
                <a:gd name="T65" fmla="*/ 27 h 35"/>
                <a:gd name="T66" fmla="*/ 10 w 20"/>
                <a:gd name="T67" fmla="*/ 30 h 35"/>
                <a:gd name="T68" fmla="*/ 11 w 20"/>
                <a:gd name="T69" fmla="*/ 33 h 35"/>
                <a:gd name="T70" fmla="*/ 13 w 20"/>
                <a:gd name="T7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" h="35">
                  <a:moveTo>
                    <a:pt x="13" y="35"/>
                  </a:move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4"/>
                    <a:pt x="13" y="34"/>
                  </a:cubicBezTo>
                  <a:cubicBezTo>
                    <a:pt x="13" y="34"/>
                    <a:pt x="13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5" y="33"/>
                    <a:pt x="15" y="34"/>
                    <a:pt x="16" y="3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8" y="32"/>
                    <a:pt x="18" y="31"/>
                    <a:pt x="18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5"/>
                    <a:pt x="19" y="25"/>
                  </a:cubicBezTo>
                  <a:cubicBezTo>
                    <a:pt x="19" y="25"/>
                    <a:pt x="19" y="25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2"/>
                    <a:pt x="20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8" y="4"/>
                    <a:pt x="18" y="3"/>
                  </a:cubicBezTo>
                  <a:cubicBezTo>
                    <a:pt x="18" y="3"/>
                    <a:pt x="17" y="2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4" y="0"/>
                    <a:pt x="3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4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4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1" y="16"/>
                    <a:pt x="1" y="16"/>
                  </a:cubicBezTo>
                  <a:cubicBezTo>
                    <a:pt x="1" y="17"/>
                    <a:pt x="0" y="18"/>
                    <a:pt x="1" y="18"/>
                  </a:cubicBezTo>
                  <a:cubicBezTo>
                    <a:pt x="1" y="19"/>
                    <a:pt x="2" y="19"/>
                    <a:pt x="2" y="19"/>
                  </a:cubicBezTo>
                  <a:cubicBezTo>
                    <a:pt x="2" y="19"/>
                    <a:pt x="3" y="20"/>
                    <a:pt x="3" y="20"/>
                  </a:cubicBezTo>
                  <a:cubicBezTo>
                    <a:pt x="3" y="20"/>
                    <a:pt x="3" y="20"/>
                    <a:pt x="4" y="21"/>
                  </a:cubicBezTo>
                  <a:cubicBezTo>
                    <a:pt x="4" y="21"/>
                    <a:pt x="4" y="21"/>
                    <a:pt x="4" y="22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6" y="23"/>
                    <a:pt x="7" y="23"/>
                    <a:pt x="7" y="24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7" y="26"/>
                    <a:pt x="6" y="26"/>
                    <a:pt x="7" y="27"/>
                  </a:cubicBezTo>
                  <a:cubicBezTo>
                    <a:pt x="7" y="27"/>
                    <a:pt x="9" y="29"/>
                    <a:pt x="9" y="29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0"/>
                    <a:pt x="10" y="30"/>
                    <a:pt x="11" y="31"/>
                  </a:cubicBezTo>
                  <a:cubicBezTo>
                    <a:pt x="11" y="31"/>
                    <a:pt x="11" y="32"/>
                    <a:pt x="11" y="33"/>
                  </a:cubicBezTo>
                  <a:cubicBezTo>
                    <a:pt x="11" y="34"/>
                    <a:pt x="12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4" name="Freeform 435">
              <a:extLst>
                <a:ext uri="{FF2B5EF4-FFF2-40B4-BE49-F238E27FC236}">
                  <a16:creationId xmlns:a16="http://schemas.microsoft.com/office/drawing/2014/main" id="{7B0DF148-DA93-4571-865D-8C282FE36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71627" y="904876"/>
              <a:ext cx="144463" cy="76200"/>
            </a:xfrm>
            <a:custGeom>
              <a:avLst/>
              <a:gdLst>
                <a:gd name="T0" fmla="*/ 40 w 40"/>
                <a:gd name="T1" fmla="*/ 13 h 21"/>
                <a:gd name="T2" fmla="*/ 40 w 40"/>
                <a:gd name="T3" fmla="*/ 14 h 21"/>
                <a:gd name="T4" fmla="*/ 39 w 40"/>
                <a:gd name="T5" fmla="*/ 14 h 21"/>
                <a:gd name="T6" fmla="*/ 38 w 40"/>
                <a:gd name="T7" fmla="*/ 14 h 21"/>
                <a:gd name="T8" fmla="*/ 37 w 40"/>
                <a:gd name="T9" fmla="*/ 14 h 21"/>
                <a:gd name="T10" fmla="*/ 32 w 40"/>
                <a:gd name="T11" fmla="*/ 12 h 21"/>
                <a:gd name="T12" fmla="*/ 35 w 40"/>
                <a:gd name="T13" fmla="*/ 12 h 21"/>
                <a:gd name="T14" fmla="*/ 38 w 40"/>
                <a:gd name="T15" fmla="*/ 13 h 21"/>
                <a:gd name="T16" fmla="*/ 36 w 40"/>
                <a:gd name="T17" fmla="*/ 11 h 21"/>
                <a:gd name="T18" fmla="*/ 36 w 40"/>
                <a:gd name="T19" fmla="*/ 10 h 21"/>
                <a:gd name="T20" fmla="*/ 34 w 40"/>
                <a:gd name="T21" fmla="*/ 9 h 21"/>
                <a:gd name="T22" fmla="*/ 36 w 40"/>
                <a:gd name="T23" fmla="*/ 9 h 21"/>
                <a:gd name="T24" fmla="*/ 37 w 40"/>
                <a:gd name="T25" fmla="*/ 9 h 21"/>
                <a:gd name="T26" fmla="*/ 36 w 40"/>
                <a:gd name="T27" fmla="*/ 9 h 21"/>
                <a:gd name="T28" fmla="*/ 36 w 40"/>
                <a:gd name="T29" fmla="*/ 7 h 21"/>
                <a:gd name="T30" fmla="*/ 33 w 40"/>
                <a:gd name="T31" fmla="*/ 6 h 21"/>
                <a:gd name="T32" fmla="*/ 32 w 40"/>
                <a:gd name="T33" fmla="*/ 6 h 21"/>
                <a:gd name="T34" fmla="*/ 31 w 40"/>
                <a:gd name="T35" fmla="*/ 5 h 21"/>
                <a:gd name="T36" fmla="*/ 31 w 40"/>
                <a:gd name="T37" fmla="*/ 3 h 21"/>
                <a:gd name="T38" fmla="*/ 30 w 40"/>
                <a:gd name="T39" fmla="*/ 1 h 21"/>
                <a:gd name="T40" fmla="*/ 28 w 40"/>
                <a:gd name="T41" fmla="*/ 0 h 21"/>
                <a:gd name="T42" fmla="*/ 27 w 40"/>
                <a:gd name="T43" fmla="*/ 0 h 21"/>
                <a:gd name="T44" fmla="*/ 26 w 40"/>
                <a:gd name="T45" fmla="*/ 1 h 21"/>
                <a:gd name="T46" fmla="*/ 25 w 40"/>
                <a:gd name="T47" fmla="*/ 2 h 21"/>
                <a:gd name="T48" fmla="*/ 24 w 40"/>
                <a:gd name="T49" fmla="*/ 2 h 21"/>
                <a:gd name="T50" fmla="*/ 23 w 40"/>
                <a:gd name="T51" fmla="*/ 4 h 21"/>
                <a:gd name="T52" fmla="*/ 22 w 40"/>
                <a:gd name="T53" fmla="*/ 6 h 21"/>
                <a:gd name="T54" fmla="*/ 20 w 40"/>
                <a:gd name="T55" fmla="*/ 7 h 21"/>
                <a:gd name="T56" fmla="*/ 18 w 40"/>
                <a:gd name="T57" fmla="*/ 7 h 21"/>
                <a:gd name="T58" fmla="*/ 17 w 40"/>
                <a:gd name="T59" fmla="*/ 9 h 21"/>
                <a:gd name="T60" fmla="*/ 15 w 40"/>
                <a:gd name="T61" fmla="*/ 11 h 21"/>
                <a:gd name="T62" fmla="*/ 14 w 40"/>
                <a:gd name="T63" fmla="*/ 12 h 21"/>
                <a:gd name="T64" fmla="*/ 13 w 40"/>
                <a:gd name="T65" fmla="*/ 13 h 21"/>
                <a:gd name="T66" fmla="*/ 12 w 40"/>
                <a:gd name="T67" fmla="*/ 13 h 21"/>
                <a:gd name="T68" fmla="*/ 11 w 40"/>
                <a:gd name="T69" fmla="*/ 13 h 21"/>
                <a:gd name="T70" fmla="*/ 10 w 40"/>
                <a:gd name="T71" fmla="*/ 14 h 21"/>
                <a:gd name="T72" fmla="*/ 8 w 40"/>
                <a:gd name="T73" fmla="*/ 14 h 21"/>
                <a:gd name="T74" fmla="*/ 7 w 40"/>
                <a:gd name="T75" fmla="*/ 13 h 21"/>
                <a:gd name="T76" fmla="*/ 7 w 40"/>
                <a:gd name="T77" fmla="*/ 13 h 21"/>
                <a:gd name="T78" fmla="*/ 6 w 40"/>
                <a:gd name="T79" fmla="*/ 15 h 21"/>
                <a:gd name="T80" fmla="*/ 4 w 40"/>
                <a:gd name="T81" fmla="*/ 17 h 21"/>
                <a:gd name="T82" fmla="*/ 4 w 40"/>
                <a:gd name="T83" fmla="*/ 17 h 21"/>
                <a:gd name="T84" fmla="*/ 4 w 40"/>
                <a:gd name="T85" fmla="*/ 17 h 21"/>
                <a:gd name="T86" fmla="*/ 3 w 40"/>
                <a:gd name="T87" fmla="*/ 18 h 21"/>
                <a:gd name="T88" fmla="*/ 3 w 40"/>
                <a:gd name="T89" fmla="*/ 18 h 21"/>
                <a:gd name="T90" fmla="*/ 2 w 40"/>
                <a:gd name="T91" fmla="*/ 19 h 21"/>
                <a:gd name="T92" fmla="*/ 0 w 40"/>
                <a:gd name="T93" fmla="*/ 20 h 21"/>
                <a:gd name="T94" fmla="*/ 0 w 40"/>
                <a:gd name="T95" fmla="*/ 21 h 21"/>
                <a:gd name="T96" fmla="*/ 11 w 40"/>
                <a:gd name="T97" fmla="*/ 20 h 21"/>
                <a:gd name="T98" fmla="*/ 11 w 40"/>
                <a:gd name="T99" fmla="*/ 20 h 21"/>
                <a:gd name="T100" fmla="*/ 11 w 40"/>
                <a:gd name="T101" fmla="*/ 20 h 21"/>
                <a:gd name="T102" fmla="*/ 11 w 40"/>
                <a:gd name="T103" fmla="*/ 20 h 21"/>
                <a:gd name="T104" fmla="*/ 40 w 40"/>
                <a:gd name="T105" fmla="*/ 15 h 21"/>
                <a:gd name="T106" fmla="*/ 40 w 40"/>
                <a:gd name="T107" fmla="*/ 14 h 21"/>
                <a:gd name="T108" fmla="*/ 40 w 40"/>
                <a:gd name="T10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" h="21">
                  <a:moveTo>
                    <a:pt x="40" y="13"/>
                  </a:moveTo>
                  <a:cubicBezTo>
                    <a:pt x="40" y="13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3"/>
                    <a:pt x="38" y="13"/>
                    <a:pt x="38" y="14"/>
                  </a:cubicBezTo>
                  <a:cubicBezTo>
                    <a:pt x="38" y="14"/>
                    <a:pt x="37" y="14"/>
                    <a:pt x="37" y="14"/>
                  </a:cubicBezTo>
                  <a:cubicBezTo>
                    <a:pt x="36" y="13"/>
                    <a:pt x="35" y="12"/>
                    <a:pt x="32" y="12"/>
                  </a:cubicBezTo>
                  <a:cubicBezTo>
                    <a:pt x="32" y="12"/>
                    <a:pt x="34" y="11"/>
                    <a:pt x="35" y="12"/>
                  </a:cubicBezTo>
                  <a:cubicBezTo>
                    <a:pt x="37" y="12"/>
                    <a:pt x="37" y="13"/>
                    <a:pt x="38" y="13"/>
                  </a:cubicBezTo>
                  <a:cubicBezTo>
                    <a:pt x="38" y="13"/>
                    <a:pt x="38" y="12"/>
                    <a:pt x="36" y="11"/>
                  </a:cubicBezTo>
                  <a:cubicBezTo>
                    <a:pt x="36" y="11"/>
                    <a:pt x="37" y="11"/>
                    <a:pt x="36" y="10"/>
                  </a:cubicBezTo>
                  <a:cubicBezTo>
                    <a:pt x="34" y="10"/>
                    <a:pt x="34" y="10"/>
                    <a:pt x="34" y="9"/>
                  </a:cubicBezTo>
                  <a:cubicBezTo>
                    <a:pt x="34" y="9"/>
                    <a:pt x="35" y="9"/>
                    <a:pt x="36" y="9"/>
                  </a:cubicBezTo>
                  <a:cubicBezTo>
                    <a:pt x="36" y="9"/>
                    <a:pt x="36" y="10"/>
                    <a:pt x="37" y="9"/>
                  </a:cubicBezTo>
                  <a:cubicBezTo>
                    <a:pt x="37" y="9"/>
                    <a:pt x="37" y="9"/>
                    <a:pt x="36" y="9"/>
                  </a:cubicBezTo>
                  <a:cubicBezTo>
                    <a:pt x="36" y="9"/>
                    <a:pt x="36" y="8"/>
                    <a:pt x="36" y="7"/>
                  </a:cubicBezTo>
                  <a:cubicBezTo>
                    <a:pt x="35" y="6"/>
                    <a:pt x="34" y="7"/>
                    <a:pt x="33" y="6"/>
                  </a:cubicBezTo>
                  <a:cubicBezTo>
                    <a:pt x="32" y="6"/>
                    <a:pt x="32" y="5"/>
                    <a:pt x="32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0" y="4"/>
                    <a:pt x="31" y="4"/>
                    <a:pt x="31" y="3"/>
                  </a:cubicBezTo>
                  <a:cubicBezTo>
                    <a:pt x="31" y="2"/>
                    <a:pt x="30" y="1"/>
                    <a:pt x="30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7" y="0"/>
                    <a:pt x="26" y="0"/>
                    <a:pt x="26" y="1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3"/>
                    <a:pt x="23" y="4"/>
                    <a:pt x="23" y="4"/>
                  </a:cubicBezTo>
                  <a:cubicBezTo>
                    <a:pt x="22" y="4"/>
                    <a:pt x="22" y="5"/>
                    <a:pt x="22" y="6"/>
                  </a:cubicBezTo>
                  <a:cubicBezTo>
                    <a:pt x="22" y="6"/>
                    <a:pt x="20" y="7"/>
                    <a:pt x="20" y="7"/>
                  </a:cubicBezTo>
                  <a:cubicBezTo>
                    <a:pt x="19" y="6"/>
                    <a:pt x="18" y="6"/>
                    <a:pt x="18" y="7"/>
                  </a:cubicBezTo>
                  <a:cubicBezTo>
                    <a:pt x="19" y="8"/>
                    <a:pt x="18" y="9"/>
                    <a:pt x="17" y="9"/>
                  </a:cubicBezTo>
                  <a:cubicBezTo>
                    <a:pt x="16" y="9"/>
                    <a:pt x="15" y="10"/>
                    <a:pt x="15" y="11"/>
                  </a:cubicBezTo>
                  <a:cubicBezTo>
                    <a:pt x="15" y="12"/>
                    <a:pt x="15" y="12"/>
                    <a:pt x="14" y="12"/>
                  </a:cubicBezTo>
                  <a:cubicBezTo>
                    <a:pt x="13" y="12"/>
                    <a:pt x="13" y="13"/>
                    <a:pt x="13" y="13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2" y="13"/>
                    <a:pt x="12" y="13"/>
                    <a:pt x="11" y="13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10" y="15"/>
                    <a:pt x="8" y="14"/>
                    <a:pt x="8" y="14"/>
                  </a:cubicBezTo>
                  <a:cubicBezTo>
                    <a:pt x="8" y="14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4"/>
                    <a:pt x="6" y="15"/>
                  </a:cubicBezTo>
                  <a:cubicBezTo>
                    <a:pt x="5" y="15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2" y="19"/>
                  </a:cubicBezTo>
                  <a:cubicBezTo>
                    <a:pt x="2" y="19"/>
                    <a:pt x="1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3"/>
                    <a:pt x="40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5" name="Freeform 436">
              <a:extLst>
                <a:ext uri="{FF2B5EF4-FFF2-40B4-BE49-F238E27FC236}">
                  <a16:creationId xmlns:a16="http://schemas.microsoft.com/office/drawing/2014/main" id="{A10F943A-D251-44B0-8D06-F0EE9B615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81164" y="922338"/>
              <a:ext cx="134938" cy="68263"/>
            </a:xfrm>
            <a:custGeom>
              <a:avLst/>
              <a:gdLst>
                <a:gd name="T0" fmla="*/ 30 w 37"/>
                <a:gd name="T1" fmla="*/ 15 h 19"/>
                <a:gd name="T2" fmla="*/ 33 w 37"/>
                <a:gd name="T3" fmla="*/ 13 h 19"/>
                <a:gd name="T4" fmla="*/ 34 w 37"/>
                <a:gd name="T5" fmla="*/ 12 h 19"/>
                <a:gd name="T6" fmla="*/ 37 w 37"/>
                <a:gd name="T7" fmla="*/ 8 h 19"/>
                <a:gd name="T8" fmla="*/ 36 w 37"/>
                <a:gd name="T9" fmla="*/ 7 h 19"/>
                <a:gd name="T10" fmla="*/ 35 w 37"/>
                <a:gd name="T11" fmla="*/ 6 h 19"/>
                <a:gd name="T12" fmla="*/ 35 w 37"/>
                <a:gd name="T13" fmla="*/ 4 h 19"/>
                <a:gd name="T14" fmla="*/ 32 w 37"/>
                <a:gd name="T15" fmla="*/ 2 h 19"/>
                <a:gd name="T16" fmla="*/ 30 w 37"/>
                <a:gd name="T17" fmla="*/ 2 h 19"/>
                <a:gd name="T18" fmla="*/ 27 w 37"/>
                <a:gd name="T19" fmla="*/ 1 h 19"/>
                <a:gd name="T20" fmla="*/ 22 w 37"/>
                <a:gd name="T21" fmla="*/ 0 h 19"/>
                <a:gd name="T22" fmla="*/ 23 w 37"/>
                <a:gd name="T23" fmla="*/ 1 h 19"/>
                <a:gd name="T24" fmla="*/ 23 w 37"/>
                <a:gd name="T25" fmla="*/ 1 h 19"/>
                <a:gd name="T26" fmla="*/ 22 w 37"/>
                <a:gd name="T27" fmla="*/ 2 h 19"/>
                <a:gd name="T28" fmla="*/ 20 w 37"/>
                <a:gd name="T29" fmla="*/ 3 h 19"/>
                <a:gd name="T30" fmla="*/ 20 w 37"/>
                <a:gd name="T31" fmla="*/ 5 h 19"/>
                <a:gd name="T32" fmla="*/ 19 w 37"/>
                <a:gd name="T33" fmla="*/ 6 h 19"/>
                <a:gd name="T34" fmla="*/ 17 w 37"/>
                <a:gd name="T35" fmla="*/ 8 h 19"/>
                <a:gd name="T36" fmla="*/ 17 w 37"/>
                <a:gd name="T37" fmla="*/ 8 h 19"/>
                <a:gd name="T38" fmla="*/ 15 w 37"/>
                <a:gd name="T39" fmla="*/ 7 h 19"/>
                <a:gd name="T40" fmla="*/ 15 w 37"/>
                <a:gd name="T41" fmla="*/ 9 h 19"/>
                <a:gd name="T42" fmla="*/ 14 w 37"/>
                <a:gd name="T43" fmla="*/ 9 h 19"/>
                <a:gd name="T44" fmla="*/ 13 w 37"/>
                <a:gd name="T45" fmla="*/ 9 h 19"/>
                <a:gd name="T46" fmla="*/ 12 w 37"/>
                <a:gd name="T47" fmla="*/ 9 h 19"/>
                <a:gd name="T48" fmla="*/ 9 w 37"/>
                <a:gd name="T49" fmla="*/ 10 h 19"/>
                <a:gd name="T50" fmla="*/ 8 w 37"/>
                <a:gd name="T51" fmla="*/ 9 h 19"/>
                <a:gd name="T52" fmla="*/ 7 w 37"/>
                <a:gd name="T53" fmla="*/ 10 h 19"/>
                <a:gd name="T54" fmla="*/ 7 w 37"/>
                <a:gd name="T55" fmla="*/ 12 h 19"/>
                <a:gd name="T56" fmla="*/ 6 w 37"/>
                <a:gd name="T57" fmla="*/ 13 h 19"/>
                <a:gd name="T58" fmla="*/ 6 w 37"/>
                <a:gd name="T59" fmla="*/ 13 h 19"/>
                <a:gd name="T60" fmla="*/ 5 w 37"/>
                <a:gd name="T61" fmla="*/ 15 h 19"/>
                <a:gd name="T62" fmla="*/ 3 w 37"/>
                <a:gd name="T63" fmla="*/ 14 h 19"/>
                <a:gd name="T64" fmla="*/ 2 w 37"/>
                <a:gd name="T65" fmla="*/ 16 h 19"/>
                <a:gd name="T66" fmla="*/ 2 w 37"/>
                <a:gd name="T67" fmla="*/ 16 h 19"/>
                <a:gd name="T68" fmla="*/ 2 w 37"/>
                <a:gd name="T69" fmla="*/ 16 h 19"/>
                <a:gd name="T70" fmla="*/ 0 w 37"/>
                <a:gd name="T71" fmla="*/ 18 h 19"/>
                <a:gd name="T72" fmla="*/ 0 w 37"/>
                <a:gd name="T73" fmla="*/ 19 h 19"/>
                <a:gd name="T74" fmla="*/ 7 w 37"/>
                <a:gd name="T75" fmla="*/ 18 h 19"/>
                <a:gd name="T76" fmla="*/ 30 w 37"/>
                <a:gd name="T77" fmla="*/ 16 h 19"/>
                <a:gd name="T78" fmla="*/ 30 w 37"/>
                <a:gd name="T7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19">
                  <a:moveTo>
                    <a:pt x="30" y="16"/>
                  </a:moveTo>
                  <a:cubicBezTo>
                    <a:pt x="30" y="16"/>
                    <a:pt x="30" y="16"/>
                    <a:pt x="30" y="15"/>
                  </a:cubicBezTo>
                  <a:cubicBezTo>
                    <a:pt x="31" y="15"/>
                    <a:pt x="32" y="14"/>
                    <a:pt x="32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4" y="12"/>
                    <a:pt x="34" y="12"/>
                  </a:cubicBezTo>
                  <a:cubicBezTo>
                    <a:pt x="34" y="11"/>
                    <a:pt x="35" y="10"/>
                    <a:pt x="36" y="10"/>
                  </a:cubicBezTo>
                  <a:cubicBezTo>
                    <a:pt x="37" y="9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6"/>
                    <a:pt x="35" y="6"/>
                    <a:pt x="35" y="6"/>
                  </a:cubicBezTo>
                  <a:cubicBezTo>
                    <a:pt x="35" y="6"/>
                    <a:pt x="35" y="6"/>
                    <a:pt x="35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4" y="4"/>
                    <a:pt x="34" y="3"/>
                  </a:cubicBezTo>
                  <a:cubicBezTo>
                    <a:pt x="33" y="2"/>
                    <a:pt x="32" y="2"/>
                    <a:pt x="32" y="2"/>
                  </a:cubicBezTo>
                  <a:cubicBezTo>
                    <a:pt x="32" y="2"/>
                    <a:pt x="32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29" y="2"/>
                    <a:pt x="29" y="2"/>
                    <a:pt x="28" y="2"/>
                  </a:cubicBezTo>
                  <a:cubicBezTo>
                    <a:pt x="28" y="2"/>
                    <a:pt x="28" y="1"/>
                    <a:pt x="27" y="1"/>
                  </a:cubicBezTo>
                  <a:cubicBezTo>
                    <a:pt x="26" y="1"/>
                    <a:pt x="25" y="1"/>
                    <a:pt x="24" y="1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2" y="1"/>
                    <a:pt x="22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2"/>
                    <a:pt x="22" y="2"/>
                  </a:cubicBezTo>
                  <a:cubicBezTo>
                    <a:pt x="22" y="2"/>
                    <a:pt x="22" y="3"/>
                    <a:pt x="21" y="3"/>
                  </a:cubicBezTo>
                  <a:cubicBezTo>
                    <a:pt x="21" y="3"/>
                    <a:pt x="20" y="3"/>
                    <a:pt x="20" y="3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6"/>
                    <a:pt x="20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8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6" y="7"/>
                    <a:pt x="16" y="7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1" y="9"/>
                    <a:pt x="10" y="9"/>
                  </a:cubicBezTo>
                  <a:cubicBezTo>
                    <a:pt x="10" y="9"/>
                    <a:pt x="10" y="10"/>
                    <a:pt x="9" y="10"/>
                  </a:cubicBezTo>
                  <a:cubicBezTo>
                    <a:pt x="9" y="10"/>
                    <a:pt x="9" y="10"/>
                    <a:pt x="9" y="9"/>
                  </a:cubicBezTo>
                  <a:cubicBezTo>
                    <a:pt x="9" y="9"/>
                    <a:pt x="9" y="9"/>
                    <a:pt x="8" y="9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3"/>
                    <a:pt x="5" y="14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4" y="15"/>
                    <a:pt x="4" y="15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8"/>
                    <a:pt x="1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5"/>
                  </a:cubicBezTo>
                  <a:cubicBezTo>
                    <a:pt x="30" y="16"/>
                    <a:pt x="30" y="16"/>
                    <a:pt x="30" y="1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6" name="Freeform 437">
              <a:extLst>
                <a:ext uri="{FF2B5EF4-FFF2-40B4-BE49-F238E27FC236}">
                  <a16:creationId xmlns:a16="http://schemas.microsoft.com/office/drawing/2014/main" id="{99BDED58-5FC8-479B-9065-D3D3D03FC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12927" y="831851"/>
              <a:ext cx="114300" cy="73025"/>
            </a:xfrm>
            <a:custGeom>
              <a:avLst/>
              <a:gdLst>
                <a:gd name="T0" fmla="*/ 26 w 31"/>
                <a:gd name="T1" fmla="*/ 20 h 20"/>
                <a:gd name="T2" fmla="*/ 26 w 31"/>
                <a:gd name="T3" fmla="*/ 18 h 20"/>
                <a:gd name="T4" fmla="*/ 26 w 31"/>
                <a:gd name="T5" fmla="*/ 18 h 20"/>
                <a:gd name="T6" fmla="*/ 27 w 31"/>
                <a:gd name="T7" fmla="*/ 17 h 20"/>
                <a:gd name="T8" fmla="*/ 27 w 31"/>
                <a:gd name="T9" fmla="*/ 16 h 20"/>
                <a:gd name="T10" fmla="*/ 27 w 31"/>
                <a:gd name="T11" fmla="*/ 15 h 20"/>
                <a:gd name="T12" fmla="*/ 27 w 31"/>
                <a:gd name="T13" fmla="*/ 15 h 20"/>
                <a:gd name="T14" fmla="*/ 28 w 31"/>
                <a:gd name="T15" fmla="*/ 14 h 20"/>
                <a:gd name="T16" fmla="*/ 28 w 31"/>
                <a:gd name="T17" fmla="*/ 14 h 20"/>
                <a:gd name="T18" fmla="*/ 28 w 31"/>
                <a:gd name="T19" fmla="*/ 14 h 20"/>
                <a:gd name="T20" fmla="*/ 28 w 31"/>
                <a:gd name="T21" fmla="*/ 14 h 20"/>
                <a:gd name="T22" fmla="*/ 29 w 31"/>
                <a:gd name="T23" fmla="*/ 13 h 20"/>
                <a:gd name="T24" fmla="*/ 30 w 31"/>
                <a:gd name="T25" fmla="*/ 12 h 20"/>
                <a:gd name="T26" fmla="*/ 31 w 31"/>
                <a:gd name="T27" fmla="*/ 11 h 20"/>
                <a:gd name="T28" fmla="*/ 31 w 31"/>
                <a:gd name="T29" fmla="*/ 9 h 20"/>
                <a:gd name="T30" fmla="*/ 31 w 31"/>
                <a:gd name="T31" fmla="*/ 9 h 20"/>
                <a:gd name="T32" fmla="*/ 31 w 31"/>
                <a:gd name="T33" fmla="*/ 9 h 20"/>
                <a:gd name="T34" fmla="*/ 31 w 31"/>
                <a:gd name="T35" fmla="*/ 9 h 20"/>
                <a:gd name="T36" fmla="*/ 30 w 31"/>
                <a:gd name="T37" fmla="*/ 9 h 20"/>
                <a:gd name="T38" fmla="*/ 30 w 31"/>
                <a:gd name="T39" fmla="*/ 8 h 20"/>
                <a:gd name="T40" fmla="*/ 30 w 31"/>
                <a:gd name="T41" fmla="*/ 8 h 20"/>
                <a:gd name="T42" fmla="*/ 30 w 31"/>
                <a:gd name="T43" fmla="*/ 7 h 20"/>
                <a:gd name="T44" fmla="*/ 28 w 31"/>
                <a:gd name="T45" fmla="*/ 6 h 20"/>
                <a:gd name="T46" fmla="*/ 27 w 31"/>
                <a:gd name="T47" fmla="*/ 5 h 20"/>
                <a:gd name="T48" fmla="*/ 26 w 31"/>
                <a:gd name="T49" fmla="*/ 5 h 20"/>
                <a:gd name="T50" fmla="*/ 26 w 31"/>
                <a:gd name="T51" fmla="*/ 5 h 20"/>
                <a:gd name="T52" fmla="*/ 26 w 31"/>
                <a:gd name="T53" fmla="*/ 4 h 20"/>
                <a:gd name="T54" fmla="*/ 26 w 31"/>
                <a:gd name="T55" fmla="*/ 2 h 20"/>
                <a:gd name="T56" fmla="*/ 26 w 31"/>
                <a:gd name="T57" fmla="*/ 2 h 20"/>
                <a:gd name="T58" fmla="*/ 25 w 31"/>
                <a:gd name="T59" fmla="*/ 0 h 20"/>
                <a:gd name="T60" fmla="*/ 1 w 31"/>
                <a:gd name="T61" fmla="*/ 0 h 20"/>
                <a:gd name="T62" fmla="*/ 0 w 31"/>
                <a:gd name="T63" fmla="*/ 0 h 20"/>
                <a:gd name="T64" fmla="*/ 1 w 31"/>
                <a:gd name="T65" fmla="*/ 1 h 20"/>
                <a:gd name="T66" fmla="*/ 1 w 31"/>
                <a:gd name="T67" fmla="*/ 3 h 20"/>
                <a:gd name="T68" fmla="*/ 1 w 31"/>
                <a:gd name="T69" fmla="*/ 4 h 20"/>
                <a:gd name="T70" fmla="*/ 1 w 31"/>
                <a:gd name="T71" fmla="*/ 4 h 20"/>
                <a:gd name="T72" fmla="*/ 1 w 31"/>
                <a:gd name="T73" fmla="*/ 5 h 20"/>
                <a:gd name="T74" fmla="*/ 1 w 31"/>
                <a:gd name="T75" fmla="*/ 6 h 20"/>
                <a:gd name="T76" fmla="*/ 1 w 31"/>
                <a:gd name="T77" fmla="*/ 7 h 20"/>
                <a:gd name="T78" fmla="*/ 2 w 31"/>
                <a:gd name="T79" fmla="*/ 9 h 20"/>
                <a:gd name="T80" fmla="*/ 2 w 31"/>
                <a:gd name="T81" fmla="*/ 9 h 20"/>
                <a:gd name="T82" fmla="*/ 2 w 31"/>
                <a:gd name="T83" fmla="*/ 10 h 20"/>
                <a:gd name="T84" fmla="*/ 3 w 31"/>
                <a:gd name="T85" fmla="*/ 11 h 20"/>
                <a:gd name="T86" fmla="*/ 3 w 31"/>
                <a:gd name="T87" fmla="*/ 12 h 20"/>
                <a:gd name="T88" fmla="*/ 3 w 31"/>
                <a:gd name="T89" fmla="*/ 13 h 20"/>
                <a:gd name="T90" fmla="*/ 4 w 31"/>
                <a:gd name="T91" fmla="*/ 13 h 20"/>
                <a:gd name="T92" fmla="*/ 4 w 31"/>
                <a:gd name="T93" fmla="*/ 17 h 20"/>
                <a:gd name="T94" fmla="*/ 4 w 31"/>
                <a:gd name="T95" fmla="*/ 17 h 20"/>
                <a:gd name="T96" fmla="*/ 4 w 31"/>
                <a:gd name="T97" fmla="*/ 17 h 20"/>
                <a:gd name="T98" fmla="*/ 5 w 31"/>
                <a:gd name="T99" fmla="*/ 18 h 20"/>
                <a:gd name="T100" fmla="*/ 5 w 31"/>
                <a:gd name="T101" fmla="*/ 19 h 20"/>
                <a:gd name="T102" fmla="*/ 5 w 31"/>
                <a:gd name="T103" fmla="*/ 19 h 20"/>
                <a:gd name="T104" fmla="*/ 20 w 31"/>
                <a:gd name="T105" fmla="*/ 19 h 20"/>
                <a:gd name="T106" fmla="*/ 22 w 31"/>
                <a:gd name="T107" fmla="*/ 19 h 20"/>
                <a:gd name="T108" fmla="*/ 23 w 31"/>
                <a:gd name="T109" fmla="*/ 19 h 20"/>
                <a:gd name="T110" fmla="*/ 24 w 31"/>
                <a:gd name="T111" fmla="*/ 19 h 20"/>
                <a:gd name="T112" fmla="*/ 25 w 31"/>
                <a:gd name="T113" fmla="*/ 20 h 20"/>
                <a:gd name="T114" fmla="*/ 25 w 31"/>
                <a:gd name="T115" fmla="*/ 20 h 20"/>
                <a:gd name="T116" fmla="*/ 25 w 31"/>
                <a:gd name="T117" fmla="*/ 20 h 20"/>
                <a:gd name="T118" fmla="*/ 26 w 31"/>
                <a:gd name="T1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" h="20">
                  <a:moveTo>
                    <a:pt x="26" y="20"/>
                  </a:moveTo>
                  <a:cubicBezTo>
                    <a:pt x="26" y="20"/>
                    <a:pt x="25" y="19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7" y="17"/>
                    <a:pt x="27" y="17"/>
                  </a:cubicBezTo>
                  <a:cubicBezTo>
                    <a:pt x="27" y="17"/>
                    <a:pt x="27" y="16"/>
                    <a:pt x="27" y="16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3"/>
                    <a:pt x="29" y="13"/>
                    <a:pt x="29" y="13"/>
                  </a:cubicBezTo>
                  <a:cubicBezTo>
                    <a:pt x="29" y="13"/>
                    <a:pt x="30" y="12"/>
                    <a:pt x="30" y="12"/>
                  </a:cubicBezTo>
                  <a:cubicBezTo>
                    <a:pt x="30" y="12"/>
                    <a:pt x="31" y="11"/>
                    <a:pt x="31" y="11"/>
                  </a:cubicBezTo>
                  <a:cubicBezTo>
                    <a:pt x="31" y="10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7"/>
                  </a:cubicBezTo>
                  <a:cubicBezTo>
                    <a:pt x="30" y="7"/>
                    <a:pt x="28" y="7"/>
                    <a:pt x="28" y="6"/>
                  </a:cubicBezTo>
                  <a:cubicBezTo>
                    <a:pt x="28" y="6"/>
                    <a:pt x="27" y="6"/>
                    <a:pt x="27" y="5"/>
                  </a:cubicBezTo>
                  <a:cubicBezTo>
                    <a:pt x="27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3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5" y="0"/>
                    <a:pt x="2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2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1"/>
                    <a:pt x="3" y="12"/>
                    <a:pt x="3" y="12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4" y="14"/>
                    <a:pt x="4" y="15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5" y="18"/>
                    <a:pt x="5" y="18"/>
                  </a:cubicBezTo>
                  <a:cubicBezTo>
                    <a:pt x="5" y="18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3" y="18"/>
                    <a:pt x="23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5" y="19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6" y="20"/>
                    <a:pt x="26" y="2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7" name="Freeform 438">
              <a:extLst>
                <a:ext uri="{FF2B5EF4-FFF2-40B4-BE49-F238E27FC236}">
                  <a16:creationId xmlns:a16="http://schemas.microsoft.com/office/drawing/2014/main" id="{0DA1A975-AE05-446B-9B91-5BA3F2AD6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36752" y="766763"/>
              <a:ext cx="131763" cy="90488"/>
            </a:xfrm>
            <a:custGeom>
              <a:avLst/>
              <a:gdLst>
                <a:gd name="T0" fmla="*/ 35 w 36"/>
                <a:gd name="T1" fmla="*/ 24 h 25"/>
                <a:gd name="T2" fmla="*/ 35 w 36"/>
                <a:gd name="T3" fmla="*/ 22 h 25"/>
                <a:gd name="T4" fmla="*/ 35 w 36"/>
                <a:gd name="T5" fmla="*/ 19 h 25"/>
                <a:gd name="T6" fmla="*/ 34 w 36"/>
                <a:gd name="T7" fmla="*/ 18 h 25"/>
                <a:gd name="T8" fmla="*/ 35 w 36"/>
                <a:gd name="T9" fmla="*/ 18 h 25"/>
                <a:gd name="T10" fmla="*/ 35 w 36"/>
                <a:gd name="T11" fmla="*/ 6 h 25"/>
                <a:gd name="T12" fmla="*/ 35 w 36"/>
                <a:gd name="T13" fmla="*/ 5 h 25"/>
                <a:gd name="T14" fmla="*/ 35 w 36"/>
                <a:gd name="T15" fmla="*/ 2 h 25"/>
                <a:gd name="T16" fmla="*/ 2 w 36"/>
                <a:gd name="T17" fmla="*/ 0 h 25"/>
                <a:gd name="T18" fmla="*/ 1 w 36"/>
                <a:gd name="T19" fmla="*/ 6 h 25"/>
                <a:gd name="T20" fmla="*/ 1 w 36"/>
                <a:gd name="T21" fmla="*/ 6 h 25"/>
                <a:gd name="T22" fmla="*/ 0 w 36"/>
                <a:gd name="T23" fmla="*/ 19 h 25"/>
                <a:gd name="T24" fmla="*/ 19 w 36"/>
                <a:gd name="T25" fmla="*/ 21 h 25"/>
                <a:gd name="T26" fmla="*/ 21 w 36"/>
                <a:gd name="T27" fmla="*/ 21 h 25"/>
                <a:gd name="T28" fmla="*/ 22 w 36"/>
                <a:gd name="T29" fmla="*/ 21 h 25"/>
                <a:gd name="T30" fmla="*/ 23 w 36"/>
                <a:gd name="T31" fmla="*/ 22 h 25"/>
                <a:gd name="T32" fmla="*/ 25 w 36"/>
                <a:gd name="T33" fmla="*/ 22 h 25"/>
                <a:gd name="T34" fmla="*/ 27 w 36"/>
                <a:gd name="T35" fmla="*/ 23 h 25"/>
                <a:gd name="T36" fmla="*/ 29 w 36"/>
                <a:gd name="T37" fmla="*/ 23 h 25"/>
                <a:gd name="T38" fmla="*/ 31 w 36"/>
                <a:gd name="T39" fmla="*/ 23 h 25"/>
                <a:gd name="T40" fmla="*/ 32 w 36"/>
                <a:gd name="T41" fmla="*/ 23 h 25"/>
                <a:gd name="T42" fmla="*/ 35 w 36"/>
                <a:gd name="T43" fmla="*/ 24 h 25"/>
                <a:gd name="T44" fmla="*/ 35 w 36"/>
                <a:gd name="T45" fmla="*/ 25 h 25"/>
                <a:gd name="T46" fmla="*/ 35 w 36"/>
                <a:gd name="T4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" h="25">
                  <a:moveTo>
                    <a:pt x="35" y="24"/>
                  </a:moveTo>
                  <a:cubicBezTo>
                    <a:pt x="35" y="24"/>
                    <a:pt x="35" y="24"/>
                    <a:pt x="35" y="22"/>
                  </a:cubicBezTo>
                  <a:cubicBezTo>
                    <a:pt x="35" y="21"/>
                    <a:pt x="36" y="20"/>
                    <a:pt x="35" y="19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5"/>
                  </a:cubicBezTo>
                  <a:cubicBezTo>
                    <a:pt x="35" y="4"/>
                    <a:pt x="35" y="3"/>
                    <a:pt x="35" y="2"/>
                  </a:cubicBezTo>
                  <a:cubicBezTo>
                    <a:pt x="35" y="2"/>
                    <a:pt x="12" y="2"/>
                    <a:pt x="2" y="0"/>
                  </a:cubicBezTo>
                  <a:cubicBezTo>
                    <a:pt x="1" y="3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20" y="21"/>
                    <a:pt x="21" y="21"/>
                  </a:cubicBezTo>
                  <a:cubicBezTo>
                    <a:pt x="21" y="21"/>
                    <a:pt x="21" y="21"/>
                    <a:pt x="22" y="21"/>
                  </a:cubicBezTo>
                  <a:cubicBezTo>
                    <a:pt x="22" y="22"/>
                    <a:pt x="23" y="22"/>
                    <a:pt x="23" y="22"/>
                  </a:cubicBezTo>
                  <a:cubicBezTo>
                    <a:pt x="24" y="22"/>
                    <a:pt x="25" y="22"/>
                    <a:pt x="25" y="22"/>
                  </a:cubicBezTo>
                  <a:cubicBezTo>
                    <a:pt x="25" y="22"/>
                    <a:pt x="26" y="23"/>
                    <a:pt x="27" y="23"/>
                  </a:cubicBezTo>
                  <a:cubicBezTo>
                    <a:pt x="27" y="24"/>
                    <a:pt x="28" y="23"/>
                    <a:pt x="29" y="23"/>
                  </a:cubicBezTo>
                  <a:cubicBezTo>
                    <a:pt x="30" y="22"/>
                    <a:pt x="31" y="23"/>
                    <a:pt x="31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5" y="24"/>
                    <a:pt x="35" y="24"/>
                  </a:cubicBezTo>
                  <a:cubicBezTo>
                    <a:pt x="36" y="25"/>
                    <a:pt x="35" y="25"/>
                    <a:pt x="35" y="25"/>
                  </a:cubicBezTo>
                  <a:cubicBezTo>
                    <a:pt x="35" y="25"/>
                    <a:pt x="36" y="25"/>
                    <a:pt x="35" y="2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8" name="Freeform 439">
              <a:extLst>
                <a:ext uri="{FF2B5EF4-FFF2-40B4-BE49-F238E27FC236}">
                  <a16:creationId xmlns:a16="http://schemas.microsoft.com/office/drawing/2014/main" id="{B7571A8E-8E22-40F0-B644-D7F7AF319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55764" y="865188"/>
              <a:ext cx="58738" cy="93663"/>
            </a:xfrm>
            <a:custGeom>
              <a:avLst/>
              <a:gdLst>
                <a:gd name="T0" fmla="*/ 2 w 16"/>
                <a:gd name="T1" fmla="*/ 17 h 26"/>
                <a:gd name="T2" fmla="*/ 2 w 16"/>
                <a:gd name="T3" fmla="*/ 19 h 26"/>
                <a:gd name="T4" fmla="*/ 2 w 16"/>
                <a:gd name="T5" fmla="*/ 20 h 26"/>
                <a:gd name="T6" fmla="*/ 2 w 16"/>
                <a:gd name="T7" fmla="*/ 21 h 26"/>
                <a:gd name="T8" fmla="*/ 1 w 16"/>
                <a:gd name="T9" fmla="*/ 23 h 26"/>
                <a:gd name="T10" fmla="*/ 1 w 16"/>
                <a:gd name="T11" fmla="*/ 23 h 26"/>
                <a:gd name="T12" fmla="*/ 0 w 16"/>
                <a:gd name="T13" fmla="*/ 24 h 26"/>
                <a:gd name="T14" fmla="*/ 0 w 16"/>
                <a:gd name="T15" fmla="*/ 24 h 26"/>
                <a:gd name="T16" fmla="*/ 0 w 16"/>
                <a:gd name="T17" fmla="*/ 25 h 26"/>
                <a:gd name="T18" fmla="*/ 0 w 16"/>
                <a:gd name="T19" fmla="*/ 26 h 26"/>
                <a:gd name="T20" fmla="*/ 0 w 16"/>
                <a:gd name="T21" fmla="*/ 26 h 26"/>
                <a:gd name="T22" fmla="*/ 1 w 16"/>
                <a:gd name="T23" fmla="*/ 25 h 26"/>
                <a:gd name="T24" fmla="*/ 2 w 16"/>
                <a:gd name="T25" fmla="*/ 25 h 26"/>
                <a:gd name="T26" fmla="*/ 2 w 16"/>
                <a:gd name="T27" fmla="*/ 26 h 26"/>
                <a:gd name="T28" fmla="*/ 2 w 16"/>
                <a:gd name="T29" fmla="*/ 26 h 26"/>
                <a:gd name="T30" fmla="*/ 2 w 16"/>
                <a:gd name="T31" fmla="*/ 26 h 26"/>
                <a:gd name="T32" fmla="*/ 3 w 16"/>
                <a:gd name="T33" fmla="*/ 25 h 26"/>
                <a:gd name="T34" fmla="*/ 3 w 16"/>
                <a:gd name="T35" fmla="*/ 25 h 26"/>
                <a:gd name="T36" fmla="*/ 3 w 16"/>
                <a:gd name="T37" fmla="*/ 25 h 26"/>
                <a:gd name="T38" fmla="*/ 6 w 16"/>
                <a:gd name="T39" fmla="*/ 25 h 26"/>
                <a:gd name="T40" fmla="*/ 6 w 16"/>
                <a:gd name="T41" fmla="*/ 25 h 26"/>
                <a:gd name="T42" fmla="*/ 6 w 16"/>
                <a:gd name="T43" fmla="*/ 25 h 26"/>
                <a:gd name="T44" fmla="*/ 6 w 16"/>
                <a:gd name="T45" fmla="*/ 25 h 26"/>
                <a:gd name="T46" fmla="*/ 8 w 16"/>
                <a:gd name="T47" fmla="*/ 25 h 26"/>
                <a:gd name="T48" fmla="*/ 8 w 16"/>
                <a:gd name="T49" fmla="*/ 24 h 26"/>
                <a:gd name="T50" fmla="*/ 8 w 16"/>
                <a:gd name="T51" fmla="*/ 23 h 26"/>
                <a:gd name="T52" fmla="*/ 8 w 16"/>
                <a:gd name="T53" fmla="*/ 23 h 26"/>
                <a:gd name="T54" fmla="*/ 8 w 16"/>
                <a:gd name="T55" fmla="*/ 23 h 26"/>
                <a:gd name="T56" fmla="*/ 9 w 16"/>
                <a:gd name="T57" fmla="*/ 23 h 26"/>
                <a:gd name="T58" fmla="*/ 9 w 16"/>
                <a:gd name="T59" fmla="*/ 23 h 26"/>
                <a:gd name="T60" fmla="*/ 10 w 16"/>
                <a:gd name="T61" fmla="*/ 24 h 26"/>
                <a:gd name="T62" fmla="*/ 10 w 16"/>
                <a:gd name="T63" fmla="*/ 24 h 26"/>
                <a:gd name="T64" fmla="*/ 10 w 16"/>
                <a:gd name="T65" fmla="*/ 24 h 26"/>
                <a:gd name="T66" fmla="*/ 11 w 16"/>
                <a:gd name="T67" fmla="*/ 24 h 26"/>
                <a:gd name="T68" fmla="*/ 12 w 16"/>
                <a:gd name="T69" fmla="*/ 22 h 26"/>
                <a:gd name="T70" fmla="*/ 13 w 16"/>
                <a:gd name="T71" fmla="*/ 21 h 26"/>
                <a:gd name="T72" fmla="*/ 13 w 16"/>
                <a:gd name="T73" fmla="*/ 20 h 26"/>
                <a:gd name="T74" fmla="*/ 13 w 16"/>
                <a:gd name="T75" fmla="*/ 19 h 26"/>
                <a:gd name="T76" fmla="*/ 14 w 16"/>
                <a:gd name="T77" fmla="*/ 19 h 26"/>
                <a:gd name="T78" fmla="*/ 15 w 16"/>
                <a:gd name="T79" fmla="*/ 18 h 26"/>
                <a:gd name="T80" fmla="*/ 16 w 16"/>
                <a:gd name="T81" fmla="*/ 17 h 26"/>
                <a:gd name="T82" fmla="*/ 16 w 16"/>
                <a:gd name="T83" fmla="*/ 17 h 26"/>
                <a:gd name="T84" fmla="*/ 16 w 16"/>
                <a:gd name="T85" fmla="*/ 17 h 26"/>
                <a:gd name="T86" fmla="*/ 16 w 16"/>
                <a:gd name="T87" fmla="*/ 17 h 26"/>
                <a:gd name="T88" fmla="*/ 16 w 16"/>
                <a:gd name="T89" fmla="*/ 17 h 26"/>
                <a:gd name="T90" fmla="*/ 15 w 16"/>
                <a:gd name="T91" fmla="*/ 16 h 26"/>
                <a:gd name="T92" fmla="*/ 14 w 16"/>
                <a:gd name="T93" fmla="*/ 0 h 26"/>
                <a:gd name="T94" fmla="*/ 13 w 16"/>
                <a:gd name="T95" fmla="*/ 0 h 26"/>
                <a:gd name="T96" fmla="*/ 3 w 16"/>
                <a:gd name="T97" fmla="*/ 0 h 26"/>
                <a:gd name="T98" fmla="*/ 3 w 16"/>
                <a:gd name="T99" fmla="*/ 1 h 26"/>
                <a:gd name="T100" fmla="*/ 2 w 16"/>
                <a:gd name="T101" fmla="*/ 1 h 26"/>
                <a:gd name="T102" fmla="*/ 2 w 16"/>
                <a:gd name="T103" fmla="*/ 1 h 26"/>
                <a:gd name="T104" fmla="*/ 2 w 16"/>
                <a:gd name="T105" fmla="*/ 1 h 26"/>
                <a:gd name="T106" fmla="*/ 1 w 16"/>
                <a:gd name="T107" fmla="*/ 1 h 26"/>
                <a:gd name="T108" fmla="*/ 1 w 16"/>
                <a:gd name="T109" fmla="*/ 1 h 26"/>
                <a:gd name="T110" fmla="*/ 1 w 16"/>
                <a:gd name="T111" fmla="*/ 1 h 26"/>
                <a:gd name="T112" fmla="*/ 2 w 16"/>
                <a:gd name="T11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" h="26">
                  <a:moveTo>
                    <a:pt x="2" y="17"/>
                  </a:moveTo>
                  <a:cubicBezTo>
                    <a:pt x="2" y="18"/>
                    <a:pt x="2" y="18"/>
                    <a:pt x="2" y="19"/>
                  </a:cubicBezTo>
                  <a:cubicBezTo>
                    <a:pt x="2" y="19"/>
                    <a:pt x="2" y="20"/>
                    <a:pt x="2" y="20"/>
                  </a:cubicBezTo>
                  <a:cubicBezTo>
                    <a:pt x="2" y="20"/>
                    <a:pt x="2" y="21"/>
                    <a:pt x="2" y="21"/>
                  </a:cubicBezTo>
                  <a:cubicBezTo>
                    <a:pt x="1" y="23"/>
                    <a:pt x="1" y="22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4"/>
                    <a:pt x="1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6"/>
                    <a:pt x="1" y="26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4" y="25"/>
                    <a:pt x="5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8" y="25"/>
                  </a:cubicBezTo>
                  <a:cubicBezTo>
                    <a:pt x="8" y="25"/>
                    <a:pt x="8" y="24"/>
                    <a:pt x="8" y="24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1" y="24"/>
                    <a:pt x="11" y="24"/>
                  </a:cubicBezTo>
                  <a:cubicBezTo>
                    <a:pt x="11" y="24"/>
                    <a:pt x="12" y="23"/>
                    <a:pt x="12" y="22"/>
                  </a:cubicBezTo>
                  <a:cubicBezTo>
                    <a:pt x="12" y="22"/>
                    <a:pt x="13" y="22"/>
                    <a:pt x="13" y="21"/>
                  </a:cubicBezTo>
                  <a:cubicBezTo>
                    <a:pt x="13" y="21"/>
                    <a:pt x="13" y="20"/>
                    <a:pt x="13" y="20"/>
                  </a:cubicBezTo>
                  <a:cubicBezTo>
                    <a:pt x="13" y="20"/>
                    <a:pt x="13" y="20"/>
                    <a:pt x="13" y="19"/>
                  </a:cubicBezTo>
                  <a:cubicBezTo>
                    <a:pt x="13" y="19"/>
                    <a:pt x="13" y="19"/>
                    <a:pt x="14" y="19"/>
                  </a:cubicBezTo>
                  <a:cubicBezTo>
                    <a:pt x="14" y="19"/>
                    <a:pt x="15" y="19"/>
                    <a:pt x="15" y="18"/>
                  </a:cubicBezTo>
                  <a:cubicBezTo>
                    <a:pt x="15" y="18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6"/>
                    <a:pt x="15" y="16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2" y="17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9" name="Freeform 440">
              <a:extLst>
                <a:ext uri="{FF2B5EF4-FFF2-40B4-BE49-F238E27FC236}">
                  <a16:creationId xmlns:a16="http://schemas.microsoft.com/office/drawing/2014/main" id="{786C5AA8-D5BE-44F0-A6F1-1FD7FE1CA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36689" y="882651"/>
              <a:ext cx="25400" cy="36513"/>
            </a:xfrm>
            <a:custGeom>
              <a:avLst/>
              <a:gdLst>
                <a:gd name="T0" fmla="*/ 6 w 7"/>
                <a:gd name="T1" fmla="*/ 9 h 10"/>
                <a:gd name="T2" fmla="*/ 5 w 7"/>
                <a:gd name="T3" fmla="*/ 9 h 10"/>
                <a:gd name="T4" fmla="*/ 6 w 7"/>
                <a:gd name="T5" fmla="*/ 8 h 10"/>
                <a:gd name="T6" fmla="*/ 6 w 7"/>
                <a:gd name="T7" fmla="*/ 8 h 10"/>
                <a:gd name="T8" fmla="*/ 6 w 7"/>
                <a:gd name="T9" fmla="*/ 8 h 10"/>
                <a:gd name="T10" fmla="*/ 6 w 7"/>
                <a:gd name="T11" fmla="*/ 7 h 10"/>
                <a:gd name="T12" fmla="*/ 4 w 7"/>
                <a:gd name="T13" fmla="*/ 6 h 10"/>
                <a:gd name="T14" fmla="*/ 4 w 7"/>
                <a:gd name="T15" fmla="*/ 6 h 10"/>
                <a:gd name="T16" fmla="*/ 4 w 7"/>
                <a:gd name="T17" fmla="*/ 5 h 10"/>
                <a:gd name="T18" fmla="*/ 3 w 7"/>
                <a:gd name="T19" fmla="*/ 4 h 10"/>
                <a:gd name="T20" fmla="*/ 2 w 7"/>
                <a:gd name="T21" fmla="*/ 3 h 10"/>
                <a:gd name="T22" fmla="*/ 2 w 7"/>
                <a:gd name="T23" fmla="*/ 2 h 10"/>
                <a:gd name="T24" fmla="*/ 2 w 7"/>
                <a:gd name="T25" fmla="*/ 2 h 10"/>
                <a:gd name="T26" fmla="*/ 1 w 7"/>
                <a:gd name="T27" fmla="*/ 1 h 10"/>
                <a:gd name="T28" fmla="*/ 1 w 7"/>
                <a:gd name="T29" fmla="*/ 0 h 10"/>
                <a:gd name="T30" fmla="*/ 0 w 7"/>
                <a:gd name="T31" fmla="*/ 1 h 10"/>
                <a:gd name="T32" fmla="*/ 0 w 7"/>
                <a:gd name="T33" fmla="*/ 1 h 10"/>
                <a:gd name="T34" fmla="*/ 1 w 7"/>
                <a:gd name="T35" fmla="*/ 0 h 10"/>
                <a:gd name="T36" fmla="*/ 0 w 7"/>
                <a:gd name="T37" fmla="*/ 1 h 10"/>
                <a:gd name="T38" fmla="*/ 0 w 7"/>
                <a:gd name="T39" fmla="*/ 1 h 10"/>
                <a:gd name="T40" fmla="*/ 3 w 7"/>
                <a:gd name="T41" fmla="*/ 10 h 10"/>
                <a:gd name="T42" fmla="*/ 6 w 7"/>
                <a:gd name="T43" fmla="*/ 9 h 10"/>
                <a:gd name="T44" fmla="*/ 7 w 7"/>
                <a:gd name="T45" fmla="*/ 9 h 10"/>
                <a:gd name="T46" fmla="*/ 6 w 7"/>
                <a:gd name="T4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" h="10">
                  <a:moveTo>
                    <a:pt x="6" y="9"/>
                  </a:moveTo>
                  <a:cubicBezTo>
                    <a:pt x="6" y="9"/>
                    <a:pt x="5" y="9"/>
                    <a:pt x="5" y="9"/>
                  </a:cubicBezTo>
                  <a:cubicBezTo>
                    <a:pt x="5" y="8"/>
                    <a:pt x="5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7"/>
                    <a:pt x="5" y="7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4"/>
                    <a:pt x="3" y="4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6" y="8"/>
                    <a:pt x="6" y="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0" name="Freeform 441">
              <a:extLst>
                <a:ext uri="{FF2B5EF4-FFF2-40B4-BE49-F238E27FC236}">
                  <a16:creationId xmlns:a16="http://schemas.microsoft.com/office/drawing/2014/main" id="{4AC1C78C-E4B2-4F42-9E2B-D51718512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31939" y="831851"/>
              <a:ext cx="104775" cy="68263"/>
            </a:xfrm>
            <a:custGeom>
              <a:avLst/>
              <a:gdLst>
                <a:gd name="T0" fmla="*/ 27 w 29"/>
                <a:gd name="T1" fmla="*/ 14 h 19"/>
                <a:gd name="T2" fmla="*/ 27 w 29"/>
                <a:gd name="T3" fmla="*/ 13 h 19"/>
                <a:gd name="T4" fmla="*/ 28 w 29"/>
                <a:gd name="T5" fmla="*/ 13 h 19"/>
                <a:gd name="T6" fmla="*/ 28 w 29"/>
                <a:gd name="T7" fmla="*/ 13 h 19"/>
                <a:gd name="T8" fmla="*/ 29 w 29"/>
                <a:gd name="T9" fmla="*/ 13 h 19"/>
                <a:gd name="T10" fmla="*/ 29 w 29"/>
                <a:gd name="T11" fmla="*/ 12 h 19"/>
                <a:gd name="T12" fmla="*/ 29 w 29"/>
                <a:gd name="T13" fmla="*/ 11 h 19"/>
                <a:gd name="T14" fmla="*/ 29 w 29"/>
                <a:gd name="T15" fmla="*/ 11 h 19"/>
                <a:gd name="T16" fmla="*/ 29 w 29"/>
                <a:gd name="T17" fmla="*/ 11 h 19"/>
                <a:gd name="T18" fmla="*/ 28 w 29"/>
                <a:gd name="T19" fmla="*/ 10 h 19"/>
                <a:gd name="T20" fmla="*/ 27 w 29"/>
                <a:gd name="T21" fmla="*/ 9 h 19"/>
                <a:gd name="T22" fmla="*/ 27 w 29"/>
                <a:gd name="T23" fmla="*/ 6 h 19"/>
                <a:gd name="T24" fmla="*/ 28 w 29"/>
                <a:gd name="T25" fmla="*/ 5 h 19"/>
                <a:gd name="T26" fmla="*/ 28 w 29"/>
                <a:gd name="T27" fmla="*/ 4 h 19"/>
                <a:gd name="T28" fmla="*/ 28 w 29"/>
                <a:gd name="T29" fmla="*/ 4 h 19"/>
                <a:gd name="T30" fmla="*/ 28 w 29"/>
                <a:gd name="T31" fmla="*/ 4 h 19"/>
                <a:gd name="T32" fmla="*/ 28 w 29"/>
                <a:gd name="T33" fmla="*/ 4 h 19"/>
                <a:gd name="T34" fmla="*/ 27 w 29"/>
                <a:gd name="T35" fmla="*/ 4 h 19"/>
                <a:gd name="T36" fmla="*/ 26 w 29"/>
                <a:gd name="T37" fmla="*/ 3 h 19"/>
                <a:gd name="T38" fmla="*/ 24 w 29"/>
                <a:gd name="T39" fmla="*/ 1 h 19"/>
                <a:gd name="T40" fmla="*/ 23 w 29"/>
                <a:gd name="T41" fmla="*/ 1 h 19"/>
                <a:gd name="T42" fmla="*/ 3 w 29"/>
                <a:gd name="T43" fmla="*/ 5 h 19"/>
                <a:gd name="T44" fmla="*/ 3 w 29"/>
                <a:gd name="T45" fmla="*/ 3 h 19"/>
                <a:gd name="T46" fmla="*/ 2 w 29"/>
                <a:gd name="T47" fmla="*/ 4 h 19"/>
                <a:gd name="T48" fmla="*/ 1 w 29"/>
                <a:gd name="T49" fmla="*/ 4 h 19"/>
                <a:gd name="T50" fmla="*/ 0 w 29"/>
                <a:gd name="T51" fmla="*/ 5 h 19"/>
                <a:gd name="T52" fmla="*/ 0 w 29"/>
                <a:gd name="T53" fmla="*/ 5 h 19"/>
                <a:gd name="T54" fmla="*/ 2 w 29"/>
                <a:gd name="T55" fmla="*/ 19 h 19"/>
                <a:gd name="T56" fmla="*/ 26 w 29"/>
                <a:gd name="T57" fmla="*/ 15 h 19"/>
                <a:gd name="T58" fmla="*/ 27 w 29"/>
                <a:gd name="T59" fmla="*/ 14 h 19"/>
                <a:gd name="T60" fmla="*/ 27 w 29"/>
                <a:gd name="T61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" h="19">
                  <a:moveTo>
                    <a:pt x="27" y="14"/>
                  </a:moveTo>
                  <a:cubicBezTo>
                    <a:pt x="27" y="14"/>
                    <a:pt x="27" y="14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9" y="13"/>
                  </a:cubicBezTo>
                  <a:cubicBezTo>
                    <a:pt x="29" y="13"/>
                    <a:pt x="29" y="12"/>
                    <a:pt x="29" y="12"/>
                  </a:cubicBezTo>
                  <a:cubicBezTo>
                    <a:pt x="29" y="12"/>
                    <a:pt x="29" y="12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8" y="10"/>
                    <a:pt x="28" y="10"/>
                  </a:cubicBezTo>
                  <a:cubicBezTo>
                    <a:pt x="27" y="10"/>
                    <a:pt x="27" y="10"/>
                    <a:pt x="27" y="9"/>
                  </a:cubicBezTo>
                  <a:cubicBezTo>
                    <a:pt x="26" y="8"/>
                    <a:pt x="26" y="6"/>
                    <a:pt x="27" y="6"/>
                  </a:cubicBezTo>
                  <a:cubicBezTo>
                    <a:pt x="27" y="5"/>
                    <a:pt x="27" y="5"/>
                    <a:pt x="28" y="5"/>
                  </a:cubicBezTo>
                  <a:cubicBezTo>
                    <a:pt x="28" y="5"/>
                    <a:pt x="28" y="5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4"/>
                    <a:pt x="27" y="4"/>
                    <a:pt x="26" y="3"/>
                  </a:cubicBezTo>
                  <a:cubicBezTo>
                    <a:pt x="26" y="3"/>
                    <a:pt x="25" y="2"/>
                    <a:pt x="24" y="1"/>
                  </a:cubicBezTo>
                  <a:cubicBezTo>
                    <a:pt x="24" y="0"/>
                    <a:pt x="23" y="1"/>
                    <a:pt x="23" y="1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4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1" name="Freeform 442">
              <a:extLst>
                <a:ext uri="{FF2B5EF4-FFF2-40B4-BE49-F238E27FC236}">
                  <a16:creationId xmlns:a16="http://schemas.microsoft.com/office/drawing/2014/main" id="{3503C8BE-A4AD-4630-A0DE-BFF7891DA3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433514" y="846138"/>
              <a:ext cx="17463" cy="47625"/>
            </a:xfrm>
            <a:custGeom>
              <a:avLst/>
              <a:gdLst>
                <a:gd name="T0" fmla="*/ 1 w 5"/>
                <a:gd name="T1" fmla="*/ 1 h 13"/>
                <a:gd name="T2" fmla="*/ 0 w 5"/>
                <a:gd name="T3" fmla="*/ 2 h 13"/>
                <a:gd name="T4" fmla="*/ 0 w 5"/>
                <a:gd name="T5" fmla="*/ 4 h 13"/>
                <a:gd name="T6" fmla="*/ 0 w 5"/>
                <a:gd name="T7" fmla="*/ 5 h 13"/>
                <a:gd name="T8" fmla="*/ 1 w 5"/>
                <a:gd name="T9" fmla="*/ 6 h 13"/>
                <a:gd name="T10" fmla="*/ 2 w 5"/>
                <a:gd name="T11" fmla="*/ 7 h 13"/>
                <a:gd name="T12" fmla="*/ 2 w 5"/>
                <a:gd name="T13" fmla="*/ 7 h 13"/>
                <a:gd name="T14" fmla="*/ 2 w 5"/>
                <a:gd name="T15" fmla="*/ 7 h 13"/>
                <a:gd name="T16" fmla="*/ 2 w 5"/>
                <a:gd name="T17" fmla="*/ 8 h 13"/>
                <a:gd name="T18" fmla="*/ 2 w 5"/>
                <a:gd name="T19" fmla="*/ 8 h 13"/>
                <a:gd name="T20" fmla="*/ 2 w 5"/>
                <a:gd name="T21" fmla="*/ 9 h 13"/>
                <a:gd name="T22" fmla="*/ 2 w 5"/>
                <a:gd name="T23" fmla="*/ 9 h 13"/>
                <a:gd name="T24" fmla="*/ 1 w 5"/>
                <a:gd name="T25" fmla="*/ 9 h 13"/>
                <a:gd name="T26" fmla="*/ 0 w 5"/>
                <a:gd name="T27" fmla="*/ 9 h 13"/>
                <a:gd name="T28" fmla="*/ 0 w 5"/>
                <a:gd name="T29" fmla="*/ 10 h 13"/>
                <a:gd name="T30" fmla="*/ 0 w 5"/>
                <a:gd name="T31" fmla="*/ 10 h 13"/>
                <a:gd name="T32" fmla="*/ 0 w 5"/>
                <a:gd name="T33" fmla="*/ 11 h 13"/>
                <a:gd name="T34" fmla="*/ 1 w 5"/>
                <a:gd name="T35" fmla="*/ 12 h 13"/>
                <a:gd name="T36" fmla="*/ 1 w 5"/>
                <a:gd name="T37" fmla="*/ 12 h 13"/>
                <a:gd name="T38" fmla="*/ 2 w 5"/>
                <a:gd name="T39" fmla="*/ 12 h 13"/>
                <a:gd name="T40" fmla="*/ 2 w 5"/>
                <a:gd name="T41" fmla="*/ 12 h 13"/>
                <a:gd name="T42" fmla="*/ 3 w 5"/>
                <a:gd name="T43" fmla="*/ 12 h 13"/>
                <a:gd name="T44" fmla="*/ 3 w 5"/>
                <a:gd name="T45" fmla="*/ 12 h 13"/>
                <a:gd name="T46" fmla="*/ 3 w 5"/>
                <a:gd name="T47" fmla="*/ 13 h 13"/>
                <a:gd name="T48" fmla="*/ 4 w 5"/>
                <a:gd name="T49" fmla="*/ 12 h 13"/>
                <a:gd name="T50" fmla="*/ 4 w 5"/>
                <a:gd name="T51" fmla="*/ 11 h 13"/>
                <a:gd name="T52" fmla="*/ 4 w 5"/>
                <a:gd name="T53" fmla="*/ 11 h 13"/>
                <a:gd name="T54" fmla="*/ 4 w 5"/>
                <a:gd name="T55" fmla="*/ 11 h 13"/>
                <a:gd name="T56" fmla="*/ 5 w 5"/>
                <a:gd name="T57" fmla="*/ 10 h 13"/>
                <a:gd name="T58" fmla="*/ 4 w 5"/>
                <a:gd name="T59" fmla="*/ 10 h 13"/>
                <a:gd name="T60" fmla="*/ 5 w 5"/>
                <a:gd name="T61" fmla="*/ 9 h 13"/>
                <a:gd name="T62" fmla="*/ 5 w 5"/>
                <a:gd name="T63" fmla="*/ 8 h 13"/>
                <a:gd name="T64" fmla="*/ 5 w 5"/>
                <a:gd name="T65" fmla="*/ 7 h 13"/>
                <a:gd name="T66" fmla="*/ 5 w 5"/>
                <a:gd name="T67" fmla="*/ 6 h 13"/>
                <a:gd name="T68" fmla="*/ 5 w 5"/>
                <a:gd name="T69" fmla="*/ 5 h 13"/>
                <a:gd name="T70" fmla="*/ 5 w 5"/>
                <a:gd name="T71" fmla="*/ 4 h 13"/>
                <a:gd name="T72" fmla="*/ 4 w 5"/>
                <a:gd name="T73" fmla="*/ 5 h 13"/>
                <a:gd name="T74" fmla="*/ 4 w 5"/>
                <a:gd name="T75" fmla="*/ 4 h 13"/>
                <a:gd name="T76" fmla="*/ 4 w 5"/>
                <a:gd name="T77" fmla="*/ 4 h 13"/>
                <a:gd name="T78" fmla="*/ 4 w 5"/>
                <a:gd name="T79" fmla="*/ 3 h 13"/>
                <a:gd name="T80" fmla="*/ 5 w 5"/>
                <a:gd name="T81" fmla="*/ 2 h 13"/>
                <a:gd name="T82" fmla="*/ 5 w 5"/>
                <a:gd name="T83" fmla="*/ 1 h 13"/>
                <a:gd name="T84" fmla="*/ 1 w 5"/>
                <a:gd name="T85" fmla="*/ 0 h 13"/>
                <a:gd name="T86" fmla="*/ 1 w 5"/>
                <a:gd name="T87" fmla="*/ 0 h 13"/>
                <a:gd name="T88" fmla="*/ 1 w 5"/>
                <a:gd name="T89" fmla="*/ 1 h 13"/>
                <a:gd name="T90" fmla="*/ 1 w 5"/>
                <a:gd name="T91" fmla="*/ 12 h 13"/>
                <a:gd name="T92" fmla="*/ 0 w 5"/>
                <a:gd name="T93" fmla="*/ 11 h 13"/>
                <a:gd name="T94" fmla="*/ 0 w 5"/>
                <a:gd name="T95" fmla="*/ 10 h 13"/>
                <a:gd name="T96" fmla="*/ 0 w 5"/>
                <a:gd name="T97" fmla="*/ 11 h 13"/>
                <a:gd name="T98" fmla="*/ 1 w 5"/>
                <a:gd name="T9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" h="13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4" y="12"/>
                    <a:pt x="4" y="12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0"/>
                    <a:pt x="5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4" y="5"/>
                    <a:pt x="4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  <a:moveTo>
                    <a:pt x="1" y="12"/>
                  </a:moveTo>
                  <a:cubicBezTo>
                    <a:pt x="1" y="12"/>
                    <a:pt x="1" y="12"/>
                    <a:pt x="0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2" name="Freeform 443">
              <a:extLst>
                <a:ext uri="{FF2B5EF4-FFF2-40B4-BE49-F238E27FC236}">
                  <a16:creationId xmlns:a16="http://schemas.microsoft.com/office/drawing/2014/main" id="{98E5D63C-9A32-4DDA-AA22-51286A370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85889" y="817563"/>
              <a:ext cx="17463" cy="17463"/>
            </a:xfrm>
            <a:custGeom>
              <a:avLst/>
              <a:gdLst>
                <a:gd name="T0" fmla="*/ 3 w 5"/>
                <a:gd name="T1" fmla="*/ 1 h 5"/>
                <a:gd name="T2" fmla="*/ 3 w 5"/>
                <a:gd name="T3" fmla="*/ 0 h 5"/>
                <a:gd name="T4" fmla="*/ 2 w 5"/>
                <a:gd name="T5" fmla="*/ 0 h 5"/>
                <a:gd name="T6" fmla="*/ 0 w 5"/>
                <a:gd name="T7" fmla="*/ 0 h 5"/>
                <a:gd name="T8" fmla="*/ 1 w 5"/>
                <a:gd name="T9" fmla="*/ 4 h 5"/>
                <a:gd name="T10" fmla="*/ 1 w 5"/>
                <a:gd name="T11" fmla="*/ 5 h 5"/>
                <a:gd name="T12" fmla="*/ 2 w 5"/>
                <a:gd name="T13" fmla="*/ 5 h 5"/>
                <a:gd name="T14" fmla="*/ 3 w 5"/>
                <a:gd name="T15" fmla="*/ 4 h 5"/>
                <a:gd name="T16" fmla="*/ 3 w 5"/>
                <a:gd name="T17" fmla="*/ 3 h 5"/>
                <a:gd name="T18" fmla="*/ 3 w 5"/>
                <a:gd name="T19" fmla="*/ 2 h 5"/>
                <a:gd name="T20" fmla="*/ 3 w 5"/>
                <a:gd name="T21" fmla="*/ 2 h 5"/>
                <a:gd name="T22" fmla="*/ 4 w 5"/>
                <a:gd name="T23" fmla="*/ 3 h 5"/>
                <a:gd name="T24" fmla="*/ 4 w 5"/>
                <a:gd name="T25" fmla="*/ 3 h 5"/>
                <a:gd name="T26" fmla="*/ 5 w 5"/>
                <a:gd name="T27" fmla="*/ 3 h 5"/>
                <a:gd name="T28" fmla="*/ 4 w 5"/>
                <a:gd name="T29" fmla="*/ 1 h 5"/>
                <a:gd name="T30" fmla="*/ 3 w 5"/>
                <a:gd name="T3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3" name="Freeform 444">
              <a:extLst>
                <a:ext uri="{FF2B5EF4-FFF2-40B4-BE49-F238E27FC236}">
                  <a16:creationId xmlns:a16="http://schemas.microsoft.com/office/drawing/2014/main" id="{FDFE5C06-0A0F-4E49-9D9C-7D0EC6848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16052" y="795338"/>
              <a:ext cx="66675" cy="33338"/>
            </a:xfrm>
            <a:custGeom>
              <a:avLst/>
              <a:gdLst>
                <a:gd name="T0" fmla="*/ 18 w 18"/>
                <a:gd name="T1" fmla="*/ 6 h 9"/>
                <a:gd name="T2" fmla="*/ 17 w 18"/>
                <a:gd name="T3" fmla="*/ 5 h 9"/>
                <a:gd name="T4" fmla="*/ 17 w 18"/>
                <a:gd name="T5" fmla="*/ 4 h 9"/>
                <a:gd name="T6" fmla="*/ 16 w 18"/>
                <a:gd name="T7" fmla="*/ 4 h 9"/>
                <a:gd name="T8" fmla="*/ 16 w 18"/>
                <a:gd name="T9" fmla="*/ 4 h 9"/>
                <a:gd name="T10" fmla="*/ 17 w 18"/>
                <a:gd name="T11" fmla="*/ 4 h 9"/>
                <a:gd name="T12" fmla="*/ 17 w 18"/>
                <a:gd name="T13" fmla="*/ 5 h 9"/>
                <a:gd name="T14" fmla="*/ 17 w 18"/>
                <a:gd name="T15" fmla="*/ 5 h 9"/>
                <a:gd name="T16" fmla="*/ 17 w 18"/>
                <a:gd name="T17" fmla="*/ 6 h 9"/>
                <a:gd name="T18" fmla="*/ 16 w 18"/>
                <a:gd name="T19" fmla="*/ 6 h 9"/>
                <a:gd name="T20" fmla="*/ 16 w 18"/>
                <a:gd name="T21" fmla="*/ 6 h 9"/>
                <a:gd name="T22" fmla="*/ 15 w 18"/>
                <a:gd name="T23" fmla="*/ 6 h 9"/>
                <a:gd name="T24" fmla="*/ 14 w 18"/>
                <a:gd name="T25" fmla="*/ 5 h 9"/>
                <a:gd name="T26" fmla="*/ 14 w 18"/>
                <a:gd name="T27" fmla="*/ 5 h 9"/>
                <a:gd name="T28" fmla="*/ 14 w 18"/>
                <a:gd name="T29" fmla="*/ 4 h 9"/>
                <a:gd name="T30" fmla="*/ 13 w 18"/>
                <a:gd name="T31" fmla="*/ 4 h 9"/>
                <a:gd name="T32" fmla="*/ 13 w 18"/>
                <a:gd name="T33" fmla="*/ 4 h 9"/>
                <a:gd name="T34" fmla="*/ 12 w 18"/>
                <a:gd name="T35" fmla="*/ 4 h 9"/>
                <a:gd name="T36" fmla="*/ 12 w 18"/>
                <a:gd name="T37" fmla="*/ 4 h 9"/>
                <a:gd name="T38" fmla="*/ 11 w 18"/>
                <a:gd name="T39" fmla="*/ 3 h 9"/>
                <a:gd name="T40" fmla="*/ 11 w 18"/>
                <a:gd name="T41" fmla="*/ 3 h 9"/>
                <a:gd name="T42" fmla="*/ 12 w 18"/>
                <a:gd name="T43" fmla="*/ 2 h 9"/>
                <a:gd name="T44" fmla="*/ 12 w 18"/>
                <a:gd name="T45" fmla="*/ 2 h 9"/>
                <a:gd name="T46" fmla="*/ 12 w 18"/>
                <a:gd name="T47" fmla="*/ 1 h 9"/>
                <a:gd name="T48" fmla="*/ 12 w 18"/>
                <a:gd name="T49" fmla="*/ 1 h 9"/>
                <a:gd name="T50" fmla="*/ 11 w 18"/>
                <a:gd name="T51" fmla="*/ 0 h 9"/>
                <a:gd name="T52" fmla="*/ 11 w 18"/>
                <a:gd name="T53" fmla="*/ 0 h 9"/>
                <a:gd name="T54" fmla="*/ 11 w 18"/>
                <a:gd name="T55" fmla="*/ 0 h 9"/>
                <a:gd name="T56" fmla="*/ 10 w 18"/>
                <a:gd name="T57" fmla="*/ 0 h 9"/>
                <a:gd name="T58" fmla="*/ 10 w 18"/>
                <a:gd name="T59" fmla="*/ 0 h 9"/>
                <a:gd name="T60" fmla="*/ 10 w 18"/>
                <a:gd name="T61" fmla="*/ 0 h 9"/>
                <a:gd name="T62" fmla="*/ 10 w 18"/>
                <a:gd name="T63" fmla="*/ 0 h 9"/>
                <a:gd name="T64" fmla="*/ 9 w 18"/>
                <a:gd name="T65" fmla="*/ 1 h 9"/>
                <a:gd name="T66" fmla="*/ 0 w 18"/>
                <a:gd name="T67" fmla="*/ 3 h 9"/>
                <a:gd name="T68" fmla="*/ 0 w 18"/>
                <a:gd name="T69" fmla="*/ 5 h 9"/>
                <a:gd name="T70" fmla="*/ 0 w 18"/>
                <a:gd name="T71" fmla="*/ 8 h 9"/>
                <a:gd name="T72" fmla="*/ 3 w 18"/>
                <a:gd name="T73" fmla="*/ 7 h 9"/>
                <a:gd name="T74" fmla="*/ 3 w 18"/>
                <a:gd name="T75" fmla="*/ 8 h 9"/>
                <a:gd name="T76" fmla="*/ 4 w 18"/>
                <a:gd name="T77" fmla="*/ 8 h 9"/>
                <a:gd name="T78" fmla="*/ 4 w 18"/>
                <a:gd name="T79" fmla="*/ 7 h 9"/>
                <a:gd name="T80" fmla="*/ 8 w 18"/>
                <a:gd name="T81" fmla="*/ 6 h 9"/>
                <a:gd name="T82" fmla="*/ 10 w 18"/>
                <a:gd name="T83" fmla="*/ 6 h 9"/>
                <a:gd name="T84" fmla="*/ 11 w 18"/>
                <a:gd name="T85" fmla="*/ 6 h 9"/>
                <a:gd name="T86" fmla="*/ 11 w 18"/>
                <a:gd name="T87" fmla="*/ 7 h 9"/>
                <a:gd name="T88" fmla="*/ 12 w 18"/>
                <a:gd name="T89" fmla="*/ 7 h 9"/>
                <a:gd name="T90" fmla="*/ 13 w 18"/>
                <a:gd name="T91" fmla="*/ 9 h 9"/>
                <a:gd name="T92" fmla="*/ 13 w 18"/>
                <a:gd name="T93" fmla="*/ 9 h 9"/>
                <a:gd name="T94" fmla="*/ 13 w 18"/>
                <a:gd name="T95" fmla="*/ 8 h 9"/>
                <a:gd name="T96" fmla="*/ 14 w 18"/>
                <a:gd name="T97" fmla="*/ 8 h 9"/>
                <a:gd name="T98" fmla="*/ 14 w 18"/>
                <a:gd name="T99" fmla="*/ 7 h 9"/>
                <a:gd name="T100" fmla="*/ 14 w 18"/>
                <a:gd name="T101" fmla="*/ 7 h 9"/>
                <a:gd name="T102" fmla="*/ 15 w 18"/>
                <a:gd name="T103" fmla="*/ 7 h 9"/>
                <a:gd name="T104" fmla="*/ 15 w 18"/>
                <a:gd name="T105" fmla="*/ 8 h 9"/>
                <a:gd name="T106" fmla="*/ 16 w 18"/>
                <a:gd name="T107" fmla="*/ 7 h 9"/>
                <a:gd name="T108" fmla="*/ 17 w 18"/>
                <a:gd name="T109" fmla="*/ 7 h 9"/>
                <a:gd name="T110" fmla="*/ 17 w 18"/>
                <a:gd name="T111" fmla="*/ 6 h 9"/>
                <a:gd name="T112" fmla="*/ 18 w 18"/>
                <a:gd name="T11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" h="9">
                  <a:moveTo>
                    <a:pt x="18" y="6"/>
                  </a:moveTo>
                  <a:cubicBezTo>
                    <a:pt x="18" y="6"/>
                    <a:pt x="18" y="6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4"/>
                    <a:pt x="16" y="3"/>
                    <a:pt x="16" y="4"/>
                  </a:cubicBezTo>
                  <a:cubicBezTo>
                    <a:pt x="15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5"/>
                  </a:cubicBezTo>
                  <a:cubicBezTo>
                    <a:pt x="0" y="6"/>
                    <a:pt x="0" y="8"/>
                    <a:pt x="0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8"/>
                    <a:pt x="15" y="8"/>
                  </a:cubicBezTo>
                  <a:cubicBezTo>
                    <a:pt x="15" y="8"/>
                    <a:pt x="16" y="7"/>
                    <a:pt x="16" y="7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8" y="7"/>
                    <a:pt x="18" y="7"/>
                    <a:pt x="18" y="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4" name="Freeform 445">
              <a:extLst>
                <a:ext uri="{FF2B5EF4-FFF2-40B4-BE49-F238E27FC236}">
                  <a16:creationId xmlns:a16="http://schemas.microsoft.com/office/drawing/2014/main" id="{3DEBCE8C-87AC-45C5-BC72-BA3585B58D3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16052" y="817563"/>
              <a:ext cx="36513" cy="31750"/>
            </a:xfrm>
            <a:custGeom>
              <a:avLst/>
              <a:gdLst>
                <a:gd name="T0" fmla="*/ 9 w 10"/>
                <a:gd name="T1" fmla="*/ 4 h 9"/>
                <a:gd name="T2" fmla="*/ 8 w 10"/>
                <a:gd name="T3" fmla="*/ 0 h 9"/>
                <a:gd name="T4" fmla="*/ 8 w 10"/>
                <a:gd name="T5" fmla="*/ 0 h 9"/>
                <a:gd name="T6" fmla="*/ 4 w 10"/>
                <a:gd name="T7" fmla="*/ 1 h 9"/>
                <a:gd name="T8" fmla="*/ 4 w 10"/>
                <a:gd name="T9" fmla="*/ 2 h 9"/>
                <a:gd name="T10" fmla="*/ 3 w 10"/>
                <a:gd name="T11" fmla="*/ 2 h 9"/>
                <a:gd name="T12" fmla="*/ 3 w 10"/>
                <a:gd name="T13" fmla="*/ 1 h 9"/>
                <a:gd name="T14" fmla="*/ 0 w 10"/>
                <a:gd name="T15" fmla="*/ 2 h 9"/>
                <a:gd name="T16" fmla="*/ 0 w 10"/>
                <a:gd name="T17" fmla="*/ 4 h 9"/>
                <a:gd name="T18" fmla="*/ 1 w 10"/>
                <a:gd name="T19" fmla="*/ 6 h 9"/>
                <a:gd name="T20" fmla="*/ 1 w 10"/>
                <a:gd name="T21" fmla="*/ 7 h 9"/>
                <a:gd name="T22" fmla="*/ 1 w 10"/>
                <a:gd name="T23" fmla="*/ 8 h 9"/>
                <a:gd name="T24" fmla="*/ 1 w 10"/>
                <a:gd name="T25" fmla="*/ 9 h 9"/>
                <a:gd name="T26" fmla="*/ 1 w 10"/>
                <a:gd name="T27" fmla="*/ 8 h 9"/>
                <a:gd name="T28" fmla="*/ 1 w 10"/>
                <a:gd name="T29" fmla="*/ 9 h 9"/>
                <a:gd name="T30" fmla="*/ 1 w 10"/>
                <a:gd name="T31" fmla="*/ 9 h 9"/>
                <a:gd name="T32" fmla="*/ 1 w 10"/>
                <a:gd name="T33" fmla="*/ 9 h 9"/>
                <a:gd name="T34" fmla="*/ 2 w 10"/>
                <a:gd name="T35" fmla="*/ 8 h 9"/>
                <a:gd name="T36" fmla="*/ 3 w 10"/>
                <a:gd name="T37" fmla="*/ 8 h 9"/>
                <a:gd name="T38" fmla="*/ 3 w 10"/>
                <a:gd name="T39" fmla="*/ 8 h 9"/>
                <a:gd name="T40" fmla="*/ 3 w 10"/>
                <a:gd name="T41" fmla="*/ 8 h 9"/>
                <a:gd name="T42" fmla="*/ 4 w 10"/>
                <a:gd name="T43" fmla="*/ 7 h 9"/>
                <a:gd name="T44" fmla="*/ 4 w 10"/>
                <a:gd name="T45" fmla="*/ 7 h 9"/>
                <a:gd name="T46" fmla="*/ 4 w 10"/>
                <a:gd name="T47" fmla="*/ 7 h 9"/>
                <a:gd name="T48" fmla="*/ 5 w 10"/>
                <a:gd name="T49" fmla="*/ 7 h 9"/>
                <a:gd name="T50" fmla="*/ 5 w 10"/>
                <a:gd name="T51" fmla="*/ 6 h 9"/>
                <a:gd name="T52" fmla="*/ 6 w 10"/>
                <a:gd name="T53" fmla="*/ 6 h 9"/>
                <a:gd name="T54" fmla="*/ 6 w 10"/>
                <a:gd name="T55" fmla="*/ 6 h 9"/>
                <a:gd name="T56" fmla="*/ 7 w 10"/>
                <a:gd name="T57" fmla="*/ 6 h 9"/>
                <a:gd name="T58" fmla="*/ 7 w 10"/>
                <a:gd name="T59" fmla="*/ 6 h 9"/>
                <a:gd name="T60" fmla="*/ 7 w 10"/>
                <a:gd name="T61" fmla="*/ 6 h 9"/>
                <a:gd name="T62" fmla="*/ 8 w 10"/>
                <a:gd name="T63" fmla="*/ 5 h 9"/>
                <a:gd name="T64" fmla="*/ 8 w 10"/>
                <a:gd name="T65" fmla="*/ 5 h 9"/>
                <a:gd name="T66" fmla="*/ 9 w 10"/>
                <a:gd name="T67" fmla="*/ 5 h 9"/>
                <a:gd name="T68" fmla="*/ 9 w 10"/>
                <a:gd name="T69" fmla="*/ 5 h 9"/>
                <a:gd name="T70" fmla="*/ 9 w 10"/>
                <a:gd name="T71" fmla="*/ 5 h 9"/>
                <a:gd name="T72" fmla="*/ 9 w 10"/>
                <a:gd name="T7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9">
                  <a:moveTo>
                    <a:pt x="9" y="4"/>
                  </a:moveTo>
                  <a:cubicBezTo>
                    <a:pt x="10" y="4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4"/>
                    <a:pt x="9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5" name="Freeform 446">
              <a:extLst>
                <a:ext uri="{FF2B5EF4-FFF2-40B4-BE49-F238E27FC236}">
                  <a16:creationId xmlns:a16="http://schemas.microsoft.com/office/drawing/2014/main" id="{2A4B2EC6-44E3-429C-B3FC-3123998EC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54164" y="896938"/>
              <a:ext cx="80963" cy="61913"/>
            </a:xfrm>
            <a:custGeom>
              <a:avLst/>
              <a:gdLst>
                <a:gd name="T0" fmla="*/ 22 w 22"/>
                <a:gd name="T1" fmla="*/ 1 h 17"/>
                <a:gd name="T2" fmla="*/ 21 w 22"/>
                <a:gd name="T3" fmla="*/ 0 h 17"/>
                <a:gd name="T4" fmla="*/ 20 w 22"/>
                <a:gd name="T5" fmla="*/ 0 h 17"/>
                <a:gd name="T6" fmla="*/ 17 w 22"/>
                <a:gd name="T7" fmla="*/ 0 h 17"/>
                <a:gd name="T8" fmla="*/ 16 w 22"/>
                <a:gd name="T9" fmla="*/ 2 h 17"/>
                <a:gd name="T10" fmla="*/ 14 w 22"/>
                <a:gd name="T11" fmla="*/ 4 h 17"/>
                <a:gd name="T12" fmla="*/ 14 w 22"/>
                <a:gd name="T13" fmla="*/ 4 h 17"/>
                <a:gd name="T14" fmla="*/ 14 w 22"/>
                <a:gd name="T15" fmla="*/ 4 h 17"/>
                <a:gd name="T16" fmla="*/ 13 w 22"/>
                <a:gd name="T17" fmla="*/ 0 h 17"/>
                <a:gd name="T18" fmla="*/ 8 w 22"/>
                <a:gd name="T19" fmla="*/ 1 h 17"/>
                <a:gd name="T20" fmla="*/ 8 w 22"/>
                <a:gd name="T21" fmla="*/ 0 h 17"/>
                <a:gd name="T22" fmla="*/ 7 w 22"/>
                <a:gd name="T23" fmla="*/ 0 h 17"/>
                <a:gd name="T24" fmla="*/ 7 w 22"/>
                <a:gd name="T25" fmla="*/ 0 h 17"/>
                <a:gd name="T26" fmla="*/ 6 w 22"/>
                <a:gd name="T27" fmla="*/ 1 h 17"/>
                <a:gd name="T28" fmla="*/ 6 w 22"/>
                <a:gd name="T29" fmla="*/ 2 h 17"/>
                <a:gd name="T30" fmla="*/ 6 w 22"/>
                <a:gd name="T31" fmla="*/ 2 h 17"/>
                <a:gd name="T32" fmla="*/ 6 w 22"/>
                <a:gd name="T33" fmla="*/ 2 h 17"/>
                <a:gd name="T34" fmla="*/ 6 w 22"/>
                <a:gd name="T35" fmla="*/ 3 h 17"/>
                <a:gd name="T36" fmla="*/ 6 w 22"/>
                <a:gd name="T37" fmla="*/ 3 h 17"/>
                <a:gd name="T38" fmla="*/ 6 w 22"/>
                <a:gd name="T39" fmla="*/ 3 h 17"/>
                <a:gd name="T40" fmla="*/ 6 w 22"/>
                <a:gd name="T41" fmla="*/ 3 h 17"/>
                <a:gd name="T42" fmla="*/ 5 w 22"/>
                <a:gd name="T43" fmla="*/ 3 h 17"/>
                <a:gd name="T44" fmla="*/ 5 w 22"/>
                <a:gd name="T45" fmla="*/ 4 h 17"/>
                <a:gd name="T46" fmla="*/ 4 w 22"/>
                <a:gd name="T47" fmla="*/ 4 h 17"/>
                <a:gd name="T48" fmla="*/ 4 w 22"/>
                <a:gd name="T49" fmla="*/ 4 h 17"/>
                <a:gd name="T50" fmla="*/ 4 w 22"/>
                <a:gd name="T51" fmla="*/ 4 h 17"/>
                <a:gd name="T52" fmla="*/ 4 w 22"/>
                <a:gd name="T53" fmla="*/ 4 h 17"/>
                <a:gd name="T54" fmla="*/ 3 w 22"/>
                <a:gd name="T55" fmla="*/ 6 h 17"/>
                <a:gd name="T56" fmla="*/ 3 w 22"/>
                <a:gd name="T57" fmla="*/ 7 h 17"/>
                <a:gd name="T58" fmla="*/ 3 w 22"/>
                <a:gd name="T59" fmla="*/ 7 h 17"/>
                <a:gd name="T60" fmla="*/ 3 w 22"/>
                <a:gd name="T61" fmla="*/ 7 h 17"/>
                <a:gd name="T62" fmla="*/ 3 w 22"/>
                <a:gd name="T63" fmla="*/ 7 h 17"/>
                <a:gd name="T64" fmla="*/ 2 w 22"/>
                <a:gd name="T65" fmla="*/ 8 h 17"/>
                <a:gd name="T66" fmla="*/ 2 w 22"/>
                <a:gd name="T67" fmla="*/ 8 h 17"/>
                <a:gd name="T68" fmla="*/ 1 w 22"/>
                <a:gd name="T69" fmla="*/ 8 h 17"/>
                <a:gd name="T70" fmla="*/ 1 w 22"/>
                <a:gd name="T71" fmla="*/ 9 h 17"/>
                <a:gd name="T72" fmla="*/ 1 w 22"/>
                <a:gd name="T73" fmla="*/ 9 h 17"/>
                <a:gd name="T74" fmla="*/ 1 w 22"/>
                <a:gd name="T75" fmla="*/ 10 h 17"/>
                <a:gd name="T76" fmla="*/ 0 w 22"/>
                <a:gd name="T77" fmla="*/ 11 h 17"/>
                <a:gd name="T78" fmla="*/ 0 w 22"/>
                <a:gd name="T79" fmla="*/ 12 h 17"/>
                <a:gd name="T80" fmla="*/ 0 w 22"/>
                <a:gd name="T81" fmla="*/ 13 h 17"/>
                <a:gd name="T82" fmla="*/ 1 w 22"/>
                <a:gd name="T83" fmla="*/ 14 h 17"/>
                <a:gd name="T84" fmla="*/ 1 w 22"/>
                <a:gd name="T85" fmla="*/ 14 h 17"/>
                <a:gd name="T86" fmla="*/ 2 w 22"/>
                <a:gd name="T87" fmla="*/ 15 h 17"/>
                <a:gd name="T88" fmla="*/ 3 w 22"/>
                <a:gd name="T89" fmla="*/ 16 h 17"/>
                <a:gd name="T90" fmla="*/ 5 w 22"/>
                <a:gd name="T91" fmla="*/ 16 h 17"/>
                <a:gd name="T92" fmla="*/ 6 w 22"/>
                <a:gd name="T93" fmla="*/ 15 h 17"/>
                <a:gd name="T94" fmla="*/ 7 w 22"/>
                <a:gd name="T95" fmla="*/ 15 h 17"/>
                <a:gd name="T96" fmla="*/ 8 w 22"/>
                <a:gd name="T97" fmla="*/ 15 h 17"/>
                <a:gd name="T98" fmla="*/ 9 w 22"/>
                <a:gd name="T99" fmla="*/ 14 h 17"/>
                <a:gd name="T100" fmla="*/ 10 w 22"/>
                <a:gd name="T101" fmla="*/ 13 h 17"/>
                <a:gd name="T102" fmla="*/ 12 w 22"/>
                <a:gd name="T103" fmla="*/ 11 h 17"/>
                <a:gd name="T104" fmla="*/ 13 w 22"/>
                <a:gd name="T105" fmla="*/ 9 h 17"/>
                <a:gd name="T106" fmla="*/ 15 w 22"/>
                <a:gd name="T107" fmla="*/ 9 h 17"/>
                <a:gd name="T108" fmla="*/ 17 w 22"/>
                <a:gd name="T109" fmla="*/ 8 h 17"/>
                <a:gd name="T110" fmla="*/ 18 w 22"/>
                <a:gd name="T111" fmla="*/ 6 h 17"/>
                <a:gd name="T112" fmla="*/ 19 w 22"/>
                <a:gd name="T113" fmla="*/ 4 h 17"/>
                <a:gd name="T114" fmla="*/ 20 w 22"/>
                <a:gd name="T115" fmla="*/ 4 h 17"/>
                <a:gd name="T116" fmla="*/ 21 w 22"/>
                <a:gd name="T117" fmla="*/ 3 h 17"/>
                <a:gd name="T118" fmla="*/ 22 w 22"/>
                <a:gd name="T119" fmla="*/ 2 h 17"/>
                <a:gd name="T120" fmla="*/ 22 w 22"/>
                <a:gd name="T12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" h="17">
                  <a:moveTo>
                    <a:pt x="22" y="1"/>
                  </a:moveTo>
                  <a:cubicBezTo>
                    <a:pt x="21" y="1"/>
                    <a:pt x="21" y="1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7" y="0"/>
                    <a:pt x="16" y="1"/>
                    <a:pt x="16" y="2"/>
                  </a:cubicBezTo>
                  <a:cubicBezTo>
                    <a:pt x="15" y="2"/>
                    <a:pt x="15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10"/>
                    <a:pt x="1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1" y="13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3" y="16"/>
                    <a:pt x="3" y="16"/>
                  </a:cubicBezTo>
                  <a:cubicBezTo>
                    <a:pt x="3" y="16"/>
                    <a:pt x="5" y="17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9" y="14"/>
                  </a:cubicBezTo>
                  <a:cubicBezTo>
                    <a:pt x="10" y="14"/>
                    <a:pt x="10" y="14"/>
                    <a:pt x="10" y="13"/>
                  </a:cubicBezTo>
                  <a:cubicBezTo>
                    <a:pt x="10" y="12"/>
                    <a:pt x="11" y="11"/>
                    <a:pt x="12" y="11"/>
                  </a:cubicBezTo>
                  <a:cubicBezTo>
                    <a:pt x="13" y="11"/>
                    <a:pt x="14" y="10"/>
                    <a:pt x="13" y="9"/>
                  </a:cubicBezTo>
                  <a:cubicBezTo>
                    <a:pt x="13" y="8"/>
                    <a:pt x="14" y="8"/>
                    <a:pt x="15" y="9"/>
                  </a:cubicBezTo>
                  <a:cubicBezTo>
                    <a:pt x="15" y="9"/>
                    <a:pt x="17" y="8"/>
                    <a:pt x="17" y="8"/>
                  </a:cubicBezTo>
                  <a:cubicBezTo>
                    <a:pt x="17" y="7"/>
                    <a:pt x="17" y="6"/>
                    <a:pt x="18" y="6"/>
                  </a:cubicBezTo>
                  <a:cubicBezTo>
                    <a:pt x="18" y="6"/>
                    <a:pt x="19" y="5"/>
                    <a:pt x="19" y="4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2" y="2"/>
                    <a:pt x="22" y="2"/>
                  </a:cubicBezTo>
                  <a:cubicBezTo>
                    <a:pt x="22" y="2"/>
                    <a:pt x="22" y="2"/>
                    <a:pt x="22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6" name="Freeform 447">
              <a:extLst>
                <a:ext uri="{FF2B5EF4-FFF2-40B4-BE49-F238E27FC236}">
                  <a16:creationId xmlns:a16="http://schemas.microsoft.com/office/drawing/2014/main" id="{5BDDA896-7CB3-48E0-846F-AF57886C7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4" y="849313"/>
              <a:ext cx="80963" cy="87313"/>
            </a:xfrm>
            <a:custGeom>
              <a:avLst/>
              <a:gdLst>
                <a:gd name="T0" fmla="*/ 15 w 22"/>
                <a:gd name="T1" fmla="*/ 22 h 24"/>
                <a:gd name="T2" fmla="*/ 15 w 22"/>
                <a:gd name="T3" fmla="*/ 22 h 24"/>
                <a:gd name="T4" fmla="*/ 15 w 22"/>
                <a:gd name="T5" fmla="*/ 22 h 24"/>
                <a:gd name="T6" fmla="*/ 16 w 22"/>
                <a:gd name="T7" fmla="*/ 21 h 24"/>
                <a:gd name="T8" fmla="*/ 16 w 22"/>
                <a:gd name="T9" fmla="*/ 20 h 24"/>
                <a:gd name="T10" fmla="*/ 17 w 22"/>
                <a:gd name="T11" fmla="*/ 20 h 24"/>
                <a:gd name="T12" fmla="*/ 17 w 22"/>
                <a:gd name="T13" fmla="*/ 20 h 24"/>
                <a:gd name="T14" fmla="*/ 17 w 22"/>
                <a:gd name="T15" fmla="*/ 18 h 24"/>
                <a:gd name="T16" fmla="*/ 18 w 22"/>
                <a:gd name="T17" fmla="*/ 17 h 24"/>
                <a:gd name="T18" fmla="*/ 18 w 22"/>
                <a:gd name="T19" fmla="*/ 17 h 24"/>
                <a:gd name="T20" fmla="*/ 18 w 22"/>
                <a:gd name="T21" fmla="*/ 17 h 24"/>
                <a:gd name="T22" fmla="*/ 18 w 22"/>
                <a:gd name="T23" fmla="*/ 17 h 24"/>
                <a:gd name="T24" fmla="*/ 18 w 22"/>
                <a:gd name="T25" fmla="*/ 17 h 24"/>
                <a:gd name="T26" fmla="*/ 19 w 22"/>
                <a:gd name="T27" fmla="*/ 16 h 24"/>
                <a:gd name="T28" fmla="*/ 20 w 22"/>
                <a:gd name="T29" fmla="*/ 16 h 24"/>
                <a:gd name="T30" fmla="*/ 20 w 22"/>
                <a:gd name="T31" fmla="*/ 16 h 24"/>
                <a:gd name="T32" fmla="*/ 20 w 22"/>
                <a:gd name="T33" fmla="*/ 16 h 24"/>
                <a:gd name="T34" fmla="*/ 20 w 22"/>
                <a:gd name="T35" fmla="*/ 16 h 24"/>
                <a:gd name="T36" fmla="*/ 20 w 22"/>
                <a:gd name="T37" fmla="*/ 16 h 24"/>
                <a:gd name="T38" fmla="*/ 20 w 22"/>
                <a:gd name="T39" fmla="*/ 15 h 24"/>
                <a:gd name="T40" fmla="*/ 20 w 22"/>
                <a:gd name="T41" fmla="*/ 14 h 24"/>
                <a:gd name="T42" fmla="*/ 20 w 22"/>
                <a:gd name="T43" fmla="*/ 14 h 24"/>
                <a:gd name="T44" fmla="*/ 21 w 22"/>
                <a:gd name="T45" fmla="*/ 14 h 24"/>
                <a:gd name="T46" fmla="*/ 21 w 22"/>
                <a:gd name="T47" fmla="*/ 13 h 24"/>
                <a:gd name="T48" fmla="*/ 21 w 22"/>
                <a:gd name="T49" fmla="*/ 13 h 24"/>
                <a:gd name="T50" fmla="*/ 22 w 22"/>
                <a:gd name="T51" fmla="*/ 13 h 24"/>
                <a:gd name="T52" fmla="*/ 21 w 22"/>
                <a:gd name="T53" fmla="*/ 13 h 24"/>
                <a:gd name="T54" fmla="*/ 22 w 22"/>
                <a:gd name="T55" fmla="*/ 13 h 24"/>
                <a:gd name="T56" fmla="*/ 20 w 22"/>
                <a:gd name="T57" fmla="*/ 0 h 24"/>
                <a:gd name="T58" fmla="*/ 19 w 22"/>
                <a:gd name="T59" fmla="*/ 0 h 24"/>
                <a:gd name="T60" fmla="*/ 18 w 22"/>
                <a:gd name="T61" fmla="*/ 1 h 24"/>
                <a:gd name="T62" fmla="*/ 17 w 22"/>
                <a:gd name="T63" fmla="*/ 2 h 24"/>
                <a:gd name="T64" fmla="*/ 15 w 22"/>
                <a:gd name="T65" fmla="*/ 2 h 24"/>
                <a:gd name="T66" fmla="*/ 14 w 22"/>
                <a:gd name="T67" fmla="*/ 3 h 24"/>
                <a:gd name="T68" fmla="*/ 13 w 22"/>
                <a:gd name="T69" fmla="*/ 3 h 24"/>
                <a:gd name="T70" fmla="*/ 12 w 22"/>
                <a:gd name="T71" fmla="*/ 4 h 24"/>
                <a:gd name="T72" fmla="*/ 11 w 22"/>
                <a:gd name="T73" fmla="*/ 4 h 24"/>
                <a:gd name="T74" fmla="*/ 10 w 22"/>
                <a:gd name="T75" fmla="*/ 5 h 24"/>
                <a:gd name="T76" fmla="*/ 9 w 22"/>
                <a:gd name="T77" fmla="*/ 5 h 24"/>
                <a:gd name="T78" fmla="*/ 10 w 22"/>
                <a:gd name="T79" fmla="*/ 4 h 24"/>
                <a:gd name="T80" fmla="*/ 10 w 22"/>
                <a:gd name="T81" fmla="*/ 4 h 24"/>
                <a:gd name="T82" fmla="*/ 9 w 22"/>
                <a:gd name="T83" fmla="*/ 4 h 24"/>
                <a:gd name="T84" fmla="*/ 8 w 22"/>
                <a:gd name="T85" fmla="*/ 4 h 24"/>
                <a:gd name="T86" fmla="*/ 0 w 22"/>
                <a:gd name="T87" fmla="*/ 4 h 24"/>
                <a:gd name="T88" fmla="*/ 1 w 22"/>
                <a:gd name="T89" fmla="*/ 20 h 24"/>
                <a:gd name="T90" fmla="*/ 3 w 22"/>
                <a:gd name="T91" fmla="*/ 21 h 24"/>
                <a:gd name="T92" fmla="*/ 6 w 22"/>
                <a:gd name="T93" fmla="*/ 21 h 24"/>
                <a:gd name="T94" fmla="*/ 7 w 22"/>
                <a:gd name="T95" fmla="*/ 22 h 24"/>
                <a:gd name="T96" fmla="*/ 9 w 22"/>
                <a:gd name="T97" fmla="*/ 22 h 24"/>
                <a:gd name="T98" fmla="*/ 10 w 22"/>
                <a:gd name="T99" fmla="*/ 22 h 24"/>
                <a:gd name="T100" fmla="*/ 11 w 22"/>
                <a:gd name="T101" fmla="*/ 22 h 24"/>
                <a:gd name="T102" fmla="*/ 13 w 22"/>
                <a:gd name="T103" fmla="*/ 23 h 24"/>
                <a:gd name="T104" fmla="*/ 14 w 22"/>
                <a:gd name="T105" fmla="*/ 24 h 24"/>
                <a:gd name="T106" fmla="*/ 14 w 22"/>
                <a:gd name="T107" fmla="*/ 23 h 24"/>
                <a:gd name="T108" fmla="*/ 14 w 22"/>
                <a:gd name="T109" fmla="*/ 24 h 24"/>
                <a:gd name="T110" fmla="*/ 15 w 22"/>
                <a:gd name="T111" fmla="*/ 23 h 24"/>
                <a:gd name="T112" fmla="*/ 15 w 22"/>
                <a:gd name="T113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" h="24">
                  <a:moveTo>
                    <a:pt x="15" y="22"/>
                  </a:move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1"/>
                    <a:pt x="15" y="21"/>
                    <a:pt x="16" y="21"/>
                  </a:cubicBezTo>
                  <a:cubicBezTo>
                    <a:pt x="16" y="21"/>
                    <a:pt x="16" y="20"/>
                    <a:pt x="16" y="20"/>
                  </a:cubicBezTo>
                  <a:cubicBezTo>
                    <a:pt x="16" y="20"/>
                    <a:pt x="16" y="19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7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17"/>
                    <a:pt x="19" y="17"/>
                    <a:pt x="19" y="16"/>
                  </a:cubicBezTo>
                  <a:cubicBezTo>
                    <a:pt x="19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2" y="13"/>
                    <a:pt x="22" y="13"/>
                  </a:cubicBezTo>
                  <a:cubicBezTo>
                    <a:pt x="22" y="13"/>
                    <a:pt x="21" y="13"/>
                    <a:pt x="21" y="13"/>
                  </a:cubicBezTo>
                  <a:cubicBezTo>
                    <a:pt x="21" y="13"/>
                    <a:pt x="21" y="13"/>
                    <a:pt x="22" y="1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18" y="0"/>
                    <a:pt x="18" y="1"/>
                  </a:cubicBezTo>
                  <a:cubicBezTo>
                    <a:pt x="17" y="1"/>
                    <a:pt x="17" y="2"/>
                    <a:pt x="17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3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0"/>
                    <a:pt x="3" y="21"/>
                    <a:pt x="3" y="21"/>
                  </a:cubicBezTo>
                  <a:cubicBezTo>
                    <a:pt x="4" y="21"/>
                    <a:pt x="5" y="21"/>
                    <a:pt x="6" y="21"/>
                  </a:cubicBezTo>
                  <a:cubicBezTo>
                    <a:pt x="7" y="21"/>
                    <a:pt x="7" y="22"/>
                    <a:pt x="7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2" y="22"/>
                    <a:pt x="13" y="23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4" y="22"/>
                    <a:pt x="15" y="2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" name="Freeform 448">
              <a:extLst>
                <a:ext uri="{FF2B5EF4-FFF2-40B4-BE49-F238E27FC236}">
                  <a16:creationId xmlns:a16="http://schemas.microsoft.com/office/drawing/2014/main" id="{8E7E71AF-55E3-44BC-996F-B26B6BC8E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06539" y="885826"/>
              <a:ext cx="95250" cy="47625"/>
            </a:xfrm>
            <a:custGeom>
              <a:avLst/>
              <a:gdLst>
                <a:gd name="T0" fmla="*/ 25 w 26"/>
                <a:gd name="T1" fmla="*/ 8 h 13"/>
                <a:gd name="T2" fmla="*/ 19 w 26"/>
                <a:gd name="T3" fmla="*/ 0 h 13"/>
                <a:gd name="T4" fmla="*/ 19 w 26"/>
                <a:gd name="T5" fmla="*/ 0 h 13"/>
                <a:gd name="T6" fmla="*/ 0 w 26"/>
                <a:gd name="T7" fmla="*/ 3 h 13"/>
                <a:gd name="T8" fmla="*/ 0 w 26"/>
                <a:gd name="T9" fmla="*/ 3 h 13"/>
                <a:gd name="T10" fmla="*/ 1 w 26"/>
                <a:gd name="T11" fmla="*/ 7 h 13"/>
                <a:gd name="T12" fmla="*/ 3 w 26"/>
                <a:gd name="T13" fmla="*/ 5 h 13"/>
                <a:gd name="T14" fmla="*/ 5 w 26"/>
                <a:gd name="T15" fmla="*/ 3 h 13"/>
                <a:gd name="T16" fmla="*/ 8 w 26"/>
                <a:gd name="T17" fmla="*/ 3 h 13"/>
                <a:gd name="T18" fmla="*/ 8 w 26"/>
                <a:gd name="T19" fmla="*/ 4 h 13"/>
                <a:gd name="T20" fmla="*/ 9 w 26"/>
                <a:gd name="T21" fmla="*/ 5 h 13"/>
                <a:gd name="T22" fmla="*/ 12 w 26"/>
                <a:gd name="T23" fmla="*/ 6 h 13"/>
                <a:gd name="T24" fmla="*/ 13 w 26"/>
                <a:gd name="T25" fmla="*/ 10 h 13"/>
                <a:gd name="T26" fmla="*/ 15 w 26"/>
                <a:gd name="T27" fmla="*/ 11 h 13"/>
                <a:gd name="T28" fmla="*/ 18 w 26"/>
                <a:gd name="T29" fmla="*/ 12 h 13"/>
                <a:gd name="T30" fmla="*/ 18 w 26"/>
                <a:gd name="T31" fmla="*/ 12 h 13"/>
                <a:gd name="T32" fmla="*/ 19 w 26"/>
                <a:gd name="T33" fmla="*/ 12 h 13"/>
                <a:gd name="T34" fmla="*/ 18 w 26"/>
                <a:gd name="T35" fmla="*/ 11 h 13"/>
                <a:gd name="T36" fmla="*/ 17 w 26"/>
                <a:gd name="T37" fmla="*/ 10 h 13"/>
                <a:gd name="T38" fmla="*/ 18 w 26"/>
                <a:gd name="T39" fmla="*/ 10 h 13"/>
                <a:gd name="T40" fmla="*/ 17 w 26"/>
                <a:gd name="T41" fmla="*/ 8 h 13"/>
                <a:gd name="T42" fmla="*/ 17 w 26"/>
                <a:gd name="T43" fmla="*/ 7 h 13"/>
                <a:gd name="T44" fmla="*/ 17 w 26"/>
                <a:gd name="T45" fmla="*/ 6 h 13"/>
                <a:gd name="T46" fmla="*/ 18 w 26"/>
                <a:gd name="T47" fmla="*/ 6 h 13"/>
                <a:gd name="T48" fmla="*/ 17 w 26"/>
                <a:gd name="T49" fmla="*/ 5 h 13"/>
                <a:gd name="T50" fmla="*/ 17 w 26"/>
                <a:gd name="T51" fmla="*/ 4 h 13"/>
                <a:gd name="T52" fmla="*/ 17 w 26"/>
                <a:gd name="T53" fmla="*/ 4 h 13"/>
                <a:gd name="T54" fmla="*/ 17 w 26"/>
                <a:gd name="T55" fmla="*/ 4 h 13"/>
                <a:gd name="T56" fmla="*/ 17 w 26"/>
                <a:gd name="T57" fmla="*/ 3 h 13"/>
                <a:gd name="T58" fmla="*/ 18 w 26"/>
                <a:gd name="T59" fmla="*/ 3 h 13"/>
                <a:gd name="T60" fmla="*/ 18 w 26"/>
                <a:gd name="T61" fmla="*/ 3 h 13"/>
                <a:gd name="T62" fmla="*/ 19 w 26"/>
                <a:gd name="T63" fmla="*/ 2 h 13"/>
                <a:gd name="T64" fmla="*/ 20 w 26"/>
                <a:gd name="T65" fmla="*/ 2 h 13"/>
                <a:gd name="T66" fmla="*/ 19 w 26"/>
                <a:gd name="T67" fmla="*/ 3 h 13"/>
                <a:gd name="T68" fmla="*/ 18 w 26"/>
                <a:gd name="T69" fmla="*/ 4 h 13"/>
                <a:gd name="T70" fmla="*/ 19 w 26"/>
                <a:gd name="T71" fmla="*/ 5 h 13"/>
                <a:gd name="T72" fmla="*/ 19 w 26"/>
                <a:gd name="T73" fmla="*/ 6 h 13"/>
                <a:gd name="T74" fmla="*/ 18 w 26"/>
                <a:gd name="T75" fmla="*/ 7 h 13"/>
                <a:gd name="T76" fmla="*/ 19 w 26"/>
                <a:gd name="T77" fmla="*/ 8 h 13"/>
                <a:gd name="T78" fmla="*/ 19 w 26"/>
                <a:gd name="T79" fmla="*/ 9 h 13"/>
                <a:gd name="T80" fmla="*/ 19 w 26"/>
                <a:gd name="T81" fmla="*/ 9 h 13"/>
                <a:gd name="T82" fmla="*/ 19 w 26"/>
                <a:gd name="T83" fmla="*/ 10 h 13"/>
                <a:gd name="T84" fmla="*/ 20 w 26"/>
                <a:gd name="T85" fmla="*/ 10 h 13"/>
                <a:gd name="T86" fmla="*/ 21 w 26"/>
                <a:gd name="T87" fmla="*/ 10 h 13"/>
                <a:gd name="T88" fmla="*/ 21 w 26"/>
                <a:gd name="T89" fmla="*/ 11 h 13"/>
                <a:gd name="T90" fmla="*/ 22 w 26"/>
                <a:gd name="T91" fmla="*/ 11 h 13"/>
                <a:gd name="T92" fmla="*/ 22 w 26"/>
                <a:gd name="T93" fmla="*/ 12 h 13"/>
                <a:gd name="T94" fmla="*/ 22 w 26"/>
                <a:gd name="T95" fmla="*/ 13 h 13"/>
                <a:gd name="T96" fmla="*/ 24 w 26"/>
                <a:gd name="T97" fmla="*/ 12 h 13"/>
                <a:gd name="T98" fmla="*/ 25 w 26"/>
                <a:gd name="T99" fmla="*/ 10 h 13"/>
                <a:gd name="T100" fmla="*/ 25 w 26"/>
                <a:gd name="T101" fmla="*/ 11 h 13"/>
                <a:gd name="T102" fmla="*/ 25 w 26"/>
                <a:gd name="T10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" h="13">
                  <a:moveTo>
                    <a:pt x="26" y="9"/>
                  </a:moveTo>
                  <a:cubicBezTo>
                    <a:pt x="25" y="8"/>
                    <a:pt x="25" y="8"/>
                    <a:pt x="25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6"/>
                    <a:pt x="2" y="6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4"/>
                  </a:cubicBezTo>
                  <a:cubicBezTo>
                    <a:pt x="8" y="4"/>
                    <a:pt x="8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3" y="9"/>
                    <a:pt x="12" y="9"/>
                    <a:pt x="13" y="10"/>
                  </a:cubicBezTo>
                  <a:cubicBezTo>
                    <a:pt x="13" y="11"/>
                    <a:pt x="13" y="11"/>
                    <a:pt x="14" y="11"/>
                  </a:cubicBezTo>
                  <a:cubicBezTo>
                    <a:pt x="14" y="10"/>
                    <a:pt x="14" y="11"/>
                    <a:pt x="15" y="11"/>
                  </a:cubicBezTo>
                  <a:cubicBezTo>
                    <a:pt x="16" y="12"/>
                    <a:pt x="17" y="11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9" y="12"/>
                    <a:pt x="19" y="12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9" y="11"/>
                    <a:pt x="18" y="11"/>
                  </a:cubicBezTo>
                  <a:cubicBezTo>
                    <a:pt x="18" y="11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8" y="11"/>
                    <a:pt x="18" y="10"/>
                  </a:cubicBezTo>
                  <a:cubicBezTo>
                    <a:pt x="19" y="10"/>
                    <a:pt x="18" y="10"/>
                    <a:pt x="18" y="9"/>
                  </a:cubicBezTo>
                  <a:cubicBezTo>
                    <a:pt x="17" y="9"/>
                    <a:pt x="17" y="9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2"/>
                  </a:cubicBezTo>
                  <a:cubicBezTo>
                    <a:pt x="19" y="2"/>
                    <a:pt x="20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3"/>
                    <a:pt x="18" y="3"/>
                    <a:pt x="18" y="4"/>
                  </a:cubicBezTo>
                  <a:cubicBezTo>
                    <a:pt x="18" y="4"/>
                    <a:pt x="18" y="5"/>
                    <a:pt x="18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6"/>
                    <a:pt x="19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20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8"/>
                    <a:pt x="19" y="8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0" y="11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2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2"/>
                  </a:cubicBezTo>
                  <a:cubicBezTo>
                    <a:pt x="21" y="12"/>
                    <a:pt x="21" y="12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2"/>
                    <a:pt x="21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2"/>
                    <a:pt x="23" y="12"/>
                    <a:pt x="24" y="12"/>
                  </a:cubicBezTo>
                  <a:cubicBezTo>
                    <a:pt x="24" y="12"/>
                    <a:pt x="24" y="12"/>
                    <a:pt x="25" y="11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6" y="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" name="Freeform 449">
              <a:extLst>
                <a:ext uri="{FF2B5EF4-FFF2-40B4-BE49-F238E27FC236}">
                  <a16:creationId xmlns:a16="http://schemas.microsoft.com/office/drawing/2014/main" id="{536D115D-2CD5-40A9-92FE-148798925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52614" y="704851"/>
              <a:ext cx="153988" cy="127000"/>
            </a:xfrm>
            <a:custGeom>
              <a:avLst/>
              <a:gdLst>
                <a:gd name="T0" fmla="*/ 34 w 42"/>
                <a:gd name="T1" fmla="*/ 6 h 35"/>
                <a:gd name="T2" fmla="*/ 31 w 42"/>
                <a:gd name="T3" fmla="*/ 5 h 35"/>
                <a:gd name="T4" fmla="*/ 30 w 42"/>
                <a:gd name="T5" fmla="*/ 5 h 35"/>
                <a:gd name="T6" fmla="*/ 29 w 42"/>
                <a:gd name="T7" fmla="*/ 3 h 35"/>
                <a:gd name="T8" fmla="*/ 28 w 42"/>
                <a:gd name="T9" fmla="*/ 4 h 35"/>
                <a:gd name="T10" fmla="*/ 24 w 42"/>
                <a:gd name="T11" fmla="*/ 3 h 35"/>
                <a:gd name="T12" fmla="*/ 21 w 42"/>
                <a:gd name="T13" fmla="*/ 2 h 35"/>
                <a:gd name="T14" fmla="*/ 19 w 42"/>
                <a:gd name="T15" fmla="*/ 1 h 35"/>
                <a:gd name="T16" fmla="*/ 19 w 42"/>
                <a:gd name="T17" fmla="*/ 1 h 35"/>
                <a:gd name="T18" fmla="*/ 10 w 42"/>
                <a:gd name="T19" fmla="*/ 0 h 35"/>
                <a:gd name="T20" fmla="*/ 10 w 42"/>
                <a:gd name="T21" fmla="*/ 0 h 35"/>
                <a:gd name="T22" fmla="*/ 9 w 42"/>
                <a:gd name="T23" fmla="*/ 2 h 35"/>
                <a:gd name="T24" fmla="*/ 10 w 42"/>
                <a:gd name="T25" fmla="*/ 2 h 35"/>
                <a:gd name="T26" fmla="*/ 10 w 42"/>
                <a:gd name="T27" fmla="*/ 2 h 35"/>
                <a:gd name="T28" fmla="*/ 10 w 42"/>
                <a:gd name="T29" fmla="*/ 3 h 35"/>
                <a:gd name="T30" fmla="*/ 10 w 42"/>
                <a:gd name="T31" fmla="*/ 4 h 35"/>
                <a:gd name="T32" fmla="*/ 10 w 42"/>
                <a:gd name="T33" fmla="*/ 5 h 35"/>
                <a:gd name="T34" fmla="*/ 10 w 42"/>
                <a:gd name="T35" fmla="*/ 5 h 35"/>
                <a:gd name="T36" fmla="*/ 11 w 42"/>
                <a:gd name="T37" fmla="*/ 6 h 35"/>
                <a:gd name="T38" fmla="*/ 11 w 42"/>
                <a:gd name="T39" fmla="*/ 7 h 35"/>
                <a:gd name="T40" fmla="*/ 11 w 42"/>
                <a:gd name="T41" fmla="*/ 8 h 35"/>
                <a:gd name="T42" fmla="*/ 12 w 42"/>
                <a:gd name="T43" fmla="*/ 13 h 35"/>
                <a:gd name="T44" fmla="*/ 12 w 42"/>
                <a:gd name="T45" fmla="*/ 14 h 35"/>
                <a:gd name="T46" fmla="*/ 12 w 42"/>
                <a:gd name="T47" fmla="*/ 18 h 35"/>
                <a:gd name="T48" fmla="*/ 12 w 42"/>
                <a:gd name="T49" fmla="*/ 22 h 35"/>
                <a:gd name="T50" fmla="*/ 12 w 42"/>
                <a:gd name="T51" fmla="*/ 35 h 35"/>
                <a:gd name="T52" fmla="*/ 36 w 42"/>
                <a:gd name="T53" fmla="*/ 34 h 35"/>
                <a:gd name="T54" fmla="*/ 36 w 42"/>
                <a:gd name="T55" fmla="*/ 33 h 35"/>
                <a:gd name="T56" fmla="*/ 34 w 42"/>
                <a:gd name="T57" fmla="*/ 31 h 35"/>
                <a:gd name="T58" fmla="*/ 31 w 42"/>
                <a:gd name="T59" fmla="*/ 29 h 35"/>
                <a:gd name="T60" fmla="*/ 30 w 42"/>
                <a:gd name="T61" fmla="*/ 27 h 35"/>
                <a:gd name="T62" fmla="*/ 29 w 42"/>
                <a:gd name="T63" fmla="*/ 24 h 35"/>
                <a:gd name="T64" fmla="*/ 29 w 42"/>
                <a:gd name="T65" fmla="*/ 20 h 35"/>
                <a:gd name="T66" fmla="*/ 31 w 42"/>
                <a:gd name="T67" fmla="*/ 19 h 35"/>
                <a:gd name="T68" fmla="*/ 32 w 42"/>
                <a:gd name="T69" fmla="*/ 15 h 35"/>
                <a:gd name="T70" fmla="*/ 33 w 42"/>
                <a:gd name="T71" fmla="*/ 13 h 35"/>
                <a:gd name="T72" fmla="*/ 37 w 42"/>
                <a:gd name="T73" fmla="*/ 9 h 35"/>
                <a:gd name="T74" fmla="*/ 42 w 42"/>
                <a:gd name="T75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" h="35">
                  <a:moveTo>
                    <a:pt x="40" y="5"/>
                  </a:moveTo>
                  <a:cubicBezTo>
                    <a:pt x="38" y="5"/>
                    <a:pt x="37" y="6"/>
                    <a:pt x="34" y="6"/>
                  </a:cubicBezTo>
                  <a:cubicBezTo>
                    <a:pt x="34" y="6"/>
                    <a:pt x="34" y="6"/>
                    <a:pt x="33" y="6"/>
                  </a:cubicBezTo>
                  <a:cubicBezTo>
                    <a:pt x="33" y="5"/>
                    <a:pt x="32" y="5"/>
                    <a:pt x="31" y="5"/>
                  </a:cubicBezTo>
                  <a:cubicBezTo>
                    <a:pt x="31" y="5"/>
                    <a:pt x="31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5"/>
                    <a:pt x="29" y="5"/>
                    <a:pt x="29" y="4"/>
                  </a:cubicBezTo>
                  <a:cubicBezTo>
                    <a:pt x="30" y="4"/>
                    <a:pt x="30" y="4"/>
                    <a:pt x="29" y="3"/>
                  </a:cubicBezTo>
                  <a:cubicBezTo>
                    <a:pt x="29" y="2"/>
                    <a:pt x="29" y="3"/>
                    <a:pt x="29" y="3"/>
                  </a:cubicBezTo>
                  <a:cubicBezTo>
                    <a:pt x="29" y="3"/>
                    <a:pt x="28" y="3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6" y="3"/>
                    <a:pt x="24" y="3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1"/>
                    <a:pt x="1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0"/>
                    <a:pt x="0" y="0"/>
                  </a:cubicBezTo>
                  <a:cubicBezTo>
                    <a:pt x="5" y="0"/>
                    <a:pt x="9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0" y="1"/>
                    <a:pt x="10" y="1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2" y="11"/>
                    <a:pt x="12" y="12"/>
                  </a:cubicBezTo>
                  <a:cubicBezTo>
                    <a:pt x="12" y="12"/>
                    <a:pt x="12" y="12"/>
                    <a:pt x="12" y="13"/>
                  </a:cubicBezTo>
                  <a:cubicBezTo>
                    <a:pt x="12" y="13"/>
                    <a:pt x="12" y="13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5"/>
                    <a:pt x="12" y="15"/>
                    <a:pt x="12" y="16"/>
                  </a:cubicBezTo>
                  <a:cubicBezTo>
                    <a:pt x="12" y="16"/>
                    <a:pt x="12" y="17"/>
                    <a:pt x="12" y="18"/>
                  </a:cubicBezTo>
                  <a:cubicBezTo>
                    <a:pt x="12" y="18"/>
                    <a:pt x="12" y="19"/>
                    <a:pt x="12" y="19"/>
                  </a:cubicBezTo>
                  <a:cubicBezTo>
                    <a:pt x="12" y="20"/>
                    <a:pt x="12" y="21"/>
                    <a:pt x="12" y="2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2"/>
                    <a:pt x="35" y="32"/>
                  </a:cubicBezTo>
                  <a:cubicBezTo>
                    <a:pt x="35" y="32"/>
                    <a:pt x="35" y="32"/>
                    <a:pt x="34" y="31"/>
                  </a:cubicBezTo>
                  <a:cubicBezTo>
                    <a:pt x="33" y="31"/>
                    <a:pt x="33" y="31"/>
                    <a:pt x="33" y="30"/>
                  </a:cubicBezTo>
                  <a:cubicBezTo>
                    <a:pt x="33" y="30"/>
                    <a:pt x="32" y="29"/>
                    <a:pt x="31" y="29"/>
                  </a:cubicBezTo>
                  <a:cubicBezTo>
                    <a:pt x="30" y="29"/>
                    <a:pt x="30" y="29"/>
                    <a:pt x="30" y="28"/>
                  </a:cubicBezTo>
                  <a:cubicBezTo>
                    <a:pt x="30" y="28"/>
                    <a:pt x="30" y="27"/>
                    <a:pt x="30" y="27"/>
                  </a:cubicBezTo>
                  <a:cubicBezTo>
                    <a:pt x="29" y="27"/>
                    <a:pt x="29" y="27"/>
                    <a:pt x="29" y="26"/>
                  </a:cubicBezTo>
                  <a:cubicBezTo>
                    <a:pt x="29" y="26"/>
                    <a:pt x="29" y="25"/>
                    <a:pt x="29" y="24"/>
                  </a:cubicBezTo>
                  <a:cubicBezTo>
                    <a:pt x="30" y="24"/>
                    <a:pt x="30" y="23"/>
                    <a:pt x="29" y="23"/>
                  </a:cubicBezTo>
                  <a:cubicBezTo>
                    <a:pt x="29" y="23"/>
                    <a:pt x="29" y="21"/>
                    <a:pt x="29" y="20"/>
                  </a:cubicBezTo>
                  <a:cubicBezTo>
                    <a:pt x="29" y="20"/>
                    <a:pt x="30" y="21"/>
                    <a:pt x="31" y="20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4"/>
                    <a:pt x="32" y="13"/>
                    <a:pt x="33" y="13"/>
                  </a:cubicBezTo>
                  <a:cubicBezTo>
                    <a:pt x="34" y="12"/>
                    <a:pt x="35" y="12"/>
                    <a:pt x="35" y="11"/>
                  </a:cubicBezTo>
                  <a:cubicBezTo>
                    <a:pt x="35" y="10"/>
                    <a:pt x="36" y="9"/>
                    <a:pt x="37" y="9"/>
                  </a:cubicBezTo>
                  <a:cubicBezTo>
                    <a:pt x="38" y="8"/>
                    <a:pt x="39" y="7"/>
                    <a:pt x="40" y="7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0" y="5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" name="Freeform 450">
              <a:extLst>
                <a:ext uri="{FF2B5EF4-FFF2-40B4-BE49-F238E27FC236}">
                  <a16:creationId xmlns:a16="http://schemas.microsoft.com/office/drawing/2014/main" id="{EC662DB1-DD9C-48ED-A917-9521DD56A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14552" y="661988"/>
              <a:ext cx="193675" cy="130175"/>
            </a:xfrm>
            <a:custGeom>
              <a:avLst/>
              <a:gdLst>
                <a:gd name="T0" fmla="*/ 0 w 53"/>
                <a:gd name="T1" fmla="*/ 0 h 36"/>
                <a:gd name="T2" fmla="*/ 4 w 53"/>
                <a:gd name="T3" fmla="*/ 1 h 36"/>
                <a:gd name="T4" fmla="*/ 3 w 53"/>
                <a:gd name="T5" fmla="*/ 4 h 36"/>
                <a:gd name="T6" fmla="*/ 3 w 53"/>
                <a:gd name="T7" fmla="*/ 4 h 36"/>
                <a:gd name="T8" fmla="*/ 2 w 53"/>
                <a:gd name="T9" fmla="*/ 6 h 36"/>
                <a:gd name="T10" fmla="*/ 2 w 53"/>
                <a:gd name="T11" fmla="*/ 7 h 36"/>
                <a:gd name="T12" fmla="*/ 4 w 53"/>
                <a:gd name="T13" fmla="*/ 9 h 36"/>
                <a:gd name="T14" fmla="*/ 4 w 53"/>
                <a:gd name="T15" fmla="*/ 10 h 36"/>
                <a:gd name="T16" fmla="*/ 5 w 53"/>
                <a:gd name="T17" fmla="*/ 12 h 36"/>
                <a:gd name="T18" fmla="*/ 5 w 53"/>
                <a:gd name="T19" fmla="*/ 12 h 36"/>
                <a:gd name="T20" fmla="*/ 5 w 53"/>
                <a:gd name="T21" fmla="*/ 14 h 36"/>
                <a:gd name="T22" fmla="*/ 6 w 53"/>
                <a:gd name="T23" fmla="*/ 15 h 36"/>
                <a:gd name="T24" fmla="*/ 6 w 53"/>
                <a:gd name="T25" fmla="*/ 16 h 36"/>
                <a:gd name="T26" fmla="*/ 7 w 53"/>
                <a:gd name="T27" fmla="*/ 19 h 36"/>
                <a:gd name="T28" fmla="*/ 5 w 53"/>
                <a:gd name="T29" fmla="*/ 21 h 36"/>
                <a:gd name="T30" fmla="*/ 5 w 53"/>
                <a:gd name="T31" fmla="*/ 22 h 36"/>
                <a:gd name="T32" fmla="*/ 5 w 53"/>
                <a:gd name="T33" fmla="*/ 23 h 36"/>
                <a:gd name="T34" fmla="*/ 6 w 53"/>
                <a:gd name="T35" fmla="*/ 23 h 36"/>
                <a:gd name="T36" fmla="*/ 7 w 53"/>
                <a:gd name="T37" fmla="*/ 23 h 36"/>
                <a:gd name="T38" fmla="*/ 7 w 53"/>
                <a:gd name="T39" fmla="*/ 24 h 36"/>
                <a:gd name="T40" fmla="*/ 7 w 53"/>
                <a:gd name="T41" fmla="*/ 28 h 36"/>
                <a:gd name="T42" fmla="*/ 8 w 53"/>
                <a:gd name="T43" fmla="*/ 28 h 36"/>
                <a:gd name="T44" fmla="*/ 9 w 53"/>
                <a:gd name="T45" fmla="*/ 30 h 36"/>
                <a:gd name="T46" fmla="*/ 9 w 53"/>
                <a:gd name="T47" fmla="*/ 30 h 36"/>
                <a:gd name="T48" fmla="*/ 9 w 53"/>
                <a:gd name="T49" fmla="*/ 31 h 36"/>
                <a:gd name="T50" fmla="*/ 10 w 53"/>
                <a:gd name="T51" fmla="*/ 32 h 36"/>
                <a:gd name="T52" fmla="*/ 13 w 53"/>
                <a:gd name="T53" fmla="*/ 32 h 36"/>
                <a:gd name="T54" fmla="*/ 14 w 53"/>
                <a:gd name="T55" fmla="*/ 33 h 36"/>
                <a:gd name="T56" fmla="*/ 15 w 53"/>
                <a:gd name="T57" fmla="*/ 33 h 36"/>
                <a:gd name="T58" fmla="*/ 17 w 53"/>
                <a:gd name="T59" fmla="*/ 33 h 36"/>
                <a:gd name="T60" fmla="*/ 17 w 53"/>
                <a:gd name="T61" fmla="*/ 34 h 36"/>
                <a:gd name="T62" fmla="*/ 17 w 53"/>
                <a:gd name="T63" fmla="*/ 34 h 36"/>
                <a:gd name="T64" fmla="*/ 17 w 53"/>
                <a:gd name="T65" fmla="*/ 34 h 36"/>
                <a:gd name="T66" fmla="*/ 17 w 53"/>
                <a:gd name="T67" fmla="*/ 34 h 36"/>
                <a:gd name="T68" fmla="*/ 17 w 53"/>
                <a:gd name="T69" fmla="*/ 34 h 36"/>
                <a:gd name="T70" fmla="*/ 19 w 53"/>
                <a:gd name="T71" fmla="*/ 31 h 36"/>
                <a:gd name="T72" fmla="*/ 50 w 53"/>
                <a:gd name="T73" fmla="*/ 35 h 36"/>
                <a:gd name="T74" fmla="*/ 50 w 53"/>
                <a:gd name="T75" fmla="*/ 35 h 36"/>
                <a:gd name="T76" fmla="*/ 51 w 53"/>
                <a:gd name="T77" fmla="*/ 29 h 36"/>
                <a:gd name="T78" fmla="*/ 51 w 53"/>
                <a:gd name="T79" fmla="*/ 29 h 36"/>
                <a:gd name="T80" fmla="*/ 51 w 53"/>
                <a:gd name="T81" fmla="*/ 29 h 36"/>
                <a:gd name="T82" fmla="*/ 4 w 53"/>
                <a:gd name="T8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36">
                  <a:moveTo>
                    <a:pt x="4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5" y="13"/>
                  </a:cubicBezTo>
                  <a:cubicBezTo>
                    <a:pt x="5" y="13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7"/>
                    <a:pt x="6" y="17"/>
                  </a:cubicBezTo>
                  <a:cubicBezTo>
                    <a:pt x="7" y="18"/>
                    <a:pt x="7" y="18"/>
                    <a:pt x="7" y="19"/>
                  </a:cubicBezTo>
                  <a:cubicBezTo>
                    <a:pt x="7" y="19"/>
                    <a:pt x="7" y="19"/>
                    <a:pt x="6" y="20"/>
                  </a:cubicBezTo>
                  <a:cubicBezTo>
                    <a:pt x="6" y="20"/>
                    <a:pt x="6" y="20"/>
                    <a:pt x="5" y="21"/>
                  </a:cubicBezTo>
                  <a:cubicBezTo>
                    <a:pt x="5" y="21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7"/>
                    <a:pt x="7" y="28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9" y="29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2"/>
                    <a:pt x="10" y="32"/>
                  </a:cubicBezTo>
                  <a:cubicBezTo>
                    <a:pt x="10" y="32"/>
                    <a:pt x="11" y="33"/>
                    <a:pt x="12" y="33"/>
                  </a:cubicBezTo>
                  <a:cubicBezTo>
                    <a:pt x="13" y="33"/>
                    <a:pt x="13" y="32"/>
                    <a:pt x="13" y="32"/>
                  </a:cubicBezTo>
                  <a:cubicBezTo>
                    <a:pt x="13" y="32"/>
                    <a:pt x="14" y="32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6" y="33"/>
                    <a:pt x="16" y="33"/>
                  </a:cubicBezTo>
                  <a:cubicBezTo>
                    <a:pt x="16" y="33"/>
                    <a:pt x="17" y="33"/>
                    <a:pt x="17" y="33"/>
                  </a:cubicBezTo>
                  <a:cubicBezTo>
                    <a:pt x="17" y="33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6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2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2" y="22"/>
                    <a:pt x="53" y="10"/>
                    <a:pt x="53" y="10"/>
                  </a:cubicBezTo>
                  <a:cubicBezTo>
                    <a:pt x="53" y="10"/>
                    <a:pt x="52" y="22"/>
                    <a:pt x="51" y="29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20" y="6"/>
                    <a:pt x="4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" name="Freeform 451">
              <a:extLst>
                <a:ext uri="{FF2B5EF4-FFF2-40B4-BE49-F238E27FC236}">
                  <a16:creationId xmlns:a16="http://schemas.microsoft.com/office/drawing/2014/main" id="{FBEF84DB-9CE4-4954-89F7-FA7FC6320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28814" y="698501"/>
              <a:ext cx="120650" cy="76200"/>
            </a:xfrm>
            <a:custGeom>
              <a:avLst/>
              <a:gdLst>
                <a:gd name="T0" fmla="*/ 33 w 33"/>
                <a:gd name="T1" fmla="*/ 17 h 21"/>
                <a:gd name="T2" fmla="*/ 33 w 33"/>
                <a:gd name="T3" fmla="*/ 16 h 21"/>
                <a:gd name="T4" fmla="*/ 33 w 33"/>
                <a:gd name="T5" fmla="*/ 15 h 21"/>
                <a:gd name="T6" fmla="*/ 33 w 33"/>
                <a:gd name="T7" fmla="*/ 15 h 21"/>
                <a:gd name="T8" fmla="*/ 32 w 33"/>
                <a:gd name="T9" fmla="*/ 10 h 21"/>
                <a:gd name="T10" fmla="*/ 32 w 33"/>
                <a:gd name="T11" fmla="*/ 9 h 21"/>
                <a:gd name="T12" fmla="*/ 32 w 33"/>
                <a:gd name="T13" fmla="*/ 9 h 21"/>
                <a:gd name="T14" fmla="*/ 32 w 33"/>
                <a:gd name="T15" fmla="*/ 8 h 21"/>
                <a:gd name="T16" fmla="*/ 32 w 33"/>
                <a:gd name="T17" fmla="*/ 8 h 21"/>
                <a:gd name="T18" fmla="*/ 31 w 33"/>
                <a:gd name="T19" fmla="*/ 8 h 21"/>
                <a:gd name="T20" fmla="*/ 31 w 33"/>
                <a:gd name="T21" fmla="*/ 8 h 21"/>
                <a:gd name="T22" fmla="*/ 31 w 33"/>
                <a:gd name="T23" fmla="*/ 7 h 21"/>
                <a:gd name="T24" fmla="*/ 31 w 33"/>
                <a:gd name="T25" fmla="*/ 7 h 21"/>
                <a:gd name="T26" fmla="*/ 31 w 33"/>
                <a:gd name="T27" fmla="*/ 7 h 21"/>
                <a:gd name="T28" fmla="*/ 31 w 33"/>
                <a:gd name="T29" fmla="*/ 7 h 21"/>
                <a:gd name="T30" fmla="*/ 31 w 33"/>
                <a:gd name="T31" fmla="*/ 7 h 21"/>
                <a:gd name="T32" fmla="*/ 31 w 33"/>
                <a:gd name="T33" fmla="*/ 6 h 21"/>
                <a:gd name="T34" fmla="*/ 31 w 33"/>
                <a:gd name="T35" fmla="*/ 5 h 21"/>
                <a:gd name="T36" fmla="*/ 31 w 33"/>
                <a:gd name="T37" fmla="*/ 5 h 21"/>
                <a:gd name="T38" fmla="*/ 31 w 33"/>
                <a:gd name="T39" fmla="*/ 5 h 21"/>
                <a:gd name="T40" fmla="*/ 31 w 33"/>
                <a:gd name="T41" fmla="*/ 5 h 21"/>
                <a:gd name="T42" fmla="*/ 31 w 33"/>
                <a:gd name="T43" fmla="*/ 5 h 21"/>
                <a:gd name="T44" fmla="*/ 31 w 33"/>
                <a:gd name="T45" fmla="*/ 5 h 21"/>
                <a:gd name="T46" fmla="*/ 31 w 33"/>
                <a:gd name="T47" fmla="*/ 4 h 21"/>
                <a:gd name="T48" fmla="*/ 31 w 33"/>
                <a:gd name="T49" fmla="*/ 4 h 21"/>
                <a:gd name="T50" fmla="*/ 31 w 33"/>
                <a:gd name="T51" fmla="*/ 4 h 21"/>
                <a:gd name="T52" fmla="*/ 30 w 33"/>
                <a:gd name="T53" fmla="*/ 4 h 21"/>
                <a:gd name="T54" fmla="*/ 31 w 33"/>
                <a:gd name="T55" fmla="*/ 3 h 21"/>
                <a:gd name="T56" fmla="*/ 31 w 33"/>
                <a:gd name="T57" fmla="*/ 3 h 21"/>
                <a:gd name="T58" fmla="*/ 31 w 33"/>
                <a:gd name="T59" fmla="*/ 2 h 21"/>
                <a:gd name="T60" fmla="*/ 21 w 33"/>
                <a:gd name="T61" fmla="*/ 2 h 21"/>
                <a:gd name="T62" fmla="*/ 2 w 33"/>
                <a:gd name="T63" fmla="*/ 0 h 21"/>
                <a:gd name="T64" fmla="*/ 0 w 33"/>
                <a:gd name="T65" fmla="*/ 19 h 21"/>
                <a:gd name="T66" fmla="*/ 9 w 33"/>
                <a:gd name="T67" fmla="*/ 20 h 21"/>
                <a:gd name="T68" fmla="*/ 33 w 33"/>
                <a:gd name="T69" fmla="*/ 21 h 21"/>
                <a:gd name="T70" fmla="*/ 33 w 33"/>
                <a:gd name="T71" fmla="*/ 20 h 21"/>
                <a:gd name="T72" fmla="*/ 33 w 33"/>
                <a:gd name="T7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" h="21">
                  <a:moveTo>
                    <a:pt x="33" y="17"/>
                  </a:moveTo>
                  <a:cubicBezTo>
                    <a:pt x="33" y="17"/>
                    <a:pt x="33" y="16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3"/>
                    <a:pt x="32" y="11"/>
                    <a:pt x="32" y="10"/>
                  </a:cubicBezTo>
                  <a:cubicBezTo>
                    <a:pt x="32" y="10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2"/>
                    <a:pt x="26" y="2"/>
                    <a:pt x="21" y="2"/>
                  </a:cubicBezTo>
                  <a:cubicBezTo>
                    <a:pt x="15" y="1"/>
                    <a:pt x="7" y="1"/>
                    <a:pt x="2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20"/>
                    <a:pt x="6" y="20"/>
                    <a:pt x="9" y="20"/>
                  </a:cubicBezTo>
                  <a:cubicBezTo>
                    <a:pt x="20" y="21"/>
                    <a:pt x="33" y="21"/>
                    <a:pt x="33" y="21"/>
                  </a:cubicBezTo>
                  <a:cubicBezTo>
                    <a:pt x="33" y="21"/>
                    <a:pt x="33" y="20"/>
                    <a:pt x="33" y="20"/>
                  </a:cubicBezTo>
                  <a:cubicBezTo>
                    <a:pt x="33" y="19"/>
                    <a:pt x="33" y="18"/>
                    <a:pt x="3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1" name="Freeform 452">
              <a:extLst>
                <a:ext uri="{FF2B5EF4-FFF2-40B4-BE49-F238E27FC236}">
                  <a16:creationId xmlns:a16="http://schemas.microsoft.com/office/drawing/2014/main" id="{1F5F25E9-05A3-419C-84E6-94C165932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28814" y="698501"/>
              <a:ext cx="120650" cy="76200"/>
            </a:xfrm>
            <a:custGeom>
              <a:avLst/>
              <a:gdLst>
                <a:gd name="T0" fmla="*/ 33 w 33"/>
                <a:gd name="T1" fmla="*/ 17 h 21"/>
                <a:gd name="T2" fmla="*/ 33 w 33"/>
                <a:gd name="T3" fmla="*/ 16 h 21"/>
                <a:gd name="T4" fmla="*/ 33 w 33"/>
                <a:gd name="T5" fmla="*/ 15 h 21"/>
                <a:gd name="T6" fmla="*/ 33 w 33"/>
                <a:gd name="T7" fmla="*/ 15 h 21"/>
                <a:gd name="T8" fmla="*/ 32 w 33"/>
                <a:gd name="T9" fmla="*/ 10 h 21"/>
                <a:gd name="T10" fmla="*/ 32 w 33"/>
                <a:gd name="T11" fmla="*/ 9 h 21"/>
                <a:gd name="T12" fmla="*/ 32 w 33"/>
                <a:gd name="T13" fmla="*/ 9 h 21"/>
                <a:gd name="T14" fmla="*/ 32 w 33"/>
                <a:gd name="T15" fmla="*/ 8 h 21"/>
                <a:gd name="T16" fmla="*/ 32 w 33"/>
                <a:gd name="T17" fmla="*/ 8 h 21"/>
                <a:gd name="T18" fmla="*/ 31 w 33"/>
                <a:gd name="T19" fmla="*/ 8 h 21"/>
                <a:gd name="T20" fmla="*/ 31 w 33"/>
                <a:gd name="T21" fmla="*/ 8 h 21"/>
                <a:gd name="T22" fmla="*/ 31 w 33"/>
                <a:gd name="T23" fmla="*/ 7 h 21"/>
                <a:gd name="T24" fmla="*/ 31 w 33"/>
                <a:gd name="T25" fmla="*/ 7 h 21"/>
                <a:gd name="T26" fmla="*/ 31 w 33"/>
                <a:gd name="T27" fmla="*/ 7 h 21"/>
                <a:gd name="T28" fmla="*/ 31 w 33"/>
                <a:gd name="T29" fmla="*/ 7 h 21"/>
                <a:gd name="T30" fmla="*/ 31 w 33"/>
                <a:gd name="T31" fmla="*/ 7 h 21"/>
                <a:gd name="T32" fmla="*/ 31 w 33"/>
                <a:gd name="T33" fmla="*/ 6 h 21"/>
                <a:gd name="T34" fmla="*/ 31 w 33"/>
                <a:gd name="T35" fmla="*/ 5 h 21"/>
                <a:gd name="T36" fmla="*/ 31 w 33"/>
                <a:gd name="T37" fmla="*/ 5 h 21"/>
                <a:gd name="T38" fmla="*/ 31 w 33"/>
                <a:gd name="T39" fmla="*/ 5 h 21"/>
                <a:gd name="T40" fmla="*/ 31 w 33"/>
                <a:gd name="T41" fmla="*/ 5 h 21"/>
                <a:gd name="T42" fmla="*/ 31 w 33"/>
                <a:gd name="T43" fmla="*/ 5 h 21"/>
                <a:gd name="T44" fmla="*/ 31 w 33"/>
                <a:gd name="T45" fmla="*/ 5 h 21"/>
                <a:gd name="T46" fmla="*/ 31 w 33"/>
                <a:gd name="T47" fmla="*/ 4 h 21"/>
                <a:gd name="T48" fmla="*/ 31 w 33"/>
                <a:gd name="T49" fmla="*/ 4 h 21"/>
                <a:gd name="T50" fmla="*/ 31 w 33"/>
                <a:gd name="T51" fmla="*/ 4 h 21"/>
                <a:gd name="T52" fmla="*/ 30 w 33"/>
                <a:gd name="T53" fmla="*/ 4 h 21"/>
                <a:gd name="T54" fmla="*/ 31 w 33"/>
                <a:gd name="T55" fmla="*/ 3 h 21"/>
                <a:gd name="T56" fmla="*/ 31 w 33"/>
                <a:gd name="T57" fmla="*/ 3 h 21"/>
                <a:gd name="T58" fmla="*/ 31 w 33"/>
                <a:gd name="T59" fmla="*/ 2 h 21"/>
                <a:gd name="T60" fmla="*/ 21 w 33"/>
                <a:gd name="T61" fmla="*/ 2 h 21"/>
                <a:gd name="T62" fmla="*/ 2 w 33"/>
                <a:gd name="T63" fmla="*/ 0 h 21"/>
                <a:gd name="T64" fmla="*/ 0 w 33"/>
                <a:gd name="T65" fmla="*/ 19 h 21"/>
                <a:gd name="T66" fmla="*/ 9 w 33"/>
                <a:gd name="T67" fmla="*/ 20 h 21"/>
                <a:gd name="T68" fmla="*/ 33 w 33"/>
                <a:gd name="T69" fmla="*/ 21 h 21"/>
                <a:gd name="T70" fmla="*/ 33 w 33"/>
                <a:gd name="T71" fmla="*/ 20 h 21"/>
                <a:gd name="T72" fmla="*/ 33 w 33"/>
                <a:gd name="T7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" h="21">
                  <a:moveTo>
                    <a:pt x="33" y="17"/>
                  </a:moveTo>
                  <a:cubicBezTo>
                    <a:pt x="33" y="17"/>
                    <a:pt x="33" y="16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3"/>
                    <a:pt x="32" y="11"/>
                    <a:pt x="32" y="10"/>
                  </a:cubicBezTo>
                  <a:cubicBezTo>
                    <a:pt x="32" y="10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2"/>
                    <a:pt x="26" y="2"/>
                    <a:pt x="21" y="2"/>
                  </a:cubicBezTo>
                  <a:cubicBezTo>
                    <a:pt x="15" y="1"/>
                    <a:pt x="7" y="1"/>
                    <a:pt x="2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20"/>
                    <a:pt x="6" y="20"/>
                    <a:pt x="9" y="20"/>
                  </a:cubicBezTo>
                  <a:cubicBezTo>
                    <a:pt x="20" y="21"/>
                    <a:pt x="33" y="21"/>
                    <a:pt x="33" y="21"/>
                  </a:cubicBezTo>
                  <a:cubicBezTo>
                    <a:pt x="33" y="21"/>
                    <a:pt x="33" y="20"/>
                    <a:pt x="33" y="20"/>
                  </a:cubicBezTo>
                  <a:cubicBezTo>
                    <a:pt x="33" y="19"/>
                    <a:pt x="33" y="18"/>
                    <a:pt x="33" y="17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2" name="Freeform 453">
              <a:extLst>
                <a:ext uri="{FF2B5EF4-FFF2-40B4-BE49-F238E27FC236}">
                  <a16:creationId xmlns:a16="http://schemas.microsoft.com/office/drawing/2014/main" id="{24A2306B-F332-46BD-AF7F-F1ACDB7F08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7414" y="661988"/>
              <a:ext cx="112713" cy="177800"/>
            </a:xfrm>
            <a:custGeom>
              <a:avLst/>
              <a:gdLst>
                <a:gd name="T0" fmla="*/ 29 w 31"/>
                <a:gd name="T1" fmla="*/ 34 h 49"/>
                <a:gd name="T2" fmla="*/ 29 w 31"/>
                <a:gd name="T3" fmla="*/ 34 h 49"/>
                <a:gd name="T4" fmla="*/ 29 w 31"/>
                <a:gd name="T5" fmla="*/ 34 h 49"/>
                <a:gd name="T6" fmla="*/ 29 w 31"/>
                <a:gd name="T7" fmla="*/ 34 h 49"/>
                <a:gd name="T8" fmla="*/ 28 w 31"/>
                <a:gd name="T9" fmla="*/ 33 h 49"/>
                <a:gd name="T10" fmla="*/ 27 w 31"/>
                <a:gd name="T11" fmla="*/ 33 h 49"/>
                <a:gd name="T12" fmla="*/ 26 w 31"/>
                <a:gd name="T13" fmla="*/ 32 h 49"/>
                <a:gd name="T14" fmla="*/ 25 w 31"/>
                <a:gd name="T15" fmla="*/ 32 h 49"/>
                <a:gd name="T16" fmla="*/ 24 w 31"/>
                <a:gd name="T17" fmla="*/ 33 h 49"/>
                <a:gd name="T18" fmla="*/ 22 w 31"/>
                <a:gd name="T19" fmla="*/ 32 h 49"/>
                <a:gd name="T20" fmla="*/ 21 w 31"/>
                <a:gd name="T21" fmla="*/ 31 h 49"/>
                <a:gd name="T22" fmla="*/ 21 w 31"/>
                <a:gd name="T23" fmla="*/ 30 h 49"/>
                <a:gd name="T24" fmla="*/ 21 w 31"/>
                <a:gd name="T25" fmla="*/ 30 h 49"/>
                <a:gd name="T26" fmla="*/ 20 w 31"/>
                <a:gd name="T27" fmla="*/ 29 h 49"/>
                <a:gd name="T28" fmla="*/ 20 w 31"/>
                <a:gd name="T29" fmla="*/ 28 h 49"/>
                <a:gd name="T30" fmla="*/ 19 w 31"/>
                <a:gd name="T31" fmla="*/ 25 h 49"/>
                <a:gd name="T32" fmla="*/ 19 w 31"/>
                <a:gd name="T33" fmla="*/ 23 h 49"/>
                <a:gd name="T34" fmla="*/ 18 w 31"/>
                <a:gd name="T35" fmla="*/ 23 h 49"/>
                <a:gd name="T36" fmla="*/ 17 w 31"/>
                <a:gd name="T37" fmla="*/ 24 h 49"/>
                <a:gd name="T38" fmla="*/ 17 w 31"/>
                <a:gd name="T39" fmla="*/ 22 h 49"/>
                <a:gd name="T40" fmla="*/ 19 w 31"/>
                <a:gd name="T41" fmla="*/ 19 h 49"/>
                <a:gd name="T42" fmla="*/ 18 w 31"/>
                <a:gd name="T43" fmla="*/ 17 h 49"/>
                <a:gd name="T44" fmla="*/ 18 w 31"/>
                <a:gd name="T45" fmla="*/ 16 h 49"/>
                <a:gd name="T46" fmla="*/ 18 w 31"/>
                <a:gd name="T47" fmla="*/ 14 h 49"/>
                <a:gd name="T48" fmla="*/ 17 w 31"/>
                <a:gd name="T49" fmla="*/ 12 h 49"/>
                <a:gd name="T50" fmla="*/ 17 w 31"/>
                <a:gd name="T51" fmla="*/ 12 h 49"/>
                <a:gd name="T52" fmla="*/ 16 w 31"/>
                <a:gd name="T53" fmla="*/ 10 h 49"/>
                <a:gd name="T54" fmla="*/ 16 w 31"/>
                <a:gd name="T55" fmla="*/ 9 h 49"/>
                <a:gd name="T56" fmla="*/ 14 w 31"/>
                <a:gd name="T57" fmla="*/ 7 h 49"/>
                <a:gd name="T58" fmla="*/ 14 w 31"/>
                <a:gd name="T59" fmla="*/ 6 h 49"/>
                <a:gd name="T60" fmla="*/ 14 w 31"/>
                <a:gd name="T61" fmla="*/ 6 h 49"/>
                <a:gd name="T62" fmla="*/ 15 w 31"/>
                <a:gd name="T63" fmla="*/ 5 h 49"/>
                <a:gd name="T64" fmla="*/ 15 w 31"/>
                <a:gd name="T65" fmla="*/ 4 h 49"/>
                <a:gd name="T66" fmla="*/ 13 w 31"/>
                <a:gd name="T67" fmla="*/ 1 h 49"/>
                <a:gd name="T68" fmla="*/ 6 w 31"/>
                <a:gd name="T69" fmla="*/ 19 h 49"/>
                <a:gd name="T70" fmla="*/ 6 w 31"/>
                <a:gd name="T71" fmla="*/ 20 h 49"/>
                <a:gd name="T72" fmla="*/ 7 w 31"/>
                <a:gd name="T73" fmla="*/ 21 h 49"/>
                <a:gd name="T74" fmla="*/ 8 w 31"/>
                <a:gd name="T75" fmla="*/ 23 h 49"/>
                <a:gd name="T76" fmla="*/ 7 w 31"/>
                <a:gd name="T77" fmla="*/ 23 h 49"/>
                <a:gd name="T78" fmla="*/ 7 w 31"/>
                <a:gd name="T79" fmla="*/ 24 h 49"/>
                <a:gd name="T80" fmla="*/ 6 w 31"/>
                <a:gd name="T81" fmla="*/ 24 h 49"/>
                <a:gd name="T82" fmla="*/ 5 w 31"/>
                <a:gd name="T83" fmla="*/ 25 h 49"/>
                <a:gd name="T84" fmla="*/ 5 w 31"/>
                <a:gd name="T85" fmla="*/ 27 h 49"/>
                <a:gd name="T86" fmla="*/ 4 w 31"/>
                <a:gd name="T87" fmla="*/ 29 h 49"/>
                <a:gd name="T88" fmla="*/ 3 w 31"/>
                <a:gd name="T89" fmla="*/ 30 h 49"/>
                <a:gd name="T90" fmla="*/ 3 w 31"/>
                <a:gd name="T91" fmla="*/ 32 h 49"/>
                <a:gd name="T92" fmla="*/ 13 w 31"/>
                <a:gd name="T93" fmla="*/ 47 h 49"/>
                <a:gd name="T94" fmla="*/ 31 w 31"/>
                <a:gd name="T95" fmla="*/ 34 h 49"/>
                <a:gd name="T96" fmla="*/ 31 w 31"/>
                <a:gd name="T97" fmla="*/ 34 h 49"/>
                <a:gd name="T98" fmla="*/ 29 w 31"/>
                <a:gd name="T99" fmla="*/ 3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49">
                  <a:moveTo>
                    <a:pt x="29" y="34"/>
                  </a:move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3"/>
                    <a:pt x="29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2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3" y="33"/>
                    <a:pt x="23" y="33"/>
                    <a:pt x="23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19" y="27"/>
                    <a:pt x="19" y="26"/>
                    <a:pt x="19" y="25"/>
                  </a:cubicBez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19" y="24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4"/>
                    <a:pt x="17" y="24"/>
                    <a:pt x="17" y="24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8" y="20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8" y="17"/>
                  </a:cubicBezTo>
                  <a:cubicBezTo>
                    <a:pt x="18" y="17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4"/>
                  </a:cubicBezTo>
                  <a:cubicBezTo>
                    <a:pt x="18" y="14"/>
                    <a:pt x="17" y="14"/>
                    <a:pt x="17" y="14"/>
                  </a:cubicBezTo>
                  <a:cubicBezTo>
                    <a:pt x="17" y="13"/>
                    <a:pt x="18" y="13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6" y="10"/>
                    <a:pt x="16" y="10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5" y="9"/>
                    <a:pt x="15" y="9"/>
                  </a:cubicBezTo>
                  <a:cubicBezTo>
                    <a:pt x="15" y="8"/>
                    <a:pt x="15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6" y="1"/>
                    <a:pt x="16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20"/>
                  </a:cubicBezTo>
                  <a:cubicBezTo>
                    <a:pt x="7" y="20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7" y="22"/>
                    <a:pt x="8" y="22"/>
                  </a:cubicBezTo>
                  <a:cubicBezTo>
                    <a:pt x="8" y="22"/>
                    <a:pt x="8" y="23"/>
                    <a:pt x="8" y="23"/>
                  </a:cubicBezTo>
                  <a:cubicBezTo>
                    <a:pt x="8" y="23"/>
                    <a:pt x="8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4"/>
                    <a:pt x="7" y="24"/>
                  </a:cubicBezTo>
                  <a:cubicBezTo>
                    <a:pt x="7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6"/>
                    <a:pt x="5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9"/>
                    <a:pt x="4" y="29"/>
                  </a:cubicBezTo>
                  <a:cubicBezTo>
                    <a:pt x="4" y="29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1"/>
                    <a:pt x="3" y="31"/>
                  </a:cubicBezTo>
                  <a:cubicBezTo>
                    <a:pt x="3" y="31"/>
                    <a:pt x="3" y="32"/>
                    <a:pt x="3" y="3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0" y="34"/>
                    <a:pt x="30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" name="Freeform 454">
              <a:extLst>
                <a:ext uri="{FF2B5EF4-FFF2-40B4-BE49-F238E27FC236}">
                  <a16:creationId xmlns:a16="http://schemas.microsoft.com/office/drawing/2014/main" id="{3EE6F317-1E3F-42B0-BBD2-0B29E992E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9177" y="690563"/>
              <a:ext cx="160338" cy="127000"/>
            </a:xfrm>
            <a:custGeom>
              <a:avLst/>
              <a:gdLst>
                <a:gd name="T0" fmla="*/ 43 w 44"/>
                <a:gd name="T1" fmla="*/ 12 h 35"/>
                <a:gd name="T2" fmla="*/ 34 w 44"/>
                <a:gd name="T3" fmla="*/ 8 h 35"/>
                <a:gd name="T4" fmla="*/ 33 w 44"/>
                <a:gd name="T5" fmla="*/ 8 h 35"/>
                <a:gd name="T6" fmla="*/ 31 w 44"/>
                <a:gd name="T7" fmla="*/ 9 h 35"/>
                <a:gd name="T8" fmla="*/ 31 w 44"/>
                <a:gd name="T9" fmla="*/ 8 h 35"/>
                <a:gd name="T10" fmla="*/ 30 w 44"/>
                <a:gd name="T11" fmla="*/ 8 h 35"/>
                <a:gd name="T12" fmla="*/ 25 w 44"/>
                <a:gd name="T13" fmla="*/ 8 h 35"/>
                <a:gd name="T14" fmla="*/ 23 w 44"/>
                <a:gd name="T15" fmla="*/ 8 h 35"/>
                <a:gd name="T16" fmla="*/ 21 w 44"/>
                <a:gd name="T17" fmla="*/ 7 h 35"/>
                <a:gd name="T18" fmla="*/ 19 w 44"/>
                <a:gd name="T19" fmla="*/ 7 h 35"/>
                <a:gd name="T20" fmla="*/ 17 w 44"/>
                <a:gd name="T21" fmla="*/ 6 h 35"/>
                <a:gd name="T22" fmla="*/ 17 w 44"/>
                <a:gd name="T23" fmla="*/ 5 h 35"/>
                <a:gd name="T24" fmla="*/ 17 w 44"/>
                <a:gd name="T25" fmla="*/ 3 h 35"/>
                <a:gd name="T26" fmla="*/ 15 w 44"/>
                <a:gd name="T27" fmla="*/ 2 h 35"/>
                <a:gd name="T28" fmla="*/ 12 w 44"/>
                <a:gd name="T29" fmla="*/ 1 h 35"/>
                <a:gd name="T30" fmla="*/ 12 w 44"/>
                <a:gd name="T31" fmla="*/ 2 h 35"/>
                <a:gd name="T32" fmla="*/ 10 w 44"/>
                <a:gd name="T33" fmla="*/ 5 h 35"/>
                <a:gd name="T34" fmla="*/ 10 w 44"/>
                <a:gd name="T35" fmla="*/ 6 h 35"/>
                <a:gd name="T36" fmla="*/ 8 w 44"/>
                <a:gd name="T37" fmla="*/ 9 h 35"/>
                <a:gd name="T38" fmla="*/ 7 w 44"/>
                <a:gd name="T39" fmla="*/ 11 h 35"/>
                <a:gd name="T40" fmla="*/ 7 w 44"/>
                <a:gd name="T41" fmla="*/ 12 h 35"/>
                <a:gd name="T42" fmla="*/ 6 w 44"/>
                <a:gd name="T43" fmla="*/ 14 h 35"/>
                <a:gd name="T44" fmla="*/ 5 w 44"/>
                <a:gd name="T45" fmla="*/ 15 h 35"/>
                <a:gd name="T46" fmla="*/ 4 w 44"/>
                <a:gd name="T47" fmla="*/ 17 h 35"/>
                <a:gd name="T48" fmla="*/ 3 w 44"/>
                <a:gd name="T49" fmla="*/ 18 h 35"/>
                <a:gd name="T50" fmla="*/ 3 w 44"/>
                <a:gd name="T51" fmla="*/ 19 h 35"/>
                <a:gd name="T52" fmla="*/ 1 w 44"/>
                <a:gd name="T53" fmla="*/ 19 h 35"/>
                <a:gd name="T54" fmla="*/ 2 w 44"/>
                <a:gd name="T55" fmla="*/ 22 h 35"/>
                <a:gd name="T56" fmla="*/ 1 w 44"/>
                <a:gd name="T57" fmla="*/ 24 h 35"/>
                <a:gd name="T58" fmla="*/ 1 w 44"/>
                <a:gd name="T59" fmla="*/ 26 h 35"/>
                <a:gd name="T60" fmla="*/ 36 w 44"/>
                <a:gd name="T61" fmla="*/ 35 h 35"/>
                <a:gd name="T62" fmla="*/ 39 w 44"/>
                <a:gd name="T63" fmla="*/ 23 h 35"/>
                <a:gd name="T64" fmla="*/ 40 w 44"/>
                <a:gd name="T65" fmla="*/ 21 h 35"/>
                <a:gd name="T66" fmla="*/ 41 w 44"/>
                <a:gd name="T67" fmla="*/ 18 h 35"/>
                <a:gd name="T68" fmla="*/ 42 w 44"/>
                <a:gd name="T69" fmla="*/ 16 h 35"/>
                <a:gd name="T70" fmla="*/ 43 w 44"/>
                <a:gd name="T71" fmla="*/ 15 h 35"/>
                <a:gd name="T72" fmla="*/ 43 w 44"/>
                <a:gd name="T73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" h="35">
                  <a:moveTo>
                    <a:pt x="43" y="13"/>
                  </a:moveTo>
                  <a:cubicBezTo>
                    <a:pt x="43" y="13"/>
                    <a:pt x="43" y="13"/>
                    <a:pt x="43" y="12"/>
                  </a:cubicBezTo>
                  <a:cubicBezTo>
                    <a:pt x="42" y="12"/>
                    <a:pt x="42" y="11"/>
                    <a:pt x="42" y="11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1" y="9"/>
                    <a:pt x="31" y="9"/>
                  </a:cubicBezTo>
                  <a:cubicBezTo>
                    <a:pt x="31" y="9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9" y="9"/>
                    <a:pt x="27" y="9"/>
                    <a:pt x="26" y="8"/>
                  </a:cubicBezTo>
                  <a:cubicBezTo>
                    <a:pt x="26" y="8"/>
                    <a:pt x="25" y="8"/>
                    <a:pt x="25" y="8"/>
                  </a:cubicBezTo>
                  <a:cubicBezTo>
                    <a:pt x="24" y="8"/>
                    <a:pt x="24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2" y="7"/>
                    <a:pt x="22" y="7"/>
                  </a:cubicBezTo>
                  <a:cubicBezTo>
                    <a:pt x="22" y="7"/>
                    <a:pt x="21" y="7"/>
                    <a:pt x="21" y="7"/>
                  </a:cubicBezTo>
                  <a:cubicBezTo>
                    <a:pt x="21" y="7"/>
                    <a:pt x="21" y="7"/>
                    <a:pt x="20" y="7"/>
                  </a:cubicBezTo>
                  <a:cubicBezTo>
                    <a:pt x="20" y="7"/>
                    <a:pt x="20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6" y="2"/>
                    <a:pt x="15" y="2"/>
                  </a:cubicBezTo>
                  <a:cubicBezTo>
                    <a:pt x="15" y="2"/>
                    <a:pt x="14" y="2"/>
                    <a:pt x="14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1"/>
                    <a:pt x="12" y="0"/>
                    <a:pt x="12" y="1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9" y="7"/>
                    <a:pt x="9" y="7"/>
                  </a:cubicBezTo>
                  <a:cubicBezTo>
                    <a:pt x="9" y="8"/>
                    <a:pt x="8" y="8"/>
                    <a:pt x="8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6" y="13"/>
                    <a:pt x="6" y="13"/>
                  </a:cubicBezTo>
                  <a:cubicBezTo>
                    <a:pt x="6" y="13"/>
                    <a:pt x="7" y="14"/>
                    <a:pt x="6" y="14"/>
                  </a:cubicBezTo>
                  <a:cubicBezTo>
                    <a:pt x="6" y="14"/>
                    <a:pt x="6" y="14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4" y="16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2" y="20"/>
                  </a:cubicBezTo>
                  <a:cubicBezTo>
                    <a:pt x="2" y="20"/>
                    <a:pt x="1" y="19"/>
                    <a:pt x="1" y="19"/>
                  </a:cubicBezTo>
                  <a:cubicBezTo>
                    <a:pt x="1" y="20"/>
                    <a:pt x="0" y="20"/>
                    <a:pt x="1" y="21"/>
                  </a:cubicBezTo>
                  <a:cubicBezTo>
                    <a:pt x="1" y="21"/>
                    <a:pt x="2" y="21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1" y="23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3"/>
                    <a:pt x="39" y="23"/>
                  </a:cubicBezTo>
                  <a:cubicBezTo>
                    <a:pt x="39" y="23"/>
                    <a:pt x="39" y="22"/>
                    <a:pt x="39" y="22"/>
                  </a:cubicBezTo>
                  <a:cubicBezTo>
                    <a:pt x="39" y="22"/>
                    <a:pt x="40" y="21"/>
                    <a:pt x="40" y="21"/>
                  </a:cubicBezTo>
                  <a:cubicBezTo>
                    <a:pt x="40" y="21"/>
                    <a:pt x="40" y="20"/>
                    <a:pt x="40" y="20"/>
                  </a:cubicBezTo>
                  <a:cubicBezTo>
                    <a:pt x="40" y="20"/>
                    <a:pt x="41" y="18"/>
                    <a:pt x="41" y="18"/>
                  </a:cubicBezTo>
                  <a:cubicBezTo>
                    <a:pt x="41" y="18"/>
                    <a:pt x="42" y="17"/>
                    <a:pt x="42" y="17"/>
                  </a:cubicBezTo>
                  <a:cubicBezTo>
                    <a:pt x="42" y="17"/>
                    <a:pt x="42" y="16"/>
                    <a:pt x="42" y="16"/>
                  </a:cubicBezTo>
                  <a:cubicBezTo>
                    <a:pt x="42" y="16"/>
                    <a:pt x="43" y="16"/>
                    <a:pt x="43" y="16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4" y="15"/>
                    <a:pt x="44" y="14"/>
                  </a:cubicBezTo>
                  <a:cubicBezTo>
                    <a:pt x="43" y="14"/>
                    <a:pt x="43" y="13"/>
                    <a:pt x="43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4" name="Freeform 455">
              <a:extLst>
                <a:ext uri="{FF2B5EF4-FFF2-40B4-BE49-F238E27FC236}">
                  <a16:creationId xmlns:a16="http://schemas.microsoft.com/office/drawing/2014/main" id="{B5221812-1504-4901-B806-08FBDD7A6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4727" y="639763"/>
              <a:ext cx="130175" cy="90488"/>
            </a:xfrm>
            <a:custGeom>
              <a:avLst/>
              <a:gdLst>
                <a:gd name="T0" fmla="*/ 5 w 36"/>
                <a:gd name="T1" fmla="*/ 19 h 25"/>
                <a:gd name="T2" fmla="*/ 6 w 36"/>
                <a:gd name="T3" fmla="*/ 20 h 25"/>
                <a:gd name="T4" fmla="*/ 8 w 36"/>
                <a:gd name="T5" fmla="*/ 21 h 25"/>
                <a:gd name="T6" fmla="*/ 10 w 36"/>
                <a:gd name="T7" fmla="*/ 21 h 25"/>
                <a:gd name="T8" fmla="*/ 11 w 36"/>
                <a:gd name="T9" fmla="*/ 22 h 25"/>
                <a:gd name="T10" fmla="*/ 13 w 36"/>
                <a:gd name="T11" fmla="*/ 22 h 25"/>
                <a:gd name="T12" fmla="*/ 15 w 36"/>
                <a:gd name="T13" fmla="*/ 22 h 25"/>
                <a:gd name="T14" fmla="*/ 18 w 36"/>
                <a:gd name="T15" fmla="*/ 22 h 25"/>
                <a:gd name="T16" fmla="*/ 19 w 36"/>
                <a:gd name="T17" fmla="*/ 22 h 25"/>
                <a:gd name="T18" fmla="*/ 20 w 36"/>
                <a:gd name="T19" fmla="*/ 22 h 25"/>
                <a:gd name="T20" fmla="*/ 20 w 36"/>
                <a:gd name="T21" fmla="*/ 22 h 25"/>
                <a:gd name="T22" fmla="*/ 21 w 36"/>
                <a:gd name="T23" fmla="*/ 22 h 25"/>
                <a:gd name="T24" fmla="*/ 21 w 36"/>
                <a:gd name="T25" fmla="*/ 22 h 25"/>
                <a:gd name="T26" fmla="*/ 30 w 36"/>
                <a:gd name="T27" fmla="*/ 25 h 25"/>
                <a:gd name="T28" fmla="*/ 30 w 36"/>
                <a:gd name="T29" fmla="*/ 25 h 25"/>
                <a:gd name="T30" fmla="*/ 12 w 36"/>
                <a:gd name="T31" fmla="*/ 0 h 25"/>
                <a:gd name="T32" fmla="*/ 12 w 36"/>
                <a:gd name="T33" fmla="*/ 2 h 25"/>
                <a:gd name="T34" fmla="*/ 12 w 36"/>
                <a:gd name="T35" fmla="*/ 2 h 25"/>
                <a:gd name="T36" fmla="*/ 13 w 36"/>
                <a:gd name="T37" fmla="*/ 3 h 25"/>
                <a:gd name="T38" fmla="*/ 12 w 36"/>
                <a:gd name="T39" fmla="*/ 4 h 25"/>
                <a:gd name="T40" fmla="*/ 12 w 36"/>
                <a:gd name="T41" fmla="*/ 4 h 25"/>
                <a:gd name="T42" fmla="*/ 12 w 36"/>
                <a:gd name="T43" fmla="*/ 6 h 25"/>
                <a:gd name="T44" fmla="*/ 12 w 36"/>
                <a:gd name="T45" fmla="*/ 5 h 25"/>
                <a:gd name="T46" fmla="*/ 13 w 36"/>
                <a:gd name="T47" fmla="*/ 7 h 25"/>
                <a:gd name="T48" fmla="*/ 12 w 36"/>
                <a:gd name="T49" fmla="*/ 8 h 25"/>
                <a:gd name="T50" fmla="*/ 11 w 36"/>
                <a:gd name="T51" fmla="*/ 8 h 25"/>
                <a:gd name="T52" fmla="*/ 10 w 36"/>
                <a:gd name="T53" fmla="*/ 9 h 25"/>
                <a:gd name="T54" fmla="*/ 10 w 36"/>
                <a:gd name="T55" fmla="*/ 10 h 25"/>
                <a:gd name="T56" fmla="*/ 9 w 36"/>
                <a:gd name="T57" fmla="*/ 10 h 25"/>
                <a:gd name="T58" fmla="*/ 10 w 36"/>
                <a:gd name="T59" fmla="*/ 8 h 25"/>
                <a:gd name="T60" fmla="*/ 10 w 36"/>
                <a:gd name="T61" fmla="*/ 7 h 25"/>
                <a:gd name="T62" fmla="*/ 9 w 36"/>
                <a:gd name="T63" fmla="*/ 8 h 25"/>
                <a:gd name="T64" fmla="*/ 10 w 36"/>
                <a:gd name="T65" fmla="*/ 6 h 25"/>
                <a:gd name="T66" fmla="*/ 10 w 36"/>
                <a:gd name="T67" fmla="*/ 6 h 25"/>
                <a:gd name="T68" fmla="*/ 9 w 36"/>
                <a:gd name="T69" fmla="*/ 4 h 25"/>
                <a:gd name="T70" fmla="*/ 9 w 36"/>
                <a:gd name="T71" fmla="*/ 5 h 25"/>
                <a:gd name="T72" fmla="*/ 8 w 36"/>
                <a:gd name="T73" fmla="*/ 4 h 25"/>
                <a:gd name="T74" fmla="*/ 6 w 36"/>
                <a:gd name="T75" fmla="*/ 4 h 25"/>
                <a:gd name="T76" fmla="*/ 5 w 36"/>
                <a:gd name="T77" fmla="*/ 3 h 25"/>
                <a:gd name="T78" fmla="*/ 2 w 36"/>
                <a:gd name="T79" fmla="*/ 1 h 25"/>
                <a:gd name="T80" fmla="*/ 2 w 36"/>
                <a:gd name="T81" fmla="*/ 3 h 25"/>
                <a:gd name="T82" fmla="*/ 2 w 36"/>
                <a:gd name="T83" fmla="*/ 5 h 25"/>
                <a:gd name="T84" fmla="*/ 2 w 36"/>
                <a:gd name="T85" fmla="*/ 7 h 25"/>
                <a:gd name="T86" fmla="*/ 2 w 36"/>
                <a:gd name="T87" fmla="*/ 9 h 25"/>
                <a:gd name="T88" fmla="*/ 1 w 36"/>
                <a:gd name="T89" fmla="*/ 10 h 25"/>
                <a:gd name="T90" fmla="*/ 2 w 36"/>
                <a:gd name="T91" fmla="*/ 10 h 25"/>
                <a:gd name="T92" fmla="*/ 1 w 36"/>
                <a:gd name="T93" fmla="*/ 11 h 25"/>
                <a:gd name="T94" fmla="*/ 1 w 36"/>
                <a:gd name="T95" fmla="*/ 12 h 25"/>
                <a:gd name="T96" fmla="*/ 1 w 36"/>
                <a:gd name="T97" fmla="*/ 14 h 25"/>
                <a:gd name="T98" fmla="*/ 0 w 36"/>
                <a:gd name="T99" fmla="*/ 12 h 25"/>
                <a:gd name="T100" fmla="*/ 0 w 36"/>
                <a:gd name="T101" fmla="*/ 11 h 25"/>
                <a:gd name="T102" fmla="*/ 0 w 36"/>
                <a:gd name="T103" fmla="*/ 12 h 25"/>
                <a:gd name="T104" fmla="*/ 0 w 36"/>
                <a:gd name="T105" fmla="*/ 14 h 25"/>
                <a:gd name="T106" fmla="*/ 2 w 36"/>
                <a:gd name="T107" fmla="*/ 15 h 25"/>
                <a:gd name="T108" fmla="*/ 5 w 36"/>
                <a:gd name="T109" fmla="*/ 17 h 25"/>
                <a:gd name="T110" fmla="*/ 5 w 36"/>
                <a:gd name="T111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" h="25">
                  <a:moveTo>
                    <a:pt x="5" y="18"/>
                  </a:moveTo>
                  <a:cubicBezTo>
                    <a:pt x="5" y="18"/>
                    <a:pt x="5" y="19"/>
                    <a:pt x="5" y="19"/>
                  </a:cubicBezTo>
                  <a:cubicBezTo>
                    <a:pt x="5" y="19"/>
                    <a:pt x="5" y="19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23"/>
                    <a:pt x="16" y="23"/>
                    <a:pt x="16" y="23"/>
                  </a:cubicBezTo>
                  <a:cubicBezTo>
                    <a:pt x="16" y="23"/>
                    <a:pt x="18" y="23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3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3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1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2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5"/>
                    <a:pt x="12" y="5"/>
                  </a:cubicBezTo>
                  <a:cubicBezTo>
                    <a:pt x="12" y="5"/>
                    <a:pt x="11" y="5"/>
                    <a:pt x="12" y="6"/>
                  </a:cubicBezTo>
                  <a:cubicBezTo>
                    <a:pt x="12" y="6"/>
                    <a:pt x="12" y="6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3" y="7"/>
                    <a:pt x="13" y="7"/>
                  </a:cubicBezTo>
                  <a:cubicBezTo>
                    <a:pt x="13" y="7"/>
                    <a:pt x="13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0" y="9"/>
                    <a:pt x="10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1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7"/>
                    <a:pt x="11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9" y="4"/>
                    <a:pt x="9" y="4"/>
                  </a:cubicBezTo>
                  <a:cubicBezTo>
                    <a:pt x="9" y="4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2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1" y="3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10"/>
                    <a:pt x="1" y="10"/>
                  </a:cubicBezTo>
                  <a:cubicBezTo>
                    <a:pt x="1" y="10"/>
                    <a:pt x="1" y="11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3" y="11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2" y="12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0" y="14"/>
                    <a:pt x="0" y="13"/>
                    <a:pt x="0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1" y="12"/>
                    <a:pt x="1" y="12"/>
                    <a:pt x="1" y="11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3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5" y="17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" name="Freeform 456">
              <a:extLst>
                <a:ext uri="{FF2B5EF4-FFF2-40B4-BE49-F238E27FC236}">
                  <a16:creationId xmlns:a16="http://schemas.microsoft.com/office/drawing/2014/main" id="{1176B719-58AE-4C2B-A3CC-1023EFF5B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4" y="958851"/>
              <a:ext cx="188913" cy="73025"/>
            </a:xfrm>
            <a:custGeom>
              <a:avLst/>
              <a:gdLst>
                <a:gd name="T0" fmla="*/ 20 w 52"/>
                <a:gd name="T1" fmla="*/ 5 h 20"/>
                <a:gd name="T2" fmla="*/ 19 w 52"/>
                <a:gd name="T3" fmla="*/ 7 h 20"/>
                <a:gd name="T4" fmla="*/ 17 w 52"/>
                <a:gd name="T5" fmla="*/ 8 h 20"/>
                <a:gd name="T6" fmla="*/ 15 w 52"/>
                <a:gd name="T7" fmla="*/ 10 h 20"/>
                <a:gd name="T8" fmla="*/ 15 w 52"/>
                <a:gd name="T9" fmla="*/ 10 h 20"/>
                <a:gd name="T10" fmla="*/ 15 w 52"/>
                <a:gd name="T11" fmla="*/ 10 h 20"/>
                <a:gd name="T12" fmla="*/ 13 w 52"/>
                <a:gd name="T13" fmla="*/ 11 h 20"/>
                <a:gd name="T14" fmla="*/ 12 w 52"/>
                <a:gd name="T15" fmla="*/ 12 h 20"/>
                <a:gd name="T16" fmla="*/ 9 w 52"/>
                <a:gd name="T17" fmla="*/ 14 h 20"/>
                <a:gd name="T18" fmla="*/ 8 w 52"/>
                <a:gd name="T19" fmla="*/ 14 h 20"/>
                <a:gd name="T20" fmla="*/ 6 w 52"/>
                <a:gd name="T21" fmla="*/ 15 h 20"/>
                <a:gd name="T22" fmla="*/ 6 w 52"/>
                <a:gd name="T23" fmla="*/ 16 h 20"/>
                <a:gd name="T24" fmla="*/ 6 w 52"/>
                <a:gd name="T25" fmla="*/ 16 h 20"/>
                <a:gd name="T26" fmla="*/ 0 w 52"/>
                <a:gd name="T27" fmla="*/ 17 h 20"/>
                <a:gd name="T28" fmla="*/ 17 w 52"/>
                <a:gd name="T29" fmla="*/ 14 h 20"/>
                <a:gd name="T30" fmla="*/ 26 w 52"/>
                <a:gd name="T31" fmla="*/ 15 h 20"/>
                <a:gd name="T32" fmla="*/ 38 w 52"/>
                <a:gd name="T33" fmla="*/ 20 h 20"/>
                <a:gd name="T34" fmla="*/ 39 w 52"/>
                <a:gd name="T35" fmla="*/ 20 h 20"/>
                <a:gd name="T36" fmla="*/ 40 w 52"/>
                <a:gd name="T37" fmla="*/ 19 h 20"/>
                <a:gd name="T38" fmla="*/ 40 w 52"/>
                <a:gd name="T39" fmla="*/ 18 h 20"/>
                <a:gd name="T40" fmla="*/ 42 w 52"/>
                <a:gd name="T41" fmla="*/ 19 h 20"/>
                <a:gd name="T42" fmla="*/ 43 w 52"/>
                <a:gd name="T43" fmla="*/ 17 h 20"/>
                <a:gd name="T44" fmla="*/ 43 w 52"/>
                <a:gd name="T45" fmla="*/ 16 h 20"/>
                <a:gd name="T46" fmla="*/ 44 w 52"/>
                <a:gd name="T47" fmla="*/ 14 h 20"/>
                <a:gd name="T48" fmla="*/ 43 w 52"/>
                <a:gd name="T49" fmla="*/ 14 h 20"/>
                <a:gd name="T50" fmla="*/ 46 w 52"/>
                <a:gd name="T51" fmla="*/ 13 h 20"/>
                <a:gd name="T52" fmla="*/ 47 w 52"/>
                <a:gd name="T53" fmla="*/ 12 h 20"/>
                <a:gd name="T54" fmla="*/ 49 w 52"/>
                <a:gd name="T55" fmla="*/ 10 h 20"/>
                <a:gd name="T56" fmla="*/ 46 w 52"/>
                <a:gd name="T57" fmla="*/ 11 h 20"/>
                <a:gd name="T58" fmla="*/ 46 w 52"/>
                <a:gd name="T59" fmla="*/ 11 h 20"/>
                <a:gd name="T60" fmla="*/ 47 w 52"/>
                <a:gd name="T61" fmla="*/ 10 h 20"/>
                <a:gd name="T62" fmla="*/ 47 w 52"/>
                <a:gd name="T63" fmla="*/ 9 h 20"/>
                <a:gd name="T64" fmla="*/ 45 w 52"/>
                <a:gd name="T65" fmla="*/ 9 h 20"/>
                <a:gd name="T66" fmla="*/ 45 w 52"/>
                <a:gd name="T67" fmla="*/ 9 h 20"/>
                <a:gd name="T68" fmla="*/ 46 w 52"/>
                <a:gd name="T69" fmla="*/ 9 h 20"/>
                <a:gd name="T70" fmla="*/ 47 w 52"/>
                <a:gd name="T71" fmla="*/ 8 h 20"/>
                <a:gd name="T72" fmla="*/ 47 w 52"/>
                <a:gd name="T73" fmla="*/ 8 h 20"/>
                <a:gd name="T74" fmla="*/ 48 w 52"/>
                <a:gd name="T75" fmla="*/ 9 h 20"/>
                <a:gd name="T76" fmla="*/ 50 w 52"/>
                <a:gd name="T77" fmla="*/ 7 h 20"/>
                <a:gd name="T78" fmla="*/ 48 w 52"/>
                <a:gd name="T79" fmla="*/ 7 h 20"/>
                <a:gd name="T80" fmla="*/ 51 w 52"/>
                <a:gd name="T81" fmla="*/ 5 h 20"/>
                <a:gd name="T82" fmla="*/ 49 w 52"/>
                <a:gd name="T83" fmla="*/ 5 h 20"/>
                <a:gd name="T84" fmla="*/ 49 w 52"/>
                <a:gd name="T85" fmla="*/ 5 h 20"/>
                <a:gd name="T86" fmla="*/ 48 w 52"/>
                <a:gd name="T87" fmla="*/ 4 h 20"/>
                <a:gd name="T88" fmla="*/ 46 w 52"/>
                <a:gd name="T89" fmla="*/ 5 h 20"/>
                <a:gd name="T90" fmla="*/ 46 w 52"/>
                <a:gd name="T91" fmla="*/ 4 h 20"/>
                <a:gd name="T92" fmla="*/ 47 w 52"/>
                <a:gd name="T93" fmla="*/ 3 h 20"/>
                <a:gd name="T94" fmla="*/ 49 w 52"/>
                <a:gd name="T95" fmla="*/ 3 h 20"/>
                <a:gd name="T96" fmla="*/ 48 w 52"/>
                <a:gd name="T97" fmla="*/ 1 h 20"/>
                <a:gd name="T98" fmla="*/ 50 w 52"/>
                <a:gd name="T99" fmla="*/ 2 h 20"/>
                <a:gd name="T100" fmla="*/ 52 w 52"/>
                <a:gd name="T10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" h="20">
                  <a:moveTo>
                    <a:pt x="49" y="0"/>
                  </a:moveTo>
                  <a:cubicBezTo>
                    <a:pt x="20" y="5"/>
                    <a:pt x="20" y="5"/>
                    <a:pt x="20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3" y="11"/>
                    <a:pt x="13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3"/>
                    <a:pt x="10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7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39" y="19"/>
                  </a:cubicBezTo>
                  <a:cubicBezTo>
                    <a:pt x="39" y="19"/>
                    <a:pt x="39" y="19"/>
                    <a:pt x="40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2" y="17"/>
                    <a:pt x="42" y="17"/>
                    <a:pt x="43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2" y="16"/>
                    <a:pt x="43" y="15"/>
                    <a:pt x="43" y="15"/>
                  </a:cubicBezTo>
                  <a:cubicBezTo>
                    <a:pt x="43" y="15"/>
                    <a:pt x="43" y="14"/>
                    <a:pt x="44" y="14"/>
                  </a:cubicBezTo>
                  <a:cubicBezTo>
                    <a:pt x="44" y="14"/>
                    <a:pt x="43" y="15"/>
                    <a:pt x="43" y="15"/>
                  </a:cubicBezTo>
                  <a:cubicBezTo>
                    <a:pt x="43" y="15"/>
                    <a:pt x="43" y="15"/>
                    <a:pt x="43" y="14"/>
                  </a:cubicBezTo>
                  <a:cubicBezTo>
                    <a:pt x="43" y="14"/>
                    <a:pt x="43" y="13"/>
                    <a:pt x="44" y="13"/>
                  </a:cubicBezTo>
                  <a:cubicBezTo>
                    <a:pt x="45" y="13"/>
                    <a:pt x="45" y="13"/>
                    <a:pt x="46" y="1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2"/>
                    <a:pt x="47" y="12"/>
                    <a:pt x="47" y="12"/>
                  </a:cubicBezTo>
                  <a:cubicBezTo>
                    <a:pt x="48" y="12"/>
                    <a:pt x="48" y="12"/>
                    <a:pt x="49" y="11"/>
                  </a:cubicBezTo>
                  <a:cubicBezTo>
                    <a:pt x="49" y="11"/>
                    <a:pt x="49" y="10"/>
                    <a:pt x="49" y="10"/>
                  </a:cubicBezTo>
                  <a:cubicBezTo>
                    <a:pt x="49" y="10"/>
                    <a:pt x="48" y="10"/>
                    <a:pt x="48" y="10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46" y="11"/>
                    <a:pt x="45" y="11"/>
                    <a:pt x="45" y="10"/>
                  </a:cubicBezTo>
                  <a:cubicBezTo>
                    <a:pt x="45" y="10"/>
                    <a:pt x="45" y="10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7" y="11"/>
                    <a:pt x="47" y="11"/>
                    <a:pt x="47" y="10"/>
                  </a:cubicBezTo>
                  <a:cubicBezTo>
                    <a:pt x="48" y="10"/>
                    <a:pt x="48" y="10"/>
                    <a:pt x="48" y="9"/>
                  </a:cubicBezTo>
                  <a:cubicBezTo>
                    <a:pt x="48" y="9"/>
                    <a:pt x="48" y="9"/>
                    <a:pt x="47" y="9"/>
                  </a:cubicBezTo>
                  <a:cubicBezTo>
                    <a:pt x="47" y="9"/>
                    <a:pt x="47" y="10"/>
                    <a:pt x="47" y="10"/>
                  </a:cubicBezTo>
                  <a:cubicBezTo>
                    <a:pt x="46" y="10"/>
                    <a:pt x="46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9"/>
                    <a:pt x="45" y="8"/>
                    <a:pt x="45" y="8"/>
                  </a:cubicBezTo>
                  <a:cubicBezTo>
                    <a:pt x="46" y="8"/>
                    <a:pt x="46" y="9"/>
                    <a:pt x="46" y="9"/>
                  </a:cubicBezTo>
                  <a:cubicBezTo>
                    <a:pt x="46" y="9"/>
                    <a:pt x="47" y="9"/>
                    <a:pt x="47" y="9"/>
                  </a:cubicBezTo>
                  <a:cubicBezTo>
                    <a:pt x="47" y="9"/>
                    <a:pt x="47" y="9"/>
                    <a:pt x="47" y="8"/>
                  </a:cubicBezTo>
                  <a:cubicBezTo>
                    <a:pt x="46" y="8"/>
                    <a:pt x="46" y="8"/>
                    <a:pt x="46" y="7"/>
                  </a:cubicBezTo>
                  <a:cubicBezTo>
                    <a:pt x="47" y="7"/>
                    <a:pt x="47" y="8"/>
                    <a:pt x="47" y="8"/>
                  </a:cubicBezTo>
                  <a:cubicBezTo>
                    <a:pt x="47" y="8"/>
                    <a:pt x="48" y="9"/>
                    <a:pt x="48" y="9"/>
                  </a:cubicBezTo>
                  <a:cubicBezTo>
                    <a:pt x="49" y="9"/>
                    <a:pt x="48" y="9"/>
                    <a:pt x="48" y="9"/>
                  </a:cubicBezTo>
                  <a:cubicBezTo>
                    <a:pt x="48" y="8"/>
                    <a:pt x="48" y="8"/>
                    <a:pt x="49" y="8"/>
                  </a:cubicBezTo>
                  <a:cubicBezTo>
                    <a:pt x="49" y="8"/>
                    <a:pt x="50" y="8"/>
                    <a:pt x="50" y="7"/>
                  </a:cubicBezTo>
                  <a:cubicBezTo>
                    <a:pt x="50" y="7"/>
                    <a:pt x="50" y="7"/>
                    <a:pt x="49" y="7"/>
                  </a:cubicBezTo>
                  <a:cubicBezTo>
                    <a:pt x="49" y="7"/>
                    <a:pt x="48" y="7"/>
                    <a:pt x="48" y="7"/>
                  </a:cubicBezTo>
                  <a:cubicBezTo>
                    <a:pt x="48" y="7"/>
                    <a:pt x="48" y="6"/>
                    <a:pt x="49" y="6"/>
                  </a:cubicBezTo>
                  <a:cubicBezTo>
                    <a:pt x="50" y="7"/>
                    <a:pt x="51" y="6"/>
                    <a:pt x="51" y="5"/>
                  </a:cubicBezTo>
                  <a:cubicBezTo>
                    <a:pt x="51" y="5"/>
                    <a:pt x="50" y="3"/>
                    <a:pt x="50" y="4"/>
                  </a:cubicBezTo>
                  <a:cubicBezTo>
                    <a:pt x="49" y="4"/>
                    <a:pt x="49" y="5"/>
                    <a:pt x="49" y="5"/>
                  </a:cubicBezTo>
                  <a:cubicBezTo>
                    <a:pt x="50" y="5"/>
                    <a:pt x="50" y="6"/>
                    <a:pt x="49" y="6"/>
                  </a:cubicBezTo>
                  <a:cubicBezTo>
                    <a:pt x="49" y="6"/>
                    <a:pt x="49" y="5"/>
                    <a:pt x="49" y="5"/>
                  </a:cubicBezTo>
                  <a:cubicBezTo>
                    <a:pt x="49" y="5"/>
                    <a:pt x="49" y="4"/>
                    <a:pt x="49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5"/>
                    <a:pt x="47" y="4"/>
                    <a:pt x="47" y="4"/>
                  </a:cubicBezTo>
                  <a:cubicBezTo>
                    <a:pt x="47" y="4"/>
                    <a:pt x="46" y="5"/>
                    <a:pt x="46" y="5"/>
                  </a:cubicBezTo>
                  <a:cubicBezTo>
                    <a:pt x="46" y="5"/>
                    <a:pt x="45" y="6"/>
                    <a:pt x="45" y="5"/>
                  </a:cubicBezTo>
                  <a:cubicBezTo>
                    <a:pt x="45" y="4"/>
                    <a:pt x="46" y="4"/>
                    <a:pt x="46" y="4"/>
                  </a:cubicBezTo>
                  <a:cubicBezTo>
                    <a:pt x="46" y="4"/>
                    <a:pt x="47" y="4"/>
                    <a:pt x="47" y="4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3"/>
                    <a:pt x="47" y="2"/>
                    <a:pt x="48" y="3"/>
                  </a:cubicBezTo>
                  <a:cubicBezTo>
                    <a:pt x="48" y="3"/>
                    <a:pt x="49" y="3"/>
                    <a:pt x="49" y="3"/>
                  </a:cubicBezTo>
                  <a:cubicBezTo>
                    <a:pt x="49" y="3"/>
                    <a:pt x="49" y="2"/>
                    <a:pt x="48" y="2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1"/>
                    <a:pt x="49" y="1"/>
                  </a:cubicBezTo>
                  <a:cubicBezTo>
                    <a:pt x="49" y="1"/>
                    <a:pt x="50" y="2"/>
                    <a:pt x="50" y="2"/>
                  </a:cubicBezTo>
                  <a:cubicBezTo>
                    <a:pt x="50" y="3"/>
                    <a:pt x="51" y="3"/>
                    <a:pt x="51" y="4"/>
                  </a:cubicBezTo>
                  <a:cubicBezTo>
                    <a:pt x="51" y="4"/>
                    <a:pt x="51" y="5"/>
                    <a:pt x="52" y="5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" name="Freeform 457">
              <a:extLst>
                <a:ext uri="{FF2B5EF4-FFF2-40B4-BE49-F238E27FC236}">
                  <a16:creationId xmlns:a16="http://schemas.microsoft.com/office/drawing/2014/main" id="{5289ECF9-E14E-4378-BE95-C600BF3E1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92277" y="976313"/>
              <a:ext cx="160338" cy="47625"/>
            </a:xfrm>
            <a:custGeom>
              <a:avLst/>
              <a:gdLst>
                <a:gd name="T0" fmla="*/ 30 w 44"/>
                <a:gd name="T1" fmla="*/ 11 h 13"/>
                <a:gd name="T2" fmla="*/ 30 w 44"/>
                <a:gd name="T3" fmla="*/ 11 h 13"/>
                <a:gd name="T4" fmla="*/ 30 w 44"/>
                <a:gd name="T5" fmla="*/ 10 h 13"/>
                <a:gd name="T6" fmla="*/ 31 w 44"/>
                <a:gd name="T7" fmla="*/ 10 h 13"/>
                <a:gd name="T8" fmla="*/ 32 w 44"/>
                <a:gd name="T9" fmla="*/ 9 h 13"/>
                <a:gd name="T10" fmla="*/ 32 w 44"/>
                <a:gd name="T11" fmla="*/ 9 h 13"/>
                <a:gd name="T12" fmla="*/ 33 w 44"/>
                <a:gd name="T13" fmla="*/ 9 h 13"/>
                <a:gd name="T14" fmla="*/ 33 w 44"/>
                <a:gd name="T15" fmla="*/ 9 h 13"/>
                <a:gd name="T16" fmla="*/ 37 w 44"/>
                <a:gd name="T17" fmla="*/ 7 h 13"/>
                <a:gd name="T18" fmla="*/ 37 w 44"/>
                <a:gd name="T19" fmla="*/ 6 h 13"/>
                <a:gd name="T20" fmla="*/ 37 w 44"/>
                <a:gd name="T21" fmla="*/ 6 h 13"/>
                <a:gd name="T22" fmla="*/ 38 w 44"/>
                <a:gd name="T23" fmla="*/ 5 h 13"/>
                <a:gd name="T24" fmla="*/ 39 w 44"/>
                <a:gd name="T25" fmla="*/ 5 h 13"/>
                <a:gd name="T26" fmla="*/ 39 w 44"/>
                <a:gd name="T27" fmla="*/ 5 h 13"/>
                <a:gd name="T28" fmla="*/ 39 w 44"/>
                <a:gd name="T29" fmla="*/ 4 h 13"/>
                <a:gd name="T30" fmla="*/ 41 w 44"/>
                <a:gd name="T31" fmla="*/ 3 h 13"/>
                <a:gd name="T32" fmla="*/ 41 w 44"/>
                <a:gd name="T33" fmla="*/ 3 h 13"/>
                <a:gd name="T34" fmla="*/ 42 w 44"/>
                <a:gd name="T35" fmla="*/ 2 h 13"/>
                <a:gd name="T36" fmla="*/ 42 w 44"/>
                <a:gd name="T37" fmla="*/ 2 h 13"/>
                <a:gd name="T38" fmla="*/ 42 w 44"/>
                <a:gd name="T39" fmla="*/ 2 h 13"/>
                <a:gd name="T40" fmla="*/ 43 w 44"/>
                <a:gd name="T41" fmla="*/ 2 h 13"/>
                <a:gd name="T42" fmla="*/ 43 w 44"/>
                <a:gd name="T43" fmla="*/ 1 h 13"/>
                <a:gd name="T44" fmla="*/ 44 w 44"/>
                <a:gd name="T45" fmla="*/ 0 h 13"/>
                <a:gd name="T46" fmla="*/ 44 w 44"/>
                <a:gd name="T47" fmla="*/ 0 h 13"/>
                <a:gd name="T48" fmla="*/ 33 w 44"/>
                <a:gd name="T49" fmla="*/ 1 h 13"/>
                <a:gd name="T50" fmla="*/ 31 w 44"/>
                <a:gd name="T51" fmla="*/ 1 h 13"/>
                <a:gd name="T52" fmla="*/ 10 w 44"/>
                <a:gd name="T53" fmla="*/ 3 h 13"/>
                <a:gd name="T54" fmla="*/ 10 w 44"/>
                <a:gd name="T55" fmla="*/ 3 h 13"/>
                <a:gd name="T56" fmla="*/ 10 w 44"/>
                <a:gd name="T57" fmla="*/ 3 h 13"/>
                <a:gd name="T58" fmla="*/ 3 w 44"/>
                <a:gd name="T59" fmla="*/ 4 h 13"/>
                <a:gd name="T60" fmla="*/ 3 w 44"/>
                <a:gd name="T61" fmla="*/ 5 h 13"/>
                <a:gd name="T62" fmla="*/ 3 w 44"/>
                <a:gd name="T63" fmla="*/ 5 h 13"/>
                <a:gd name="T64" fmla="*/ 3 w 44"/>
                <a:gd name="T65" fmla="*/ 6 h 13"/>
                <a:gd name="T66" fmla="*/ 3 w 44"/>
                <a:gd name="T67" fmla="*/ 6 h 13"/>
                <a:gd name="T68" fmla="*/ 2 w 44"/>
                <a:gd name="T69" fmla="*/ 6 h 13"/>
                <a:gd name="T70" fmla="*/ 2 w 44"/>
                <a:gd name="T71" fmla="*/ 7 h 13"/>
                <a:gd name="T72" fmla="*/ 2 w 44"/>
                <a:gd name="T73" fmla="*/ 7 h 13"/>
                <a:gd name="T74" fmla="*/ 3 w 44"/>
                <a:gd name="T75" fmla="*/ 8 h 13"/>
                <a:gd name="T76" fmla="*/ 3 w 44"/>
                <a:gd name="T77" fmla="*/ 8 h 13"/>
                <a:gd name="T78" fmla="*/ 2 w 44"/>
                <a:gd name="T79" fmla="*/ 8 h 13"/>
                <a:gd name="T80" fmla="*/ 2 w 44"/>
                <a:gd name="T81" fmla="*/ 9 h 13"/>
                <a:gd name="T82" fmla="*/ 2 w 44"/>
                <a:gd name="T83" fmla="*/ 9 h 13"/>
                <a:gd name="T84" fmla="*/ 1 w 44"/>
                <a:gd name="T85" fmla="*/ 10 h 13"/>
                <a:gd name="T86" fmla="*/ 1 w 44"/>
                <a:gd name="T87" fmla="*/ 12 h 13"/>
                <a:gd name="T88" fmla="*/ 0 w 44"/>
                <a:gd name="T89" fmla="*/ 13 h 13"/>
                <a:gd name="T90" fmla="*/ 10 w 44"/>
                <a:gd name="T91" fmla="*/ 13 h 13"/>
                <a:gd name="T92" fmla="*/ 24 w 44"/>
                <a:gd name="T93" fmla="*/ 12 h 13"/>
                <a:gd name="T94" fmla="*/ 29 w 44"/>
                <a:gd name="T95" fmla="*/ 12 h 13"/>
                <a:gd name="T96" fmla="*/ 30 w 44"/>
                <a:gd name="T9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" h="13">
                  <a:moveTo>
                    <a:pt x="30" y="11"/>
                  </a:move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2" y="10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6" y="8"/>
                    <a:pt x="37" y="7"/>
                  </a:cubicBezTo>
                  <a:cubicBezTo>
                    <a:pt x="37" y="7"/>
                    <a:pt x="37" y="6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8" y="6"/>
                    <a:pt x="38" y="5"/>
                  </a:cubicBezTo>
                  <a:cubicBezTo>
                    <a:pt x="38" y="5"/>
                    <a:pt x="38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4"/>
                  </a:cubicBezTo>
                  <a:cubicBezTo>
                    <a:pt x="40" y="4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3" y="2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10"/>
                    <a:pt x="1" y="10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2"/>
                    <a:pt x="1" y="13"/>
                    <a:pt x="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30" y="11"/>
                    <a:pt x="30" y="1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" name="Freeform 458">
              <a:extLst>
                <a:ext uri="{FF2B5EF4-FFF2-40B4-BE49-F238E27FC236}">
                  <a16:creationId xmlns:a16="http://schemas.microsoft.com/office/drawing/2014/main" id="{03D54371-C0A5-4E08-B891-52788E5C7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20827" y="749301"/>
              <a:ext cx="141288" cy="111125"/>
            </a:xfrm>
            <a:custGeom>
              <a:avLst/>
              <a:gdLst>
                <a:gd name="T0" fmla="*/ 28 w 39"/>
                <a:gd name="T1" fmla="*/ 12 h 31"/>
                <a:gd name="T2" fmla="*/ 28 w 39"/>
                <a:gd name="T3" fmla="*/ 11 h 31"/>
                <a:gd name="T4" fmla="*/ 27 w 39"/>
                <a:gd name="T5" fmla="*/ 12 h 31"/>
                <a:gd name="T6" fmla="*/ 27 w 39"/>
                <a:gd name="T7" fmla="*/ 10 h 31"/>
                <a:gd name="T8" fmla="*/ 26 w 39"/>
                <a:gd name="T9" fmla="*/ 8 h 31"/>
                <a:gd name="T10" fmla="*/ 25 w 39"/>
                <a:gd name="T11" fmla="*/ 5 h 31"/>
                <a:gd name="T12" fmla="*/ 25 w 39"/>
                <a:gd name="T13" fmla="*/ 4 h 31"/>
                <a:gd name="T14" fmla="*/ 25 w 39"/>
                <a:gd name="T15" fmla="*/ 4 h 31"/>
                <a:gd name="T16" fmla="*/ 33 w 39"/>
                <a:gd name="T17" fmla="*/ 0 h 31"/>
                <a:gd name="T18" fmla="*/ 19 w 39"/>
                <a:gd name="T19" fmla="*/ 4 h 31"/>
                <a:gd name="T20" fmla="*/ 17 w 39"/>
                <a:gd name="T21" fmla="*/ 5 h 31"/>
                <a:gd name="T22" fmla="*/ 15 w 39"/>
                <a:gd name="T23" fmla="*/ 7 h 31"/>
                <a:gd name="T24" fmla="*/ 15 w 39"/>
                <a:gd name="T25" fmla="*/ 9 h 31"/>
                <a:gd name="T26" fmla="*/ 14 w 39"/>
                <a:gd name="T27" fmla="*/ 12 h 31"/>
                <a:gd name="T28" fmla="*/ 14 w 39"/>
                <a:gd name="T29" fmla="*/ 12 h 31"/>
                <a:gd name="T30" fmla="*/ 14 w 39"/>
                <a:gd name="T31" fmla="*/ 13 h 31"/>
                <a:gd name="T32" fmla="*/ 14 w 39"/>
                <a:gd name="T33" fmla="*/ 15 h 31"/>
                <a:gd name="T34" fmla="*/ 13 w 39"/>
                <a:gd name="T35" fmla="*/ 16 h 31"/>
                <a:gd name="T36" fmla="*/ 12 w 39"/>
                <a:gd name="T37" fmla="*/ 17 h 31"/>
                <a:gd name="T38" fmla="*/ 9 w 39"/>
                <a:gd name="T39" fmla="*/ 18 h 31"/>
                <a:gd name="T40" fmla="*/ 7 w 39"/>
                <a:gd name="T41" fmla="*/ 17 h 31"/>
                <a:gd name="T42" fmla="*/ 3 w 39"/>
                <a:gd name="T43" fmla="*/ 18 h 31"/>
                <a:gd name="T44" fmla="*/ 2 w 39"/>
                <a:gd name="T45" fmla="*/ 20 h 31"/>
                <a:gd name="T46" fmla="*/ 3 w 39"/>
                <a:gd name="T47" fmla="*/ 21 h 31"/>
                <a:gd name="T48" fmla="*/ 4 w 39"/>
                <a:gd name="T49" fmla="*/ 22 h 31"/>
                <a:gd name="T50" fmla="*/ 3 w 39"/>
                <a:gd name="T51" fmla="*/ 23 h 31"/>
                <a:gd name="T52" fmla="*/ 0 w 39"/>
                <a:gd name="T53" fmla="*/ 25 h 31"/>
                <a:gd name="T54" fmla="*/ 0 w 39"/>
                <a:gd name="T55" fmla="*/ 28 h 31"/>
                <a:gd name="T56" fmla="*/ 21 w 39"/>
                <a:gd name="T57" fmla="*/ 24 h 31"/>
                <a:gd name="T58" fmla="*/ 24 w 39"/>
                <a:gd name="T59" fmla="*/ 27 h 31"/>
                <a:gd name="T60" fmla="*/ 29 w 39"/>
                <a:gd name="T61" fmla="*/ 29 h 31"/>
                <a:gd name="T62" fmla="*/ 29 w 39"/>
                <a:gd name="T63" fmla="*/ 29 h 31"/>
                <a:gd name="T64" fmla="*/ 29 w 39"/>
                <a:gd name="T65" fmla="*/ 31 h 31"/>
                <a:gd name="T66" fmla="*/ 30 w 39"/>
                <a:gd name="T67" fmla="*/ 30 h 31"/>
                <a:gd name="T68" fmla="*/ 30 w 39"/>
                <a:gd name="T69" fmla="*/ 30 h 31"/>
                <a:gd name="T70" fmla="*/ 33 w 39"/>
                <a:gd name="T71" fmla="*/ 29 h 31"/>
                <a:gd name="T72" fmla="*/ 35 w 39"/>
                <a:gd name="T73" fmla="*/ 28 h 31"/>
                <a:gd name="T74" fmla="*/ 33 w 39"/>
                <a:gd name="T75" fmla="*/ 30 h 31"/>
                <a:gd name="T76" fmla="*/ 37 w 39"/>
                <a:gd name="T77" fmla="*/ 27 h 31"/>
                <a:gd name="T78" fmla="*/ 37 w 39"/>
                <a:gd name="T79" fmla="*/ 26 h 31"/>
                <a:gd name="T80" fmla="*/ 37 w 39"/>
                <a:gd name="T81" fmla="*/ 26 h 31"/>
                <a:gd name="T82" fmla="*/ 36 w 39"/>
                <a:gd name="T83" fmla="*/ 27 h 31"/>
                <a:gd name="T84" fmla="*/ 35 w 39"/>
                <a:gd name="T85" fmla="*/ 27 h 31"/>
                <a:gd name="T86" fmla="*/ 36 w 39"/>
                <a:gd name="T87" fmla="*/ 26 h 31"/>
                <a:gd name="T88" fmla="*/ 36 w 39"/>
                <a:gd name="T89" fmla="*/ 26 h 31"/>
                <a:gd name="T90" fmla="*/ 36 w 39"/>
                <a:gd name="T91" fmla="*/ 25 h 31"/>
                <a:gd name="T92" fmla="*/ 34 w 39"/>
                <a:gd name="T93" fmla="*/ 27 h 31"/>
                <a:gd name="T94" fmla="*/ 32 w 39"/>
                <a:gd name="T95" fmla="*/ 27 h 31"/>
                <a:gd name="T96" fmla="*/ 31 w 39"/>
                <a:gd name="T97" fmla="*/ 28 h 31"/>
                <a:gd name="T98" fmla="*/ 30 w 39"/>
                <a:gd name="T99" fmla="*/ 29 h 31"/>
                <a:gd name="T100" fmla="*/ 30 w 39"/>
                <a:gd name="T101" fmla="*/ 29 h 31"/>
                <a:gd name="T102" fmla="*/ 29 w 39"/>
                <a:gd name="T103" fmla="*/ 29 h 31"/>
                <a:gd name="T104" fmla="*/ 30 w 39"/>
                <a:gd name="T105" fmla="*/ 28 h 31"/>
                <a:gd name="T106" fmla="*/ 30 w 39"/>
                <a:gd name="T107" fmla="*/ 26 h 31"/>
                <a:gd name="T108" fmla="*/ 30 w 39"/>
                <a:gd name="T109" fmla="*/ 25 h 31"/>
                <a:gd name="T110" fmla="*/ 29 w 39"/>
                <a:gd name="T111" fmla="*/ 21 h 31"/>
                <a:gd name="T112" fmla="*/ 29 w 39"/>
                <a:gd name="T113" fmla="*/ 16 h 31"/>
                <a:gd name="T114" fmla="*/ 29 w 39"/>
                <a:gd name="T115" fmla="*/ 16 h 31"/>
                <a:gd name="T116" fmla="*/ 28 w 39"/>
                <a:gd name="T11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" h="31">
                  <a:moveTo>
                    <a:pt x="28" y="13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7" y="11"/>
                    <a:pt x="27" y="12"/>
                    <a:pt x="27" y="12"/>
                  </a:cubicBezTo>
                  <a:cubicBezTo>
                    <a:pt x="27" y="12"/>
                    <a:pt x="27" y="11"/>
                    <a:pt x="27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9"/>
                    <a:pt x="26" y="9"/>
                  </a:cubicBezTo>
                  <a:cubicBezTo>
                    <a:pt x="26" y="9"/>
                    <a:pt x="26" y="8"/>
                    <a:pt x="26" y="8"/>
                  </a:cubicBezTo>
                  <a:cubicBezTo>
                    <a:pt x="26" y="7"/>
                    <a:pt x="26" y="6"/>
                    <a:pt x="26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8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0"/>
                    <a:pt x="13" y="11"/>
                    <a:pt x="13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4"/>
                    <a:pt x="15" y="14"/>
                  </a:cubicBezTo>
                  <a:cubicBezTo>
                    <a:pt x="15" y="14"/>
                    <a:pt x="15" y="15"/>
                    <a:pt x="14" y="15"/>
                  </a:cubicBezTo>
                  <a:cubicBezTo>
                    <a:pt x="14" y="15"/>
                    <a:pt x="13" y="15"/>
                    <a:pt x="13" y="15"/>
                  </a:cubicBezTo>
                  <a:cubicBezTo>
                    <a:pt x="13" y="15"/>
                    <a:pt x="13" y="16"/>
                    <a:pt x="13" y="16"/>
                  </a:cubicBezTo>
                  <a:cubicBezTo>
                    <a:pt x="13" y="16"/>
                    <a:pt x="13" y="16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1" y="17"/>
                    <a:pt x="10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8" y="17"/>
                    <a:pt x="7" y="17"/>
                    <a:pt x="7" y="17"/>
                  </a:cubicBezTo>
                  <a:cubicBezTo>
                    <a:pt x="7" y="17"/>
                    <a:pt x="6" y="18"/>
                    <a:pt x="5" y="18"/>
                  </a:cubicBezTo>
                  <a:cubicBezTo>
                    <a:pt x="5" y="18"/>
                    <a:pt x="4" y="18"/>
                    <a:pt x="3" y="18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2" y="19"/>
                    <a:pt x="2" y="20"/>
                    <a:pt x="2" y="20"/>
                  </a:cubicBezTo>
                  <a:cubicBezTo>
                    <a:pt x="2" y="20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2" y="24"/>
                    <a:pt x="2" y="24"/>
                  </a:cubicBezTo>
                  <a:cubicBezTo>
                    <a:pt x="2" y="24"/>
                    <a:pt x="1" y="25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1" y="23"/>
                    <a:pt x="21" y="24"/>
                  </a:cubicBezTo>
                  <a:cubicBezTo>
                    <a:pt x="22" y="25"/>
                    <a:pt x="23" y="26"/>
                    <a:pt x="23" y="2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9" y="28"/>
                    <a:pt x="29" y="28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30"/>
                    <a:pt x="29" y="30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0"/>
                    <a:pt x="30" y="31"/>
                    <a:pt x="30" y="31"/>
                  </a:cubicBezTo>
                  <a:cubicBezTo>
                    <a:pt x="30" y="31"/>
                    <a:pt x="30" y="31"/>
                    <a:pt x="30" y="30"/>
                  </a:cubicBezTo>
                  <a:cubicBezTo>
                    <a:pt x="30" y="30"/>
                    <a:pt x="31" y="30"/>
                    <a:pt x="31" y="30"/>
                  </a:cubicBezTo>
                  <a:cubicBezTo>
                    <a:pt x="32" y="30"/>
                    <a:pt x="33" y="29"/>
                    <a:pt x="33" y="29"/>
                  </a:cubicBezTo>
                  <a:cubicBezTo>
                    <a:pt x="33" y="29"/>
                    <a:pt x="34" y="29"/>
                    <a:pt x="34" y="28"/>
                  </a:cubicBezTo>
                  <a:cubicBezTo>
                    <a:pt x="34" y="28"/>
                    <a:pt x="35" y="28"/>
                    <a:pt x="35" y="28"/>
                  </a:cubicBezTo>
                  <a:cubicBezTo>
                    <a:pt x="35" y="28"/>
                    <a:pt x="35" y="28"/>
                    <a:pt x="34" y="29"/>
                  </a:cubicBezTo>
                  <a:cubicBezTo>
                    <a:pt x="33" y="29"/>
                    <a:pt x="32" y="29"/>
                    <a:pt x="33" y="30"/>
                  </a:cubicBezTo>
                  <a:cubicBezTo>
                    <a:pt x="33" y="30"/>
                    <a:pt x="34" y="30"/>
                    <a:pt x="35" y="28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8" y="26"/>
                    <a:pt x="39" y="26"/>
                    <a:pt x="38" y="25"/>
                  </a:cubicBezTo>
                  <a:cubicBezTo>
                    <a:pt x="38" y="25"/>
                    <a:pt x="38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8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6" y="27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5"/>
                    <a:pt x="37" y="26"/>
                    <a:pt x="37" y="25"/>
                  </a:cubicBezTo>
                  <a:cubicBezTo>
                    <a:pt x="37" y="25"/>
                    <a:pt x="36" y="25"/>
                    <a:pt x="36" y="25"/>
                  </a:cubicBezTo>
                  <a:cubicBezTo>
                    <a:pt x="36" y="25"/>
                    <a:pt x="35" y="26"/>
                    <a:pt x="35" y="26"/>
                  </a:cubicBezTo>
                  <a:cubicBezTo>
                    <a:pt x="35" y="26"/>
                    <a:pt x="35" y="27"/>
                    <a:pt x="34" y="27"/>
                  </a:cubicBezTo>
                  <a:cubicBezTo>
                    <a:pt x="34" y="27"/>
                    <a:pt x="33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8"/>
                    <a:pt x="32" y="28"/>
                  </a:cubicBezTo>
                  <a:cubicBezTo>
                    <a:pt x="32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0" y="28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0" y="28"/>
                    <a:pt x="30" y="28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4"/>
                    <a:pt x="29" y="24"/>
                    <a:pt x="29" y="24"/>
                  </a:cubicBezTo>
                  <a:cubicBezTo>
                    <a:pt x="29" y="23"/>
                    <a:pt x="29" y="22"/>
                    <a:pt x="29" y="21"/>
                  </a:cubicBezTo>
                  <a:cubicBezTo>
                    <a:pt x="29" y="21"/>
                    <a:pt x="29" y="17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8" y="15"/>
                    <a:pt x="28" y="14"/>
                  </a:cubicBezTo>
                  <a:cubicBezTo>
                    <a:pt x="28" y="14"/>
                    <a:pt x="28" y="13"/>
                    <a:pt x="28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8" name="Freeform 459">
              <a:extLst>
                <a:ext uri="{FF2B5EF4-FFF2-40B4-BE49-F238E27FC236}">
                  <a16:creationId xmlns:a16="http://schemas.microsoft.com/office/drawing/2014/main" id="{47A446FE-4767-4135-A3B5-0FF545C81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04939" y="741363"/>
              <a:ext cx="33338" cy="61913"/>
            </a:xfrm>
            <a:custGeom>
              <a:avLst/>
              <a:gdLst>
                <a:gd name="T0" fmla="*/ 7 w 9"/>
                <a:gd name="T1" fmla="*/ 13 h 17"/>
                <a:gd name="T2" fmla="*/ 3 w 9"/>
                <a:gd name="T3" fmla="*/ 0 h 17"/>
                <a:gd name="T4" fmla="*/ 2 w 9"/>
                <a:gd name="T5" fmla="*/ 1 h 17"/>
                <a:gd name="T6" fmla="*/ 2 w 9"/>
                <a:gd name="T7" fmla="*/ 0 h 17"/>
                <a:gd name="T8" fmla="*/ 1 w 9"/>
                <a:gd name="T9" fmla="*/ 1 h 17"/>
                <a:gd name="T10" fmla="*/ 1 w 9"/>
                <a:gd name="T11" fmla="*/ 1 h 17"/>
                <a:gd name="T12" fmla="*/ 1 w 9"/>
                <a:gd name="T13" fmla="*/ 2 h 17"/>
                <a:gd name="T14" fmla="*/ 1 w 9"/>
                <a:gd name="T15" fmla="*/ 2 h 17"/>
                <a:gd name="T16" fmla="*/ 1 w 9"/>
                <a:gd name="T17" fmla="*/ 3 h 17"/>
                <a:gd name="T18" fmla="*/ 2 w 9"/>
                <a:gd name="T19" fmla="*/ 4 h 17"/>
                <a:gd name="T20" fmla="*/ 2 w 9"/>
                <a:gd name="T21" fmla="*/ 4 h 17"/>
                <a:gd name="T22" fmla="*/ 2 w 9"/>
                <a:gd name="T23" fmla="*/ 5 h 17"/>
                <a:gd name="T24" fmla="*/ 2 w 9"/>
                <a:gd name="T25" fmla="*/ 5 h 17"/>
                <a:gd name="T26" fmla="*/ 1 w 9"/>
                <a:gd name="T27" fmla="*/ 7 h 17"/>
                <a:gd name="T28" fmla="*/ 1 w 9"/>
                <a:gd name="T29" fmla="*/ 7 h 17"/>
                <a:gd name="T30" fmla="*/ 1 w 9"/>
                <a:gd name="T31" fmla="*/ 7 h 17"/>
                <a:gd name="T32" fmla="*/ 1 w 9"/>
                <a:gd name="T33" fmla="*/ 7 h 17"/>
                <a:gd name="T34" fmla="*/ 1 w 9"/>
                <a:gd name="T35" fmla="*/ 8 h 17"/>
                <a:gd name="T36" fmla="*/ 1 w 9"/>
                <a:gd name="T37" fmla="*/ 9 h 17"/>
                <a:gd name="T38" fmla="*/ 1 w 9"/>
                <a:gd name="T39" fmla="*/ 10 h 17"/>
                <a:gd name="T40" fmla="*/ 1 w 9"/>
                <a:gd name="T41" fmla="*/ 11 h 17"/>
                <a:gd name="T42" fmla="*/ 1 w 9"/>
                <a:gd name="T43" fmla="*/ 11 h 17"/>
                <a:gd name="T44" fmla="*/ 1 w 9"/>
                <a:gd name="T45" fmla="*/ 11 h 17"/>
                <a:gd name="T46" fmla="*/ 0 w 9"/>
                <a:gd name="T47" fmla="*/ 11 h 17"/>
                <a:gd name="T48" fmla="*/ 0 w 9"/>
                <a:gd name="T49" fmla="*/ 12 h 17"/>
                <a:gd name="T50" fmla="*/ 0 w 9"/>
                <a:gd name="T51" fmla="*/ 12 h 17"/>
                <a:gd name="T52" fmla="*/ 0 w 9"/>
                <a:gd name="T53" fmla="*/ 12 h 17"/>
                <a:gd name="T54" fmla="*/ 0 w 9"/>
                <a:gd name="T55" fmla="*/ 13 h 17"/>
                <a:gd name="T56" fmla="*/ 0 w 9"/>
                <a:gd name="T57" fmla="*/ 13 h 17"/>
                <a:gd name="T58" fmla="*/ 0 w 9"/>
                <a:gd name="T59" fmla="*/ 13 h 17"/>
                <a:gd name="T60" fmla="*/ 0 w 9"/>
                <a:gd name="T61" fmla="*/ 13 h 17"/>
                <a:gd name="T62" fmla="*/ 0 w 9"/>
                <a:gd name="T63" fmla="*/ 14 h 17"/>
                <a:gd name="T64" fmla="*/ 1 w 9"/>
                <a:gd name="T65" fmla="*/ 14 h 17"/>
                <a:gd name="T66" fmla="*/ 1 w 9"/>
                <a:gd name="T67" fmla="*/ 15 h 17"/>
                <a:gd name="T68" fmla="*/ 1 w 9"/>
                <a:gd name="T69" fmla="*/ 15 h 17"/>
                <a:gd name="T70" fmla="*/ 1 w 9"/>
                <a:gd name="T71" fmla="*/ 15 h 17"/>
                <a:gd name="T72" fmla="*/ 1 w 9"/>
                <a:gd name="T73" fmla="*/ 15 h 17"/>
                <a:gd name="T74" fmla="*/ 1 w 9"/>
                <a:gd name="T75" fmla="*/ 16 h 17"/>
                <a:gd name="T76" fmla="*/ 1 w 9"/>
                <a:gd name="T77" fmla="*/ 16 h 17"/>
                <a:gd name="T78" fmla="*/ 1 w 9"/>
                <a:gd name="T79" fmla="*/ 16 h 17"/>
                <a:gd name="T80" fmla="*/ 1 w 9"/>
                <a:gd name="T81" fmla="*/ 17 h 17"/>
                <a:gd name="T82" fmla="*/ 1 w 9"/>
                <a:gd name="T83" fmla="*/ 17 h 17"/>
                <a:gd name="T84" fmla="*/ 1 w 9"/>
                <a:gd name="T85" fmla="*/ 16 h 17"/>
                <a:gd name="T86" fmla="*/ 1 w 9"/>
                <a:gd name="T87" fmla="*/ 16 h 17"/>
                <a:gd name="T88" fmla="*/ 1 w 9"/>
                <a:gd name="T89" fmla="*/ 16 h 17"/>
                <a:gd name="T90" fmla="*/ 1 w 9"/>
                <a:gd name="T91" fmla="*/ 17 h 17"/>
                <a:gd name="T92" fmla="*/ 6 w 9"/>
                <a:gd name="T93" fmla="*/ 16 h 17"/>
                <a:gd name="T94" fmla="*/ 7 w 9"/>
                <a:gd name="T95" fmla="*/ 15 h 17"/>
                <a:gd name="T96" fmla="*/ 7 w 9"/>
                <a:gd name="T97" fmla="*/ 15 h 17"/>
                <a:gd name="T98" fmla="*/ 7 w 9"/>
                <a:gd name="T99" fmla="*/ 15 h 17"/>
                <a:gd name="T100" fmla="*/ 7 w 9"/>
                <a:gd name="T101" fmla="*/ 15 h 17"/>
                <a:gd name="T102" fmla="*/ 7 w 9"/>
                <a:gd name="T103" fmla="*/ 15 h 17"/>
                <a:gd name="T104" fmla="*/ 7 w 9"/>
                <a:gd name="T105" fmla="*/ 15 h 17"/>
                <a:gd name="T106" fmla="*/ 8 w 9"/>
                <a:gd name="T107" fmla="*/ 15 h 17"/>
                <a:gd name="T108" fmla="*/ 8 w 9"/>
                <a:gd name="T109" fmla="*/ 15 h 17"/>
                <a:gd name="T110" fmla="*/ 8 w 9"/>
                <a:gd name="T111" fmla="*/ 15 h 17"/>
                <a:gd name="T112" fmla="*/ 7 w 9"/>
                <a:gd name="T113" fmla="*/ 15 h 17"/>
                <a:gd name="T114" fmla="*/ 8 w 9"/>
                <a:gd name="T115" fmla="*/ 15 h 17"/>
                <a:gd name="T116" fmla="*/ 8 w 9"/>
                <a:gd name="T117" fmla="*/ 15 h 17"/>
                <a:gd name="T118" fmla="*/ 9 w 9"/>
                <a:gd name="T119" fmla="*/ 14 h 17"/>
                <a:gd name="T120" fmla="*/ 7 w 9"/>
                <a:gd name="T12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" h="17">
                  <a:moveTo>
                    <a:pt x="7" y="13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9" y="14"/>
                    <a:pt x="9" y="14"/>
                  </a:cubicBezTo>
                  <a:cubicBezTo>
                    <a:pt x="8" y="15"/>
                    <a:pt x="7" y="13"/>
                    <a:pt x="7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9" name="Freeform 460">
              <a:extLst>
                <a:ext uri="{FF2B5EF4-FFF2-40B4-BE49-F238E27FC236}">
                  <a16:creationId xmlns:a16="http://schemas.microsoft.com/office/drawing/2014/main" id="{46B47866-5AB6-452E-99E7-9F3DD170C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30339" y="749301"/>
              <a:ext cx="33338" cy="57150"/>
            </a:xfrm>
            <a:custGeom>
              <a:avLst/>
              <a:gdLst>
                <a:gd name="T0" fmla="*/ 8 w 9"/>
                <a:gd name="T1" fmla="*/ 14 h 16"/>
                <a:gd name="T2" fmla="*/ 8 w 9"/>
                <a:gd name="T3" fmla="*/ 14 h 16"/>
                <a:gd name="T4" fmla="*/ 8 w 9"/>
                <a:gd name="T5" fmla="*/ 13 h 16"/>
                <a:gd name="T6" fmla="*/ 7 w 9"/>
                <a:gd name="T7" fmla="*/ 12 h 16"/>
                <a:gd name="T8" fmla="*/ 7 w 9"/>
                <a:gd name="T9" fmla="*/ 11 h 16"/>
                <a:gd name="T10" fmla="*/ 7 w 9"/>
                <a:gd name="T11" fmla="*/ 11 h 16"/>
                <a:gd name="T12" fmla="*/ 7 w 9"/>
                <a:gd name="T13" fmla="*/ 10 h 16"/>
                <a:gd name="T14" fmla="*/ 7 w 9"/>
                <a:gd name="T15" fmla="*/ 10 h 16"/>
                <a:gd name="T16" fmla="*/ 7 w 9"/>
                <a:gd name="T17" fmla="*/ 9 h 16"/>
                <a:gd name="T18" fmla="*/ 8 w 9"/>
                <a:gd name="T19" fmla="*/ 9 h 16"/>
                <a:gd name="T20" fmla="*/ 8 w 9"/>
                <a:gd name="T21" fmla="*/ 6 h 16"/>
                <a:gd name="T22" fmla="*/ 8 w 9"/>
                <a:gd name="T23" fmla="*/ 6 h 16"/>
                <a:gd name="T24" fmla="*/ 8 w 9"/>
                <a:gd name="T25" fmla="*/ 5 h 16"/>
                <a:gd name="T26" fmla="*/ 8 w 9"/>
                <a:gd name="T27" fmla="*/ 5 h 16"/>
                <a:gd name="T28" fmla="*/ 8 w 9"/>
                <a:gd name="T29" fmla="*/ 5 h 16"/>
                <a:gd name="T30" fmla="*/ 9 w 9"/>
                <a:gd name="T31" fmla="*/ 4 h 16"/>
                <a:gd name="T32" fmla="*/ 9 w 9"/>
                <a:gd name="T33" fmla="*/ 3 h 16"/>
                <a:gd name="T34" fmla="*/ 9 w 9"/>
                <a:gd name="T35" fmla="*/ 2 h 16"/>
                <a:gd name="T36" fmla="*/ 9 w 9"/>
                <a:gd name="T37" fmla="*/ 2 h 16"/>
                <a:gd name="T38" fmla="*/ 8 w 9"/>
                <a:gd name="T39" fmla="*/ 1 h 16"/>
                <a:gd name="T40" fmla="*/ 0 w 9"/>
                <a:gd name="T41" fmla="*/ 3 h 16"/>
                <a:gd name="T42" fmla="*/ 0 w 9"/>
                <a:gd name="T43" fmla="*/ 3 h 16"/>
                <a:gd name="T44" fmla="*/ 0 w 9"/>
                <a:gd name="T45" fmla="*/ 4 h 16"/>
                <a:gd name="T46" fmla="*/ 0 w 9"/>
                <a:gd name="T47" fmla="*/ 4 h 16"/>
                <a:gd name="T48" fmla="*/ 1 w 9"/>
                <a:gd name="T49" fmla="*/ 6 h 16"/>
                <a:gd name="T50" fmla="*/ 1 w 9"/>
                <a:gd name="T51" fmla="*/ 8 h 16"/>
                <a:gd name="T52" fmla="*/ 2 w 9"/>
                <a:gd name="T53" fmla="*/ 9 h 16"/>
                <a:gd name="T54" fmla="*/ 2 w 9"/>
                <a:gd name="T55" fmla="*/ 10 h 16"/>
                <a:gd name="T56" fmla="*/ 2 w 9"/>
                <a:gd name="T57" fmla="*/ 11 h 16"/>
                <a:gd name="T58" fmla="*/ 2 w 9"/>
                <a:gd name="T59" fmla="*/ 11 h 16"/>
                <a:gd name="T60" fmla="*/ 2 w 9"/>
                <a:gd name="T61" fmla="*/ 11 h 16"/>
                <a:gd name="T62" fmla="*/ 3 w 9"/>
                <a:gd name="T63" fmla="*/ 11 h 16"/>
                <a:gd name="T64" fmla="*/ 3 w 9"/>
                <a:gd name="T65" fmla="*/ 12 h 16"/>
                <a:gd name="T66" fmla="*/ 3 w 9"/>
                <a:gd name="T67" fmla="*/ 14 h 16"/>
                <a:gd name="T68" fmla="*/ 4 w 9"/>
                <a:gd name="T69" fmla="*/ 15 h 16"/>
                <a:gd name="T70" fmla="*/ 4 w 9"/>
                <a:gd name="T71" fmla="*/ 16 h 16"/>
                <a:gd name="T72" fmla="*/ 8 w 9"/>
                <a:gd name="T7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" h="16">
                  <a:moveTo>
                    <a:pt x="8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4"/>
                    <a:pt x="9" y="4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5"/>
                    <a:pt x="4" y="15"/>
                  </a:cubicBezTo>
                  <a:cubicBezTo>
                    <a:pt x="4" y="15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4"/>
                    <a:pt x="8" y="1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0" name="Freeform 461">
              <a:extLst>
                <a:ext uri="{FF2B5EF4-FFF2-40B4-BE49-F238E27FC236}">
                  <a16:creationId xmlns:a16="http://schemas.microsoft.com/office/drawing/2014/main" id="{82342DE9-106A-49AB-B57F-E1820BB5A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46252" y="752476"/>
              <a:ext cx="93663" cy="101600"/>
            </a:xfrm>
            <a:custGeom>
              <a:avLst/>
              <a:gdLst>
                <a:gd name="T0" fmla="*/ 23 w 26"/>
                <a:gd name="T1" fmla="*/ 11 h 28"/>
                <a:gd name="T2" fmla="*/ 22 w 26"/>
                <a:gd name="T3" fmla="*/ 10 h 28"/>
                <a:gd name="T4" fmla="*/ 22 w 26"/>
                <a:gd name="T5" fmla="*/ 9 h 28"/>
                <a:gd name="T6" fmla="*/ 22 w 26"/>
                <a:gd name="T7" fmla="*/ 8 h 28"/>
                <a:gd name="T8" fmla="*/ 22 w 26"/>
                <a:gd name="T9" fmla="*/ 8 h 28"/>
                <a:gd name="T10" fmla="*/ 20 w 26"/>
                <a:gd name="T11" fmla="*/ 6 h 28"/>
                <a:gd name="T12" fmla="*/ 16 w 26"/>
                <a:gd name="T13" fmla="*/ 5 h 28"/>
                <a:gd name="T14" fmla="*/ 16 w 26"/>
                <a:gd name="T15" fmla="*/ 5 h 28"/>
                <a:gd name="T16" fmla="*/ 16 w 26"/>
                <a:gd name="T17" fmla="*/ 4 h 28"/>
                <a:gd name="T18" fmla="*/ 15 w 26"/>
                <a:gd name="T19" fmla="*/ 4 h 28"/>
                <a:gd name="T20" fmla="*/ 14 w 26"/>
                <a:gd name="T21" fmla="*/ 4 h 28"/>
                <a:gd name="T22" fmla="*/ 13 w 26"/>
                <a:gd name="T23" fmla="*/ 4 h 28"/>
                <a:gd name="T24" fmla="*/ 12 w 26"/>
                <a:gd name="T25" fmla="*/ 3 h 28"/>
                <a:gd name="T26" fmla="*/ 11 w 26"/>
                <a:gd name="T27" fmla="*/ 3 h 28"/>
                <a:gd name="T28" fmla="*/ 10 w 26"/>
                <a:gd name="T29" fmla="*/ 2 h 28"/>
                <a:gd name="T30" fmla="*/ 9 w 26"/>
                <a:gd name="T31" fmla="*/ 1 h 28"/>
                <a:gd name="T32" fmla="*/ 8 w 26"/>
                <a:gd name="T33" fmla="*/ 0 h 28"/>
                <a:gd name="T34" fmla="*/ 6 w 26"/>
                <a:gd name="T35" fmla="*/ 1 h 28"/>
                <a:gd name="T36" fmla="*/ 3 w 26"/>
                <a:gd name="T37" fmla="*/ 2 h 28"/>
                <a:gd name="T38" fmla="*/ 2 w 26"/>
                <a:gd name="T39" fmla="*/ 6 h 28"/>
                <a:gd name="T40" fmla="*/ 0 w 26"/>
                <a:gd name="T41" fmla="*/ 7 h 28"/>
                <a:gd name="T42" fmla="*/ 0 w 26"/>
                <a:gd name="T43" fmla="*/ 11 h 28"/>
                <a:gd name="T44" fmla="*/ 1 w 26"/>
                <a:gd name="T45" fmla="*/ 14 h 28"/>
                <a:gd name="T46" fmla="*/ 2 w 26"/>
                <a:gd name="T47" fmla="*/ 16 h 28"/>
                <a:gd name="T48" fmla="*/ 5 w 26"/>
                <a:gd name="T49" fmla="*/ 18 h 28"/>
                <a:gd name="T50" fmla="*/ 7 w 26"/>
                <a:gd name="T51" fmla="*/ 20 h 28"/>
                <a:gd name="T52" fmla="*/ 7 w 26"/>
                <a:gd name="T53" fmla="*/ 21 h 28"/>
                <a:gd name="T54" fmla="*/ 8 w 26"/>
                <a:gd name="T55" fmla="*/ 24 h 28"/>
                <a:gd name="T56" fmla="*/ 8 w 26"/>
                <a:gd name="T57" fmla="*/ 25 h 28"/>
                <a:gd name="T58" fmla="*/ 9 w 26"/>
                <a:gd name="T59" fmla="*/ 27 h 28"/>
                <a:gd name="T60" fmla="*/ 10 w 26"/>
                <a:gd name="T61" fmla="*/ 28 h 28"/>
                <a:gd name="T62" fmla="*/ 23 w 26"/>
                <a:gd name="T63" fmla="*/ 28 h 28"/>
                <a:gd name="T64" fmla="*/ 23 w 26"/>
                <a:gd name="T65" fmla="*/ 27 h 28"/>
                <a:gd name="T66" fmla="*/ 23 w 26"/>
                <a:gd name="T67" fmla="*/ 25 h 28"/>
                <a:gd name="T68" fmla="*/ 23 w 26"/>
                <a:gd name="T69" fmla="*/ 23 h 28"/>
                <a:gd name="T70" fmla="*/ 23 w 26"/>
                <a:gd name="T71" fmla="*/ 19 h 28"/>
                <a:gd name="T72" fmla="*/ 23 w 26"/>
                <a:gd name="T73" fmla="*/ 17 h 28"/>
                <a:gd name="T74" fmla="*/ 24 w 26"/>
                <a:gd name="T75" fmla="*/ 15 h 28"/>
                <a:gd name="T76" fmla="*/ 26 w 26"/>
                <a:gd name="T77" fmla="*/ 9 h 28"/>
                <a:gd name="T78" fmla="*/ 25 w 26"/>
                <a:gd name="T79" fmla="*/ 10 h 28"/>
                <a:gd name="T80" fmla="*/ 25 w 26"/>
                <a:gd name="T81" fmla="*/ 11 h 28"/>
                <a:gd name="T82" fmla="*/ 24 w 26"/>
                <a:gd name="T83" fmla="*/ 13 h 28"/>
                <a:gd name="T84" fmla="*/ 22 w 26"/>
                <a:gd name="T85" fmla="*/ 16 h 28"/>
                <a:gd name="T86" fmla="*/ 21 w 26"/>
                <a:gd name="T87" fmla="*/ 16 h 28"/>
                <a:gd name="T88" fmla="*/ 21 w 26"/>
                <a:gd name="T89" fmla="*/ 15 h 28"/>
                <a:gd name="T90" fmla="*/ 22 w 26"/>
                <a:gd name="T91" fmla="*/ 14 h 28"/>
                <a:gd name="T92" fmla="*/ 22 w 26"/>
                <a:gd name="T93" fmla="*/ 13 h 28"/>
                <a:gd name="T94" fmla="*/ 23 w 26"/>
                <a:gd name="T95" fmla="*/ 11 h 28"/>
                <a:gd name="T96" fmla="*/ 23 w 26"/>
                <a:gd name="T97" fmla="*/ 11 h 28"/>
                <a:gd name="T98" fmla="*/ 23 w 26"/>
                <a:gd name="T9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" h="28">
                  <a:moveTo>
                    <a:pt x="23" y="12"/>
                  </a:moveTo>
                  <a:cubicBezTo>
                    <a:pt x="23" y="12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1" y="7"/>
                    <a:pt x="21" y="7"/>
                  </a:cubicBezTo>
                  <a:cubicBezTo>
                    <a:pt x="21" y="6"/>
                    <a:pt x="20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4" y="4"/>
                    <a:pt x="14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1" y="8"/>
                    <a:pt x="0" y="7"/>
                    <a:pt x="0" y="7"/>
                  </a:cubicBezTo>
                  <a:cubicBezTo>
                    <a:pt x="0" y="8"/>
                    <a:pt x="0" y="10"/>
                    <a:pt x="0" y="10"/>
                  </a:cubicBezTo>
                  <a:cubicBezTo>
                    <a:pt x="1" y="10"/>
                    <a:pt x="1" y="11"/>
                    <a:pt x="0" y="11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6"/>
                    <a:pt x="1" y="16"/>
                    <a:pt x="2" y="16"/>
                  </a:cubicBezTo>
                  <a:cubicBezTo>
                    <a:pt x="3" y="16"/>
                    <a:pt x="4" y="17"/>
                    <a:pt x="4" y="17"/>
                  </a:cubicBezTo>
                  <a:cubicBezTo>
                    <a:pt x="4" y="18"/>
                    <a:pt x="4" y="18"/>
                    <a:pt x="5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20"/>
                    <a:pt x="7" y="20"/>
                  </a:cubicBezTo>
                  <a:cubicBezTo>
                    <a:pt x="7" y="20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8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5"/>
                    <a:pt x="8" y="25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9" y="27"/>
                    <a:pt x="9" y="27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4" y="26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2"/>
                    <a:pt x="23" y="21"/>
                    <a:pt x="23" y="20"/>
                  </a:cubicBezTo>
                  <a:cubicBezTo>
                    <a:pt x="23" y="20"/>
                    <a:pt x="23" y="19"/>
                    <a:pt x="23" y="19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6"/>
                    <a:pt x="24" y="16"/>
                  </a:cubicBezTo>
                  <a:cubicBezTo>
                    <a:pt x="24" y="16"/>
                    <a:pt x="24" y="16"/>
                    <a:pt x="24" y="15"/>
                  </a:cubicBezTo>
                  <a:cubicBezTo>
                    <a:pt x="24" y="15"/>
                    <a:pt x="24" y="14"/>
                    <a:pt x="25" y="13"/>
                  </a:cubicBezTo>
                  <a:cubicBezTo>
                    <a:pt x="26" y="12"/>
                    <a:pt x="26" y="10"/>
                    <a:pt x="26" y="9"/>
                  </a:cubicBezTo>
                  <a:cubicBezTo>
                    <a:pt x="26" y="8"/>
                    <a:pt x="26" y="9"/>
                    <a:pt x="26" y="9"/>
                  </a:cubicBezTo>
                  <a:cubicBezTo>
                    <a:pt x="26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1"/>
                    <a:pt x="25" y="11"/>
                  </a:cubicBezTo>
                  <a:cubicBezTo>
                    <a:pt x="24" y="11"/>
                    <a:pt x="24" y="12"/>
                    <a:pt x="24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3" y="13"/>
                    <a:pt x="23" y="14"/>
                    <a:pt x="23" y="14"/>
                  </a:cubicBezTo>
                  <a:cubicBezTo>
                    <a:pt x="22" y="14"/>
                    <a:pt x="22" y="15"/>
                    <a:pt x="22" y="16"/>
                  </a:cubicBezTo>
                  <a:cubicBezTo>
                    <a:pt x="22" y="16"/>
                    <a:pt x="22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3"/>
                  </a:cubicBez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3" y="12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2"/>
                    <a:pt x="23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1" name="Freeform 462">
              <a:extLst>
                <a:ext uri="{FF2B5EF4-FFF2-40B4-BE49-F238E27FC236}">
                  <a16:creationId xmlns:a16="http://schemas.microsoft.com/office/drawing/2014/main" id="{53BDE889-F5F3-4E4F-A128-978A98C64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06564" y="733426"/>
              <a:ext cx="104775" cy="58738"/>
            </a:xfrm>
            <a:custGeom>
              <a:avLst/>
              <a:gdLst>
                <a:gd name="T0" fmla="*/ 28 w 29"/>
                <a:gd name="T1" fmla="*/ 8 h 16"/>
                <a:gd name="T2" fmla="*/ 26 w 29"/>
                <a:gd name="T3" fmla="*/ 7 h 16"/>
                <a:gd name="T4" fmla="*/ 25 w 29"/>
                <a:gd name="T5" fmla="*/ 6 h 16"/>
                <a:gd name="T6" fmla="*/ 24 w 29"/>
                <a:gd name="T7" fmla="*/ 6 h 16"/>
                <a:gd name="T8" fmla="*/ 23 w 29"/>
                <a:gd name="T9" fmla="*/ 5 h 16"/>
                <a:gd name="T10" fmla="*/ 22 w 29"/>
                <a:gd name="T11" fmla="*/ 4 h 16"/>
                <a:gd name="T12" fmla="*/ 21 w 29"/>
                <a:gd name="T13" fmla="*/ 4 h 16"/>
                <a:gd name="T14" fmla="*/ 20 w 29"/>
                <a:gd name="T15" fmla="*/ 5 h 16"/>
                <a:gd name="T16" fmla="*/ 17 w 29"/>
                <a:gd name="T17" fmla="*/ 5 h 16"/>
                <a:gd name="T18" fmla="*/ 16 w 29"/>
                <a:gd name="T19" fmla="*/ 7 h 16"/>
                <a:gd name="T20" fmla="*/ 13 w 29"/>
                <a:gd name="T21" fmla="*/ 7 h 16"/>
                <a:gd name="T22" fmla="*/ 11 w 29"/>
                <a:gd name="T23" fmla="*/ 5 h 16"/>
                <a:gd name="T24" fmla="*/ 10 w 29"/>
                <a:gd name="T25" fmla="*/ 5 h 16"/>
                <a:gd name="T26" fmla="*/ 9 w 29"/>
                <a:gd name="T27" fmla="*/ 5 h 16"/>
                <a:gd name="T28" fmla="*/ 8 w 29"/>
                <a:gd name="T29" fmla="*/ 5 h 16"/>
                <a:gd name="T30" fmla="*/ 7 w 29"/>
                <a:gd name="T31" fmla="*/ 6 h 16"/>
                <a:gd name="T32" fmla="*/ 8 w 29"/>
                <a:gd name="T33" fmla="*/ 3 h 16"/>
                <a:gd name="T34" fmla="*/ 10 w 29"/>
                <a:gd name="T35" fmla="*/ 2 h 16"/>
                <a:gd name="T36" fmla="*/ 10 w 29"/>
                <a:gd name="T37" fmla="*/ 0 h 16"/>
                <a:gd name="T38" fmla="*/ 8 w 29"/>
                <a:gd name="T39" fmla="*/ 1 h 16"/>
                <a:gd name="T40" fmla="*/ 7 w 29"/>
                <a:gd name="T41" fmla="*/ 2 h 16"/>
                <a:gd name="T42" fmla="*/ 5 w 29"/>
                <a:gd name="T43" fmla="*/ 3 h 16"/>
                <a:gd name="T44" fmla="*/ 5 w 29"/>
                <a:gd name="T45" fmla="*/ 4 h 16"/>
                <a:gd name="T46" fmla="*/ 4 w 29"/>
                <a:gd name="T47" fmla="*/ 5 h 16"/>
                <a:gd name="T48" fmla="*/ 3 w 29"/>
                <a:gd name="T49" fmla="*/ 5 h 16"/>
                <a:gd name="T50" fmla="*/ 1 w 29"/>
                <a:gd name="T51" fmla="*/ 6 h 16"/>
                <a:gd name="T52" fmla="*/ 0 w 29"/>
                <a:gd name="T53" fmla="*/ 7 h 16"/>
                <a:gd name="T54" fmla="*/ 1 w 29"/>
                <a:gd name="T55" fmla="*/ 8 h 16"/>
                <a:gd name="T56" fmla="*/ 2 w 29"/>
                <a:gd name="T57" fmla="*/ 9 h 16"/>
                <a:gd name="T58" fmla="*/ 4 w 29"/>
                <a:gd name="T59" fmla="*/ 9 h 16"/>
                <a:gd name="T60" fmla="*/ 5 w 29"/>
                <a:gd name="T61" fmla="*/ 9 h 16"/>
                <a:gd name="T62" fmla="*/ 6 w 29"/>
                <a:gd name="T63" fmla="*/ 10 h 16"/>
                <a:gd name="T64" fmla="*/ 11 w 29"/>
                <a:gd name="T65" fmla="*/ 13 h 16"/>
                <a:gd name="T66" fmla="*/ 11 w 29"/>
                <a:gd name="T67" fmla="*/ 14 h 16"/>
                <a:gd name="T68" fmla="*/ 12 w 29"/>
                <a:gd name="T69" fmla="*/ 16 h 16"/>
                <a:gd name="T70" fmla="*/ 12 w 29"/>
                <a:gd name="T71" fmla="*/ 16 h 16"/>
                <a:gd name="T72" fmla="*/ 12 w 29"/>
                <a:gd name="T73" fmla="*/ 15 h 16"/>
                <a:gd name="T74" fmla="*/ 13 w 29"/>
                <a:gd name="T75" fmla="*/ 13 h 16"/>
                <a:gd name="T76" fmla="*/ 16 w 29"/>
                <a:gd name="T77" fmla="*/ 10 h 16"/>
                <a:gd name="T78" fmla="*/ 16 w 29"/>
                <a:gd name="T79" fmla="*/ 11 h 16"/>
                <a:gd name="T80" fmla="*/ 16 w 29"/>
                <a:gd name="T81" fmla="*/ 12 h 16"/>
                <a:gd name="T82" fmla="*/ 17 w 29"/>
                <a:gd name="T83" fmla="*/ 11 h 16"/>
                <a:gd name="T84" fmla="*/ 21 w 29"/>
                <a:gd name="T85" fmla="*/ 8 h 16"/>
                <a:gd name="T86" fmla="*/ 24 w 29"/>
                <a:gd name="T87" fmla="*/ 10 h 16"/>
                <a:gd name="T88" fmla="*/ 24 w 29"/>
                <a:gd name="T89" fmla="*/ 10 h 16"/>
                <a:gd name="T90" fmla="*/ 24 w 29"/>
                <a:gd name="T91" fmla="*/ 10 h 16"/>
                <a:gd name="T92" fmla="*/ 25 w 29"/>
                <a:gd name="T93" fmla="*/ 9 h 16"/>
                <a:gd name="T94" fmla="*/ 25 w 29"/>
                <a:gd name="T95" fmla="*/ 9 h 16"/>
                <a:gd name="T96" fmla="*/ 26 w 29"/>
                <a:gd name="T97" fmla="*/ 9 h 16"/>
                <a:gd name="T98" fmla="*/ 27 w 29"/>
                <a:gd name="T99" fmla="*/ 9 h 16"/>
                <a:gd name="T100" fmla="*/ 29 w 29"/>
                <a:gd name="T101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" h="16">
                  <a:moveTo>
                    <a:pt x="29" y="8"/>
                  </a:moveTo>
                  <a:cubicBezTo>
                    <a:pt x="29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7"/>
                    <a:pt x="27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6"/>
                  </a:cubicBezTo>
                  <a:cubicBezTo>
                    <a:pt x="26" y="6"/>
                    <a:pt x="25" y="6"/>
                    <a:pt x="25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6"/>
                    <a:pt x="24" y="6"/>
                    <a:pt x="24" y="6"/>
                  </a:cubicBezTo>
                  <a:cubicBezTo>
                    <a:pt x="24" y="6"/>
                    <a:pt x="24" y="6"/>
                    <a:pt x="23" y="6"/>
                  </a:cubicBezTo>
                  <a:cubicBezTo>
                    <a:pt x="23" y="6"/>
                    <a:pt x="22" y="6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6" y="7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7"/>
                    <a:pt x="14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6"/>
                  </a:cubicBezTo>
                  <a:cubicBezTo>
                    <a:pt x="12" y="6"/>
                    <a:pt x="11" y="6"/>
                    <a:pt x="11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0"/>
                  </a:cubicBezTo>
                  <a:cubicBezTo>
                    <a:pt x="10" y="0"/>
                    <a:pt x="9" y="0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8" y="11"/>
                    <a:pt x="9" y="11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1" y="15"/>
                    <a:pt x="11" y="15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3" y="14"/>
                    <a:pt x="13" y="14"/>
                  </a:cubicBezTo>
                  <a:cubicBezTo>
                    <a:pt x="13" y="14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2"/>
                    <a:pt x="14" y="11"/>
                    <a:pt x="15" y="11"/>
                  </a:cubicBezTo>
                  <a:cubicBezTo>
                    <a:pt x="15" y="11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2"/>
                    <a:pt x="16" y="13"/>
                    <a:pt x="16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6" y="12"/>
                    <a:pt x="16" y="12"/>
                  </a:cubicBezTo>
                  <a:cubicBezTo>
                    <a:pt x="16" y="12"/>
                    <a:pt x="16" y="12"/>
                    <a:pt x="17" y="12"/>
                  </a:cubicBezTo>
                  <a:cubicBezTo>
                    <a:pt x="17" y="12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0"/>
                    <a:pt x="17" y="10"/>
                  </a:cubicBezTo>
                  <a:cubicBezTo>
                    <a:pt x="17" y="10"/>
                    <a:pt x="18" y="10"/>
                    <a:pt x="19" y="9"/>
                  </a:cubicBezTo>
                  <a:cubicBezTo>
                    <a:pt x="20" y="9"/>
                    <a:pt x="20" y="9"/>
                    <a:pt x="21" y="8"/>
                  </a:cubicBezTo>
                  <a:cubicBezTo>
                    <a:pt x="21" y="8"/>
                    <a:pt x="21" y="8"/>
                    <a:pt x="22" y="8"/>
                  </a:cubicBezTo>
                  <a:cubicBezTo>
                    <a:pt x="22" y="8"/>
                    <a:pt x="22" y="8"/>
                    <a:pt x="23" y="9"/>
                  </a:cubicBezTo>
                  <a:cubicBezTo>
                    <a:pt x="24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5" y="10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8"/>
                    <a:pt x="26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8"/>
                    <a:pt x="29" y="8"/>
                    <a:pt x="29" y="8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A3A18CA-88CC-4761-974D-F11C16081520}"/>
              </a:ext>
            </a:extLst>
          </p:cNvPr>
          <p:cNvGrpSpPr/>
          <p:nvPr/>
        </p:nvGrpSpPr>
        <p:grpSpPr>
          <a:xfrm>
            <a:off x="770845" y="5206581"/>
            <a:ext cx="3264126" cy="1224246"/>
            <a:chOff x="770845" y="4388292"/>
            <a:chExt cx="3264126" cy="1224246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4B7E4F43-B0C3-4037-AA37-5532FE9A9816}"/>
                </a:ext>
              </a:extLst>
            </p:cNvPr>
            <p:cNvSpPr txBox="1"/>
            <p:nvPr/>
          </p:nvSpPr>
          <p:spPr>
            <a:xfrm>
              <a:off x="770845" y="4388292"/>
              <a:ext cx="16414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AUSTRALIA</a:t>
              </a:r>
            </a:p>
          </p:txBody>
        </p:sp>
        <p:sp>
          <p:nvSpPr>
            <p:cNvPr id="71" name="Rectangle 17">
              <a:extLst>
                <a:ext uri="{FF2B5EF4-FFF2-40B4-BE49-F238E27FC236}">
                  <a16:creationId xmlns:a16="http://schemas.microsoft.com/office/drawing/2014/main" id="{58D47F42-BE2E-4ED4-85DB-2B9792DA3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199" y="4688714"/>
              <a:ext cx="3196772" cy="92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have to connect.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FBF89CA-A8AD-4928-90BD-E1431DE5B517}"/>
              </a:ext>
            </a:extLst>
          </p:cNvPr>
          <p:cNvGrpSpPr/>
          <p:nvPr/>
        </p:nvGrpSpPr>
        <p:grpSpPr>
          <a:xfrm>
            <a:off x="4443311" y="5206581"/>
            <a:ext cx="3251074" cy="1224246"/>
            <a:chOff x="770845" y="4388292"/>
            <a:chExt cx="3251074" cy="1224246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725FD172-60AE-47EE-9C2B-9DBBBF13FD6D}"/>
                </a:ext>
              </a:extLst>
            </p:cNvPr>
            <p:cNvSpPr txBox="1"/>
            <p:nvPr/>
          </p:nvSpPr>
          <p:spPr>
            <a:xfrm>
              <a:off x="770845" y="4388292"/>
              <a:ext cx="22429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UNITED STATES</a:t>
              </a:r>
            </a:p>
          </p:txBody>
        </p:sp>
        <p:sp>
          <p:nvSpPr>
            <p:cNvPr id="69" name="Rectangle 17">
              <a:extLst>
                <a:ext uri="{FF2B5EF4-FFF2-40B4-BE49-F238E27FC236}">
                  <a16:creationId xmlns:a16="http://schemas.microsoft.com/office/drawing/2014/main" id="{80511B97-2573-4B5B-BECC-385114B77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199" y="4688714"/>
              <a:ext cx="3183720" cy="92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have to connect.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39460F67-C293-4CD3-9C4C-E78481DF2963}"/>
              </a:ext>
            </a:extLst>
          </p:cNvPr>
          <p:cNvPicPr>
            <a:picLocks noGrp="1" noChangeAspect="1"/>
          </p:cNvPicPr>
          <p:nvPr>
            <p:ph type="pic" sz="quarter" idx="6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9" r="16649"/>
          <a:stretch>
            <a:fillRect/>
          </a:stretch>
        </p:blipFill>
        <p:spPr/>
      </p:pic>
      <p:sp>
        <p:nvSpPr>
          <p:cNvPr id="216" name="Oval 215">
            <a:extLst>
              <a:ext uri="{FF2B5EF4-FFF2-40B4-BE49-F238E27FC236}">
                <a16:creationId xmlns:a16="http://schemas.microsoft.com/office/drawing/2014/main" id="{2E81E2E2-FCDF-4BA0-BC87-2EE25693ACB4}"/>
              </a:ext>
            </a:extLst>
          </p:cNvPr>
          <p:cNvSpPr/>
          <p:nvPr/>
        </p:nvSpPr>
        <p:spPr>
          <a:xfrm>
            <a:off x="4630784" y="2053666"/>
            <a:ext cx="3044952" cy="3044952"/>
          </a:xfrm>
          <a:prstGeom prst="ellipse">
            <a:avLst/>
          </a:prstGeom>
          <a:solidFill>
            <a:schemeClr val="tx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BEC7042-E351-4655-8162-E0247719F67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15" name="Title 38">
            <a:extLst>
              <a:ext uri="{FF2B5EF4-FFF2-40B4-BE49-F238E27FC236}">
                <a16:creationId xmlns:a16="http://schemas.microsoft.com/office/drawing/2014/main" id="{867D7E83-D738-4705-9F2B-DEB15F1D902F}"/>
              </a:ext>
            </a:extLst>
          </p:cNvPr>
          <p:cNvSpPr txBox="1">
            <a:spLocks/>
          </p:cNvSpPr>
          <p:nvPr/>
        </p:nvSpPr>
        <p:spPr>
          <a:xfrm>
            <a:off x="838200" y="459804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sz="4000" b="1" dirty="0"/>
              <a:t>Map Project Location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C1DAD54-10D1-410B-9155-8F934EFD0562}"/>
              </a:ext>
            </a:extLst>
          </p:cNvPr>
          <p:cNvGrpSpPr/>
          <p:nvPr/>
        </p:nvGrpSpPr>
        <p:grpSpPr>
          <a:xfrm>
            <a:off x="3636540" y="5591089"/>
            <a:ext cx="4728641" cy="666979"/>
            <a:chOff x="7485846" y="5418413"/>
            <a:chExt cx="4728641" cy="666979"/>
          </a:xfrm>
        </p:grpSpPr>
        <p:sp>
          <p:nvSpPr>
            <p:cNvPr id="211" name="AutoShape 49">
              <a:extLst>
                <a:ext uri="{FF2B5EF4-FFF2-40B4-BE49-F238E27FC236}">
                  <a16:creationId xmlns:a16="http://schemas.microsoft.com/office/drawing/2014/main" id="{96E70DF0-CA66-472B-BFD7-B8BAA8440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5846" y="5418413"/>
              <a:ext cx="667578" cy="666979"/>
            </a:xfrm>
            <a:custGeom>
              <a:avLst/>
              <a:gdLst/>
              <a:ahLst/>
              <a:cxnLst/>
              <a:rect l="0" t="0" r="r" b="b"/>
              <a:pathLst>
                <a:path w="21560" h="21600">
                  <a:moveTo>
                    <a:pt x="18232" y="5135"/>
                  </a:moveTo>
                  <a:cubicBezTo>
                    <a:pt x="17986" y="5382"/>
                    <a:pt x="17687" y="5505"/>
                    <a:pt x="17334" y="5505"/>
                  </a:cubicBezTo>
                  <a:cubicBezTo>
                    <a:pt x="16982" y="5505"/>
                    <a:pt x="16684" y="5382"/>
                    <a:pt x="16437" y="5135"/>
                  </a:cubicBezTo>
                  <a:cubicBezTo>
                    <a:pt x="16190" y="4889"/>
                    <a:pt x="16067" y="4589"/>
                    <a:pt x="16067" y="4235"/>
                  </a:cubicBezTo>
                  <a:cubicBezTo>
                    <a:pt x="16067" y="3883"/>
                    <a:pt x="16190" y="3582"/>
                    <a:pt x="16437" y="3335"/>
                  </a:cubicBezTo>
                  <a:cubicBezTo>
                    <a:pt x="16684" y="3089"/>
                    <a:pt x="16982" y="2966"/>
                    <a:pt x="17334" y="2966"/>
                  </a:cubicBezTo>
                  <a:cubicBezTo>
                    <a:pt x="17687" y="2966"/>
                    <a:pt x="17986" y="3088"/>
                    <a:pt x="18232" y="3335"/>
                  </a:cubicBezTo>
                  <a:cubicBezTo>
                    <a:pt x="18478" y="3582"/>
                    <a:pt x="18602" y="3883"/>
                    <a:pt x="18602" y="4235"/>
                  </a:cubicBezTo>
                  <a:cubicBezTo>
                    <a:pt x="18602" y="4589"/>
                    <a:pt x="18478" y="4889"/>
                    <a:pt x="18232" y="5135"/>
                  </a:cubicBezTo>
                  <a:cubicBezTo>
                    <a:pt x="18232" y="5135"/>
                    <a:pt x="18232" y="5135"/>
                    <a:pt x="18232" y="5135"/>
                  </a:cubicBezTo>
                  <a:close/>
                  <a:moveTo>
                    <a:pt x="21427" y="126"/>
                  </a:moveTo>
                  <a:cubicBezTo>
                    <a:pt x="21338" y="42"/>
                    <a:pt x="21233" y="0"/>
                    <a:pt x="21110" y="0"/>
                  </a:cubicBezTo>
                  <a:cubicBezTo>
                    <a:pt x="18812" y="0"/>
                    <a:pt x="16916" y="312"/>
                    <a:pt x="15420" y="940"/>
                  </a:cubicBezTo>
                  <a:cubicBezTo>
                    <a:pt x="13923" y="1567"/>
                    <a:pt x="12348" y="2704"/>
                    <a:pt x="10694" y="4354"/>
                  </a:cubicBezTo>
                  <a:cubicBezTo>
                    <a:pt x="9989" y="5069"/>
                    <a:pt x="9215" y="5930"/>
                    <a:pt x="8370" y="6936"/>
                  </a:cubicBezTo>
                  <a:lnTo>
                    <a:pt x="3367" y="7200"/>
                  </a:lnTo>
                  <a:cubicBezTo>
                    <a:pt x="3225" y="7218"/>
                    <a:pt x="3111" y="7289"/>
                    <a:pt x="3023" y="7412"/>
                  </a:cubicBezTo>
                  <a:lnTo>
                    <a:pt x="66" y="12495"/>
                  </a:lnTo>
                  <a:cubicBezTo>
                    <a:pt x="-40" y="12671"/>
                    <a:pt x="-17" y="12844"/>
                    <a:pt x="132" y="13011"/>
                  </a:cubicBezTo>
                  <a:lnTo>
                    <a:pt x="977" y="13857"/>
                  </a:lnTo>
                  <a:cubicBezTo>
                    <a:pt x="1056" y="13938"/>
                    <a:pt x="1158" y="13978"/>
                    <a:pt x="1280" y="13978"/>
                  </a:cubicBezTo>
                  <a:cubicBezTo>
                    <a:pt x="1334" y="13978"/>
                    <a:pt x="1373" y="13973"/>
                    <a:pt x="1399" y="13963"/>
                  </a:cubicBezTo>
                  <a:lnTo>
                    <a:pt x="5044" y="12838"/>
                  </a:lnTo>
                  <a:lnTo>
                    <a:pt x="8753" y="16558"/>
                  </a:lnTo>
                  <a:lnTo>
                    <a:pt x="7631" y="20210"/>
                  </a:lnTo>
                  <a:cubicBezTo>
                    <a:pt x="7587" y="20370"/>
                    <a:pt x="7622" y="20510"/>
                    <a:pt x="7736" y="20634"/>
                  </a:cubicBezTo>
                  <a:lnTo>
                    <a:pt x="8582" y="21481"/>
                  </a:lnTo>
                  <a:cubicBezTo>
                    <a:pt x="8679" y="21560"/>
                    <a:pt x="8780" y="21600"/>
                    <a:pt x="8885" y="21600"/>
                  </a:cubicBezTo>
                  <a:cubicBezTo>
                    <a:pt x="8964" y="21600"/>
                    <a:pt x="9034" y="21583"/>
                    <a:pt x="9096" y="21547"/>
                  </a:cubicBezTo>
                  <a:lnTo>
                    <a:pt x="14166" y="18583"/>
                  </a:lnTo>
                  <a:cubicBezTo>
                    <a:pt x="14288" y="18494"/>
                    <a:pt x="14360" y="18380"/>
                    <a:pt x="14377" y="18238"/>
                  </a:cubicBezTo>
                  <a:lnTo>
                    <a:pt x="14641" y="13222"/>
                  </a:lnTo>
                  <a:cubicBezTo>
                    <a:pt x="15644" y="12375"/>
                    <a:pt x="16503" y="11599"/>
                    <a:pt x="17216" y="10893"/>
                  </a:cubicBezTo>
                  <a:cubicBezTo>
                    <a:pt x="18783" y="9313"/>
                    <a:pt x="19898" y="7723"/>
                    <a:pt x="20562" y="6121"/>
                  </a:cubicBezTo>
                  <a:cubicBezTo>
                    <a:pt x="21227" y="4520"/>
                    <a:pt x="21560" y="2620"/>
                    <a:pt x="21560" y="424"/>
                  </a:cubicBezTo>
                  <a:cubicBezTo>
                    <a:pt x="21559" y="309"/>
                    <a:pt x="21515" y="209"/>
                    <a:pt x="21427" y="126"/>
                  </a:cubicBezTo>
                  <a:cubicBezTo>
                    <a:pt x="21427" y="126"/>
                    <a:pt x="21427" y="126"/>
                    <a:pt x="21427" y="126"/>
                  </a:cubicBezTo>
                  <a:close/>
                  <a:moveTo>
                    <a:pt x="21427" y="126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212" name="Rectangle 17">
              <a:extLst>
                <a:ext uri="{FF2B5EF4-FFF2-40B4-BE49-F238E27FC236}">
                  <a16:creationId xmlns:a16="http://schemas.microsoft.com/office/drawing/2014/main" id="{4C6E49D5-42D4-4E77-B333-58E9A0531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827" y="5466318"/>
              <a:ext cx="1275282" cy="571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design is meant to project an image of reliability. By using simple alignments</a:t>
              </a:r>
            </a:p>
          </p:txBody>
        </p:sp>
        <p:sp>
          <p:nvSpPr>
            <p:cNvPr id="213" name="AutoShape 40">
              <a:extLst>
                <a:ext uri="{FF2B5EF4-FFF2-40B4-BE49-F238E27FC236}">
                  <a16:creationId xmlns:a16="http://schemas.microsoft.com/office/drawing/2014/main" id="{7D37B388-35EF-4044-BF08-819285F91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1684" y="5426545"/>
              <a:ext cx="656658" cy="650715"/>
            </a:xfrm>
            <a:custGeom>
              <a:avLst/>
              <a:gdLst/>
              <a:ahLst/>
              <a:cxnLst/>
              <a:rect l="0" t="0" r="r" b="b"/>
              <a:pathLst>
                <a:path w="21475" h="21600">
                  <a:moveTo>
                    <a:pt x="21370" y="19866"/>
                  </a:moveTo>
                  <a:lnTo>
                    <a:pt x="18941" y="14310"/>
                  </a:lnTo>
                  <a:cubicBezTo>
                    <a:pt x="18830" y="14056"/>
                    <a:pt x="18634" y="13845"/>
                    <a:pt x="18392" y="13717"/>
                  </a:cubicBezTo>
                  <a:lnTo>
                    <a:pt x="14621" y="11725"/>
                  </a:lnTo>
                  <a:cubicBezTo>
                    <a:pt x="14539" y="11681"/>
                    <a:pt x="14438" y="11689"/>
                    <a:pt x="14363" y="11747"/>
                  </a:cubicBezTo>
                  <a:cubicBezTo>
                    <a:pt x="13297" y="12565"/>
                    <a:pt x="12043" y="12998"/>
                    <a:pt x="10738" y="12998"/>
                  </a:cubicBezTo>
                  <a:cubicBezTo>
                    <a:pt x="9432" y="12998"/>
                    <a:pt x="8179" y="12565"/>
                    <a:pt x="7112" y="11747"/>
                  </a:cubicBezTo>
                  <a:cubicBezTo>
                    <a:pt x="7038" y="11689"/>
                    <a:pt x="6937" y="11681"/>
                    <a:pt x="6854" y="11725"/>
                  </a:cubicBezTo>
                  <a:lnTo>
                    <a:pt x="3084" y="13717"/>
                  </a:lnTo>
                  <a:cubicBezTo>
                    <a:pt x="2841" y="13845"/>
                    <a:pt x="2645" y="14056"/>
                    <a:pt x="2535" y="14310"/>
                  </a:cubicBezTo>
                  <a:lnTo>
                    <a:pt x="105" y="19866"/>
                  </a:lnTo>
                  <a:cubicBezTo>
                    <a:pt x="-62" y="20250"/>
                    <a:pt x="-28" y="20688"/>
                    <a:pt x="197" y="21039"/>
                  </a:cubicBezTo>
                  <a:cubicBezTo>
                    <a:pt x="422" y="21390"/>
                    <a:pt x="803" y="21600"/>
                    <a:pt x="1216" y="21600"/>
                  </a:cubicBezTo>
                  <a:lnTo>
                    <a:pt x="20260" y="21600"/>
                  </a:lnTo>
                  <a:cubicBezTo>
                    <a:pt x="20673" y="21600"/>
                    <a:pt x="21054" y="21390"/>
                    <a:pt x="21278" y="21039"/>
                  </a:cubicBezTo>
                  <a:cubicBezTo>
                    <a:pt x="21504" y="20688"/>
                    <a:pt x="21538" y="20250"/>
                    <a:pt x="21370" y="19866"/>
                  </a:cubicBezTo>
                  <a:close/>
                  <a:moveTo>
                    <a:pt x="10738" y="11444"/>
                  </a:moveTo>
                  <a:cubicBezTo>
                    <a:pt x="13397" y="11444"/>
                    <a:pt x="15553" y="8882"/>
                    <a:pt x="15553" y="5722"/>
                  </a:cubicBezTo>
                  <a:cubicBezTo>
                    <a:pt x="15553" y="1339"/>
                    <a:pt x="13397" y="0"/>
                    <a:pt x="10738" y="0"/>
                  </a:cubicBezTo>
                  <a:cubicBezTo>
                    <a:pt x="8079" y="0"/>
                    <a:pt x="5923" y="1339"/>
                    <a:pt x="5923" y="5722"/>
                  </a:cubicBezTo>
                  <a:cubicBezTo>
                    <a:pt x="5923" y="8882"/>
                    <a:pt x="8079" y="11444"/>
                    <a:pt x="10738" y="11444"/>
                  </a:cubicBezTo>
                  <a:close/>
                  <a:moveTo>
                    <a:pt x="10738" y="11444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214" name="Rectangle 17">
              <a:extLst>
                <a:ext uri="{FF2B5EF4-FFF2-40B4-BE49-F238E27FC236}">
                  <a16:creationId xmlns:a16="http://schemas.microsoft.com/office/drawing/2014/main" id="{9EB9C6DD-6D1D-4C86-B177-338111F9F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9205" y="5466318"/>
              <a:ext cx="1275282" cy="571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2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design is meant to project an image of reliability. By using simple alignments</a:t>
              </a:r>
            </a:p>
          </p:txBody>
        </p: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7C02F401-509C-4620-9E7C-C7359E502F25}"/>
                </a:ext>
              </a:extLst>
            </p:cNvPr>
            <p:cNvCxnSpPr>
              <a:cxnSpLocks/>
            </p:cNvCxnSpPr>
            <p:nvPr/>
          </p:nvCxnSpPr>
          <p:spPr>
            <a:xfrm>
              <a:off x="9852897" y="5466318"/>
              <a:ext cx="0" cy="571168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4284264C-4364-4D3F-AEC2-853678F5E86F}"/>
              </a:ext>
            </a:extLst>
          </p:cNvPr>
          <p:cNvGrpSpPr/>
          <p:nvPr/>
        </p:nvGrpSpPr>
        <p:grpSpPr>
          <a:xfrm>
            <a:off x="5493942" y="2525953"/>
            <a:ext cx="239136" cy="348923"/>
            <a:chOff x="-1171575" y="1378278"/>
            <a:chExt cx="687390" cy="1002972"/>
          </a:xfrm>
        </p:grpSpPr>
        <p:sp>
          <p:nvSpPr>
            <p:cNvPr id="218" name="Freeform 5">
              <a:extLst>
                <a:ext uri="{FF2B5EF4-FFF2-40B4-BE49-F238E27FC236}">
                  <a16:creationId xmlns:a16="http://schemas.microsoft.com/office/drawing/2014/main" id="{68660314-19F8-447F-A19B-922300829A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65225" y="2193925"/>
              <a:ext cx="681037" cy="187325"/>
            </a:xfrm>
            <a:custGeom>
              <a:avLst/>
              <a:gdLst>
                <a:gd name="T0" fmla="*/ 186 w 186"/>
                <a:gd name="T1" fmla="*/ 26 h 51"/>
                <a:gd name="T2" fmla="*/ 93 w 186"/>
                <a:gd name="T3" fmla="*/ 51 h 51"/>
                <a:gd name="T4" fmla="*/ 0 w 186"/>
                <a:gd name="T5" fmla="*/ 26 h 51"/>
                <a:gd name="T6" fmla="*/ 93 w 186"/>
                <a:gd name="T7" fmla="*/ 0 h 51"/>
                <a:gd name="T8" fmla="*/ 186 w 186"/>
                <a:gd name="T9" fmla="*/ 26 h 51"/>
                <a:gd name="T10" fmla="*/ 186 w 186"/>
                <a:gd name="T11" fmla="*/ 26 h 51"/>
                <a:gd name="T12" fmla="*/ 186 w 186"/>
                <a:gd name="T13" fmla="*/ 2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51">
                  <a:moveTo>
                    <a:pt x="186" y="26"/>
                  </a:moveTo>
                  <a:cubicBezTo>
                    <a:pt x="186" y="40"/>
                    <a:pt x="144" y="51"/>
                    <a:pt x="93" y="51"/>
                  </a:cubicBezTo>
                  <a:cubicBezTo>
                    <a:pt x="42" y="51"/>
                    <a:pt x="0" y="40"/>
                    <a:pt x="0" y="26"/>
                  </a:cubicBezTo>
                  <a:cubicBezTo>
                    <a:pt x="0" y="11"/>
                    <a:pt x="42" y="0"/>
                    <a:pt x="93" y="0"/>
                  </a:cubicBezTo>
                  <a:cubicBezTo>
                    <a:pt x="144" y="0"/>
                    <a:pt x="186" y="11"/>
                    <a:pt x="186" y="26"/>
                  </a:cubicBezTo>
                  <a:close/>
                  <a:moveTo>
                    <a:pt x="186" y="26"/>
                  </a:moveTo>
                  <a:cubicBezTo>
                    <a:pt x="186" y="26"/>
                    <a:pt x="186" y="26"/>
                    <a:pt x="186" y="26"/>
                  </a:cubicBezTo>
                </a:path>
              </a:pathLst>
            </a:custGeom>
            <a:solidFill>
              <a:schemeClr val="accent1">
                <a:lumMod val="20000"/>
                <a:lumOff val="80000"/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9" name="Freeform 6">
              <a:extLst>
                <a:ext uri="{FF2B5EF4-FFF2-40B4-BE49-F238E27FC236}">
                  <a16:creationId xmlns:a16="http://schemas.microsoft.com/office/drawing/2014/main" id="{8751ED87-9774-41D4-8D6D-B48195A7E6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71575" y="1378278"/>
              <a:ext cx="687390" cy="922726"/>
            </a:xfrm>
            <a:custGeom>
              <a:avLst/>
              <a:gdLst>
                <a:gd name="T0" fmla="*/ 105 w 128"/>
                <a:gd name="T1" fmla="*/ 23 h 172"/>
                <a:gd name="T2" fmla="*/ 23 w 128"/>
                <a:gd name="T3" fmla="*/ 23 h 172"/>
                <a:gd name="T4" fmla="*/ 18 w 128"/>
                <a:gd name="T5" fmla="*/ 105 h 172"/>
                <a:gd name="T6" fmla="*/ 64 w 128"/>
                <a:gd name="T7" fmla="*/ 172 h 172"/>
                <a:gd name="T8" fmla="*/ 111 w 128"/>
                <a:gd name="T9" fmla="*/ 105 h 172"/>
                <a:gd name="T10" fmla="*/ 105 w 128"/>
                <a:gd name="T11" fmla="*/ 23 h 172"/>
                <a:gd name="T12" fmla="*/ 65 w 128"/>
                <a:gd name="T13" fmla="*/ 82 h 172"/>
                <a:gd name="T14" fmla="*/ 46 w 128"/>
                <a:gd name="T15" fmla="*/ 63 h 172"/>
                <a:gd name="T16" fmla="*/ 65 w 128"/>
                <a:gd name="T17" fmla="*/ 44 h 172"/>
                <a:gd name="T18" fmla="*/ 84 w 128"/>
                <a:gd name="T19" fmla="*/ 63 h 172"/>
                <a:gd name="T20" fmla="*/ 65 w 128"/>
                <a:gd name="T21" fmla="*/ 82 h 172"/>
                <a:gd name="T22" fmla="*/ 65 w 128"/>
                <a:gd name="T23" fmla="*/ 82 h 172"/>
                <a:gd name="T24" fmla="*/ 65 w 128"/>
                <a:gd name="T25" fmla="*/ 8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72">
                  <a:moveTo>
                    <a:pt x="105" y="23"/>
                  </a:moveTo>
                  <a:cubicBezTo>
                    <a:pt x="83" y="0"/>
                    <a:pt x="46" y="0"/>
                    <a:pt x="23" y="23"/>
                  </a:cubicBezTo>
                  <a:cubicBezTo>
                    <a:pt x="3" y="43"/>
                    <a:pt x="0" y="82"/>
                    <a:pt x="18" y="105"/>
                  </a:cubicBezTo>
                  <a:cubicBezTo>
                    <a:pt x="64" y="172"/>
                    <a:pt x="64" y="172"/>
                    <a:pt x="64" y="172"/>
                  </a:cubicBezTo>
                  <a:cubicBezTo>
                    <a:pt x="111" y="105"/>
                    <a:pt x="111" y="105"/>
                    <a:pt x="111" y="105"/>
                  </a:cubicBezTo>
                  <a:cubicBezTo>
                    <a:pt x="128" y="82"/>
                    <a:pt x="126" y="43"/>
                    <a:pt x="105" y="23"/>
                  </a:cubicBezTo>
                  <a:close/>
                  <a:moveTo>
                    <a:pt x="65" y="82"/>
                  </a:moveTo>
                  <a:cubicBezTo>
                    <a:pt x="54" y="82"/>
                    <a:pt x="46" y="74"/>
                    <a:pt x="46" y="63"/>
                  </a:cubicBezTo>
                  <a:cubicBezTo>
                    <a:pt x="46" y="53"/>
                    <a:pt x="54" y="44"/>
                    <a:pt x="65" y="44"/>
                  </a:cubicBezTo>
                  <a:cubicBezTo>
                    <a:pt x="75" y="44"/>
                    <a:pt x="84" y="53"/>
                    <a:pt x="84" y="63"/>
                  </a:cubicBezTo>
                  <a:cubicBezTo>
                    <a:pt x="84" y="74"/>
                    <a:pt x="75" y="82"/>
                    <a:pt x="65" y="82"/>
                  </a:cubicBezTo>
                  <a:close/>
                  <a:moveTo>
                    <a:pt x="65" y="82"/>
                  </a:moveTo>
                  <a:cubicBezTo>
                    <a:pt x="65" y="82"/>
                    <a:pt x="65" y="82"/>
                    <a:pt x="65" y="8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DB5ECACB-19D1-462B-9469-EBCAAEEF96DF}"/>
              </a:ext>
            </a:extLst>
          </p:cNvPr>
          <p:cNvGrpSpPr/>
          <p:nvPr/>
        </p:nvGrpSpPr>
        <p:grpSpPr>
          <a:xfrm>
            <a:off x="5112942" y="3401681"/>
            <a:ext cx="239136" cy="348923"/>
            <a:chOff x="-1171575" y="1378278"/>
            <a:chExt cx="687390" cy="1002972"/>
          </a:xfrm>
        </p:grpSpPr>
        <p:sp>
          <p:nvSpPr>
            <p:cNvPr id="221" name="Freeform 5">
              <a:extLst>
                <a:ext uri="{FF2B5EF4-FFF2-40B4-BE49-F238E27FC236}">
                  <a16:creationId xmlns:a16="http://schemas.microsoft.com/office/drawing/2014/main" id="{4A6B8D85-1F65-4221-A503-094E62B871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65225" y="2193925"/>
              <a:ext cx="681037" cy="187325"/>
            </a:xfrm>
            <a:custGeom>
              <a:avLst/>
              <a:gdLst>
                <a:gd name="T0" fmla="*/ 186 w 186"/>
                <a:gd name="T1" fmla="*/ 26 h 51"/>
                <a:gd name="T2" fmla="*/ 93 w 186"/>
                <a:gd name="T3" fmla="*/ 51 h 51"/>
                <a:gd name="T4" fmla="*/ 0 w 186"/>
                <a:gd name="T5" fmla="*/ 26 h 51"/>
                <a:gd name="T6" fmla="*/ 93 w 186"/>
                <a:gd name="T7" fmla="*/ 0 h 51"/>
                <a:gd name="T8" fmla="*/ 186 w 186"/>
                <a:gd name="T9" fmla="*/ 26 h 51"/>
                <a:gd name="T10" fmla="*/ 186 w 186"/>
                <a:gd name="T11" fmla="*/ 26 h 51"/>
                <a:gd name="T12" fmla="*/ 186 w 186"/>
                <a:gd name="T13" fmla="*/ 2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51">
                  <a:moveTo>
                    <a:pt x="186" y="26"/>
                  </a:moveTo>
                  <a:cubicBezTo>
                    <a:pt x="186" y="40"/>
                    <a:pt x="144" y="51"/>
                    <a:pt x="93" y="51"/>
                  </a:cubicBezTo>
                  <a:cubicBezTo>
                    <a:pt x="42" y="51"/>
                    <a:pt x="0" y="40"/>
                    <a:pt x="0" y="26"/>
                  </a:cubicBezTo>
                  <a:cubicBezTo>
                    <a:pt x="0" y="11"/>
                    <a:pt x="42" y="0"/>
                    <a:pt x="93" y="0"/>
                  </a:cubicBezTo>
                  <a:cubicBezTo>
                    <a:pt x="144" y="0"/>
                    <a:pt x="186" y="11"/>
                    <a:pt x="186" y="26"/>
                  </a:cubicBezTo>
                  <a:close/>
                  <a:moveTo>
                    <a:pt x="186" y="26"/>
                  </a:moveTo>
                  <a:cubicBezTo>
                    <a:pt x="186" y="26"/>
                    <a:pt x="186" y="26"/>
                    <a:pt x="186" y="26"/>
                  </a:cubicBezTo>
                </a:path>
              </a:pathLst>
            </a:custGeom>
            <a:solidFill>
              <a:schemeClr val="accent3">
                <a:lumMod val="20000"/>
                <a:lumOff val="80000"/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6">
              <a:extLst>
                <a:ext uri="{FF2B5EF4-FFF2-40B4-BE49-F238E27FC236}">
                  <a16:creationId xmlns:a16="http://schemas.microsoft.com/office/drawing/2014/main" id="{DD7A5BFE-01B5-4663-A68D-3F62BF9368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71575" y="1378278"/>
              <a:ext cx="687390" cy="922726"/>
            </a:xfrm>
            <a:custGeom>
              <a:avLst/>
              <a:gdLst>
                <a:gd name="T0" fmla="*/ 105 w 128"/>
                <a:gd name="T1" fmla="*/ 23 h 172"/>
                <a:gd name="T2" fmla="*/ 23 w 128"/>
                <a:gd name="T3" fmla="*/ 23 h 172"/>
                <a:gd name="T4" fmla="*/ 18 w 128"/>
                <a:gd name="T5" fmla="*/ 105 h 172"/>
                <a:gd name="T6" fmla="*/ 64 w 128"/>
                <a:gd name="T7" fmla="*/ 172 h 172"/>
                <a:gd name="T8" fmla="*/ 111 w 128"/>
                <a:gd name="T9" fmla="*/ 105 h 172"/>
                <a:gd name="T10" fmla="*/ 105 w 128"/>
                <a:gd name="T11" fmla="*/ 23 h 172"/>
                <a:gd name="T12" fmla="*/ 65 w 128"/>
                <a:gd name="T13" fmla="*/ 82 h 172"/>
                <a:gd name="T14" fmla="*/ 46 w 128"/>
                <a:gd name="T15" fmla="*/ 63 h 172"/>
                <a:gd name="T16" fmla="*/ 65 w 128"/>
                <a:gd name="T17" fmla="*/ 44 h 172"/>
                <a:gd name="T18" fmla="*/ 84 w 128"/>
                <a:gd name="T19" fmla="*/ 63 h 172"/>
                <a:gd name="T20" fmla="*/ 65 w 128"/>
                <a:gd name="T21" fmla="*/ 82 h 172"/>
                <a:gd name="T22" fmla="*/ 65 w 128"/>
                <a:gd name="T23" fmla="*/ 82 h 172"/>
                <a:gd name="T24" fmla="*/ 65 w 128"/>
                <a:gd name="T25" fmla="*/ 8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72">
                  <a:moveTo>
                    <a:pt x="105" y="23"/>
                  </a:moveTo>
                  <a:cubicBezTo>
                    <a:pt x="83" y="0"/>
                    <a:pt x="46" y="0"/>
                    <a:pt x="23" y="23"/>
                  </a:cubicBezTo>
                  <a:cubicBezTo>
                    <a:pt x="3" y="43"/>
                    <a:pt x="0" y="82"/>
                    <a:pt x="18" y="105"/>
                  </a:cubicBezTo>
                  <a:cubicBezTo>
                    <a:pt x="64" y="172"/>
                    <a:pt x="64" y="172"/>
                    <a:pt x="64" y="172"/>
                  </a:cubicBezTo>
                  <a:cubicBezTo>
                    <a:pt x="111" y="105"/>
                    <a:pt x="111" y="105"/>
                    <a:pt x="111" y="105"/>
                  </a:cubicBezTo>
                  <a:cubicBezTo>
                    <a:pt x="128" y="82"/>
                    <a:pt x="126" y="43"/>
                    <a:pt x="105" y="23"/>
                  </a:cubicBezTo>
                  <a:close/>
                  <a:moveTo>
                    <a:pt x="65" y="82"/>
                  </a:moveTo>
                  <a:cubicBezTo>
                    <a:pt x="54" y="82"/>
                    <a:pt x="46" y="74"/>
                    <a:pt x="46" y="63"/>
                  </a:cubicBezTo>
                  <a:cubicBezTo>
                    <a:pt x="46" y="53"/>
                    <a:pt x="54" y="44"/>
                    <a:pt x="65" y="44"/>
                  </a:cubicBezTo>
                  <a:cubicBezTo>
                    <a:pt x="75" y="44"/>
                    <a:pt x="84" y="53"/>
                    <a:pt x="84" y="63"/>
                  </a:cubicBezTo>
                  <a:cubicBezTo>
                    <a:pt x="84" y="74"/>
                    <a:pt x="75" y="82"/>
                    <a:pt x="65" y="82"/>
                  </a:cubicBezTo>
                  <a:close/>
                  <a:moveTo>
                    <a:pt x="65" y="82"/>
                  </a:moveTo>
                  <a:cubicBezTo>
                    <a:pt x="65" y="82"/>
                    <a:pt x="65" y="82"/>
                    <a:pt x="65" y="8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3BFE29C3-9C12-4FA9-ABB6-25FA1331356A}"/>
              </a:ext>
            </a:extLst>
          </p:cNvPr>
          <p:cNvGrpSpPr/>
          <p:nvPr/>
        </p:nvGrpSpPr>
        <p:grpSpPr>
          <a:xfrm>
            <a:off x="5493942" y="4277409"/>
            <a:ext cx="239136" cy="348923"/>
            <a:chOff x="-1171575" y="1378278"/>
            <a:chExt cx="687390" cy="1002972"/>
          </a:xfrm>
        </p:grpSpPr>
        <p:sp>
          <p:nvSpPr>
            <p:cNvPr id="224" name="Freeform 5">
              <a:extLst>
                <a:ext uri="{FF2B5EF4-FFF2-40B4-BE49-F238E27FC236}">
                  <a16:creationId xmlns:a16="http://schemas.microsoft.com/office/drawing/2014/main" id="{52367285-2E78-40EB-BCFF-6956C53B50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65225" y="2193925"/>
              <a:ext cx="681037" cy="187325"/>
            </a:xfrm>
            <a:custGeom>
              <a:avLst/>
              <a:gdLst>
                <a:gd name="T0" fmla="*/ 186 w 186"/>
                <a:gd name="T1" fmla="*/ 26 h 51"/>
                <a:gd name="T2" fmla="*/ 93 w 186"/>
                <a:gd name="T3" fmla="*/ 51 h 51"/>
                <a:gd name="T4" fmla="*/ 0 w 186"/>
                <a:gd name="T5" fmla="*/ 26 h 51"/>
                <a:gd name="T6" fmla="*/ 93 w 186"/>
                <a:gd name="T7" fmla="*/ 0 h 51"/>
                <a:gd name="T8" fmla="*/ 186 w 186"/>
                <a:gd name="T9" fmla="*/ 26 h 51"/>
                <a:gd name="T10" fmla="*/ 186 w 186"/>
                <a:gd name="T11" fmla="*/ 26 h 51"/>
                <a:gd name="T12" fmla="*/ 186 w 186"/>
                <a:gd name="T13" fmla="*/ 2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51">
                  <a:moveTo>
                    <a:pt x="186" y="26"/>
                  </a:moveTo>
                  <a:cubicBezTo>
                    <a:pt x="186" y="40"/>
                    <a:pt x="144" y="51"/>
                    <a:pt x="93" y="51"/>
                  </a:cubicBezTo>
                  <a:cubicBezTo>
                    <a:pt x="42" y="51"/>
                    <a:pt x="0" y="40"/>
                    <a:pt x="0" y="26"/>
                  </a:cubicBezTo>
                  <a:cubicBezTo>
                    <a:pt x="0" y="11"/>
                    <a:pt x="42" y="0"/>
                    <a:pt x="93" y="0"/>
                  </a:cubicBezTo>
                  <a:cubicBezTo>
                    <a:pt x="144" y="0"/>
                    <a:pt x="186" y="11"/>
                    <a:pt x="186" y="26"/>
                  </a:cubicBezTo>
                  <a:close/>
                  <a:moveTo>
                    <a:pt x="186" y="26"/>
                  </a:moveTo>
                  <a:cubicBezTo>
                    <a:pt x="186" y="26"/>
                    <a:pt x="186" y="26"/>
                    <a:pt x="186" y="26"/>
                  </a:cubicBezTo>
                </a:path>
              </a:pathLst>
            </a:custGeom>
            <a:solidFill>
              <a:schemeClr val="accent2">
                <a:lumMod val="20000"/>
                <a:lumOff val="80000"/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5" name="Freeform 6">
              <a:extLst>
                <a:ext uri="{FF2B5EF4-FFF2-40B4-BE49-F238E27FC236}">
                  <a16:creationId xmlns:a16="http://schemas.microsoft.com/office/drawing/2014/main" id="{33B81EE6-7B85-4789-BD03-C12A4BDD74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71575" y="1378278"/>
              <a:ext cx="687390" cy="922726"/>
            </a:xfrm>
            <a:custGeom>
              <a:avLst/>
              <a:gdLst>
                <a:gd name="T0" fmla="*/ 105 w 128"/>
                <a:gd name="T1" fmla="*/ 23 h 172"/>
                <a:gd name="T2" fmla="*/ 23 w 128"/>
                <a:gd name="T3" fmla="*/ 23 h 172"/>
                <a:gd name="T4" fmla="*/ 18 w 128"/>
                <a:gd name="T5" fmla="*/ 105 h 172"/>
                <a:gd name="T6" fmla="*/ 64 w 128"/>
                <a:gd name="T7" fmla="*/ 172 h 172"/>
                <a:gd name="T8" fmla="*/ 111 w 128"/>
                <a:gd name="T9" fmla="*/ 105 h 172"/>
                <a:gd name="T10" fmla="*/ 105 w 128"/>
                <a:gd name="T11" fmla="*/ 23 h 172"/>
                <a:gd name="T12" fmla="*/ 65 w 128"/>
                <a:gd name="T13" fmla="*/ 82 h 172"/>
                <a:gd name="T14" fmla="*/ 46 w 128"/>
                <a:gd name="T15" fmla="*/ 63 h 172"/>
                <a:gd name="T16" fmla="*/ 65 w 128"/>
                <a:gd name="T17" fmla="*/ 44 h 172"/>
                <a:gd name="T18" fmla="*/ 84 w 128"/>
                <a:gd name="T19" fmla="*/ 63 h 172"/>
                <a:gd name="T20" fmla="*/ 65 w 128"/>
                <a:gd name="T21" fmla="*/ 82 h 172"/>
                <a:gd name="T22" fmla="*/ 65 w 128"/>
                <a:gd name="T23" fmla="*/ 82 h 172"/>
                <a:gd name="T24" fmla="*/ 65 w 128"/>
                <a:gd name="T25" fmla="*/ 8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72">
                  <a:moveTo>
                    <a:pt x="105" y="23"/>
                  </a:moveTo>
                  <a:cubicBezTo>
                    <a:pt x="83" y="0"/>
                    <a:pt x="46" y="0"/>
                    <a:pt x="23" y="23"/>
                  </a:cubicBezTo>
                  <a:cubicBezTo>
                    <a:pt x="3" y="43"/>
                    <a:pt x="0" y="82"/>
                    <a:pt x="18" y="105"/>
                  </a:cubicBezTo>
                  <a:cubicBezTo>
                    <a:pt x="64" y="172"/>
                    <a:pt x="64" y="172"/>
                    <a:pt x="64" y="172"/>
                  </a:cubicBezTo>
                  <a:cubicBezTo>
                    <a:pt x="111" y="105"/>
                    <a:pt x="111" y="105"/>
                    <a:pt x="111" y="105"/>
                  </a:cubicBezTo>
                  <a:cubicBezTo>
                    <a:pt x="128" y="82"/>
                    <a:pt x="126" y="43"/>
                    <a:pt x="105" y="23"/>
                  </a:cubicBezTo>
                  <a:close/>
                  <a:moveTo>
                    <a:pt x="65" y="82"/>
                  </a:moveTo>
                  <a:cubicBezTo>
                    <a:pt x="54" y="82"/>
                    <a:pt x="46" y="74"/>
                    <a:pt x="46" y="63"/>
                  </a:cubicBezTo>
                  <a:cubicBezTo>
                    <a:pt x="46" y="53"/>
                    <a:pt x="54" y="44"/>
                    <a:pt x="65" y="44"/>
                  </a:cubicBezTo>
                  <a:cubicBezTo>
                    <a:pt x="75" y="44"/>
                    <a:pt x="84" y="53"/>
                    <a:pt x="84" y="63"/>
                  </a:cubicBezTo>
                  <a:cubicBezTo>
                    <a:pt x="84" y="74"/>
                    <a:pt x="75" y="82"/>
                    <a:pt x="65" y="82"/>
                  </a:cubicBezTo>
                  <a:close/>
                  <a:moveTo>
                    <a:pt x="65" y="82"/>
                  </a:moveTo>
                  <a:cubicBezTo>
                    <a:pt x="65" y="82"/>
                    <a:pt x="65" y="82"/>
                    <a:pt x="65" y="8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37091E7C-5DA2-407B-9B7D-F24D6FF05E84}"/>
              </a:ext>
            </a:extLst>
          </p:cNvPr>
          <p:cNvGrpSpPr/>
          <p:nvPr/>
        </p:nvGrpSpPr>
        <p:grpSpPr>
          <a:xfrm>
            <a:off x="6573442" y="2525953"/>
            <a:ext cx="239136" cy="348923"/>
            <a:chOff x="-1171575" y="1378278"/>
            <a:chExt cx="687390" cy="1002972"/>
          </a:xfrm>
        </p:grpSpPr>
        <p:sp>
          <p:nvSpPr>
            <p:cNvPr id="227" name="Freeform 5">
              <a:extLst>
                <a:ext uri="{FF2B5EF4-FFF2-40B4-BE49-F238E27FC236}">
                  <a16:creationId xmlns:a16="http://schemas.microsoft.com/office/drawing/2014/main" id="{F478A242-A36C-44A0-B673-85F4E18C38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65225" y="2193925"/>
              <a:ext cx="681037" cy="187325"/>
            </a:xfrm>
            <a:custGeom>
              <a:avLst/>
              <a:gdLst>
                <a:gd name="T0" fmla="*/ 186 w 186"/>
                <a:gd name="T1" fmla="*/ 26 h 51"/>
                <a:gd name="T2" fmla="*/ 93 w 186"/>
                <a:gd name="T3" fmla="*/ 51 h 51"/>
                <a:gd name="T4" fmla="*/ 0 w 186"/>
                <a:gd name="T5" fmla="*/ 26 h 51"/>
                <a:gd name="T6" fmla="*/ 93 w 186"/>
                <a:gd name="T7" fmla="*/ 0 h 51"/>
                <a:gd name="T8" fmla="*/ 186 w 186"/>
                <a:gd name="T9" fmla="*/ 26 h 51"/>
                <a:gd name="T10" fmla="*/ 186 w 186"/>
                <a:gd name="T11" fmla="*/ 26 h 51"/>
                <a:gd name="T12" fmla="*/ 186 w 186"/>
                <a:gd name="T13" fmla="*/ 2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51">
                  <a:moveTo>
                    <a:pt x="186" y="26"/>
                  </a:moveTo>
                  <a:cubicBezTo>
                    <a:pt x="186" y="40"/>
                    <a:pt x="144" y="51"/>
                    <a:pt x="93" y="51"/>
                  </a:cubicBezTo>
                  <a:cubicBezTo>
                    <a:pt x="42" y="51"/>
                    <a:pt x="0" y="40"/>
                    <a:pt x="0" y="26"/>
                  </a:cubicBezTo>
                  <a:cubicBezTo>
                    <a:pt x="0" y="11"/>
                    <a:pt x="42" y="0"/>
                    <a:pt x="93" y="0"/>
                  </a:cubicBezTo>
                  <a:cubicBezTo>
                    <a:pt x="144" y="0"/>
                    <a:pt x="186" y="11"/>
                    <a:pt x="186" y="26"/>
                  </a:cubicBezTo>
                  <a:close/>
                  <a:moveTo>
                    <a:pt x="186" y="26"/>
                  </a:moveTo>
                  <a:cubicBezTo>
                    <a:pt x="186" y="26"/>
                    <a:pt x="186" y="26"/>
                    <a:pt x="186" y="26"/>
                  </a:cubicBezTo>
                </a:path>
              </a:pathLst>
            </a:custGeom>
            <a:solidFill>
              <a:schemeClr val="accent4">
                <a:lumMod val="20000"/>
                <a:lumOff val="80000"/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8" name="Freeform 6">
              <a:extLst>
                <a:ext uri="{FF2B5EF4-FFF2-40B4-BE49-F238E27FC236}">
                  <a16:creationId xmlns:a16="http://schemas.microsoft.com/office/drawing/2014/main" id="{6E6B7C65-E2AF-430D-8B41-0D4FBD4974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71575" y="1378278"/>
              <a:ext cx="687390" cy="922726"/>
            </a:xfrm>
            <a:custGeom>
              <a:avLst/>
              <a:gdLst>
                <a:gd name="T0" fmla="*/ 105 w 128"/>
                <a:gd name="T1" fmla="*/ 23 h 172"/>
                <a:gd name="T2" fmla="*/ 23 w 128"/>
                <a:gd name="T3" fmla="*/ 23 h 172"/>
                <a:gd name="T4" fmla="*/ 18 w 128"/>
                <a:gd name="T5" fmla="*/ 105 h 172"/>
                <a:gd name="T6" fmla="*/ 64 w 128"/>
                <a:gd name="T7" fmla="*/ 172 h 172"/>
                <a:gd name="T8" fmla="*/ 111 w 128"/>
                <a:gd name="T9" fmla="*/ 105 h 172"/>
                <a:gd name="T10" fmla="*/ 105 w 128"/>
                <a:gd name="T11" fmla="*/ 23 h 172"/>
                <a:gd name="T12" fmla="*/ 65 w 128"/>
                <a:gd name="T13" fmla="*/ 82 h 172"/>
                <a:gd name="T14" fmla="*/ 46 w 128"/>
                <a:gd name="T15" fmla="*/ 63 h 172"/>
                <a:gd name="T16" fmla="*/ 65 w 128"/>
                <a:gd name="T17" fmla="*/ 44 h 172"/>
                <a:gd name="T18" fmla="*/ 84 w 128"/>
                <a:gd name="T19" fmla="*/ 63 h 172"/>
                <a:gd name="T20" fmla="*/ 65 w 128"/>
                <a:gd name="T21" fmla="*/ 82 h 172"/>
                <a:gd name="T22" fmla="*/ 65 w 128"/>
                <a:gd name="T23" fmla="*/ 82 h 172"/>
                <a:gd name="T24" fmla="*/ 65 w 128"/>
                <a:gd name="T25" fmla="*/ 8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72">
                  <a:moveTo>
                    <a:pt x="105" y="23"/>
                  </a:moveTo>
                  <a:cubicBezTo>
                    <a:pt x="83" y="0"/>
                    <a:pt x="46" y="0"/>
                    <a:pt x="23" y="23"/>
                  </a:cubicBezTo>
                  <a:cubicBezTo>
                    <a:pt x="3" y="43"/>
                    <a:pt x="0" y="82"/>
                    <a:pt x="18" y="105"/>
                  </a:cubicBezTo>
                  <a:cubicBezTo>
                    <a:pt x="64" y="172"/>
                    <a:pt x="64" y="172"/>
                    <a:pt x="64" y="172"/>
                  </a:cubicBezTo>
                  <a:cubicBezTo>
                    <a:pt x="111" y="105"/>
                    <a:pt x="111" y="105"/>
                    <a:pt x="111" y="105"/>
                  </a:cubicBezTo>
                  <a:cubicBezTo>
                    <a:pt x="128" y="82"/>
                    <a:pt x="126" y="43"/>
                    <a:pt x="105" y="23"/>
                  </a:cubicBezTo>
                  <a:close/>
                  <a:moveTo>
                    <a:pt x="65" y="82"/>
                  </a:moveTo>
                  <a:cubicBezTo>
                    <a:pt x="54" y="82"/>
                    <a:pt x="46" y="74"/>
                    <a:pt x="46" y="63"/>
                  </a:cubicBezTo>
                  <a:cubicBezTo>
                    <a:pt x="46" y="53"/>
                    <a:pt x="54" y="44"/>
                    <a:pt x="65" y="44"/>
                  </a:cubicBezTo>
                  <a:cubicBezTo>
                    <a:pt x="75" y="44"/>
                    <a:pt x="84" y="53"/>
                    <a:pt x="84" y="63"/>
                  </a:cubicBezTo>
                  <a:cubicBezTo>
                    <a:pt x="84" y="74"/>
                    <a:pt x="75" y="82"/>
                    <a:pt x="65" y="82"/>
                  </a:cubicBezTo>
                  <a:close/>
                  <a:moveTo>
                    <a:pt x="65" y="82"/>
                  </a:moveTo>
                  <a:cubicBezTo>
                    <a:pt x="65" y="82"/>
                    <a:pt x="65" y="82"/>
                    <a:pt x="65" y="8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63B75C10-D358-4EB2-94FB-1C74F7B109FE}"/>
              </a:ext>
            </a:extLst>
          </p:cNvPr>
          <p:cNvGrpSpPr/>
          <p:nvPr/>
        </p:nvGrpSpPr>
        <p:grpSpPr>
          <a:xfrm>
            <a:off x="6954442" y="3401681"/>
            <a:ext cx="239136" cy="348923"/>
            <a:chOff x="-1171575" y="1378278"/>
            <a:chExt cx="687390" cy="1002972"/>
          </a:xfrm>
        </p:grpSpPr>
        <p:sp>
          <p:nvSpPr>
            <p:cNvPr id="230" name="Freeform 5">
              <a:extLst>
                <a:ext uri="{FF2B5EF4-FFF2-40B4-BE49-F238E27FC236}">
                  <a16:creationId xmlns:a16="http://schemas.microsoft.com/office/drawing/2014/main" id="{01566820-69E7-4514-966C-143DDF88C3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65225" y="2193925"/>
              <a:ext cx="681037" cy="187325"/>
            </a:xfrm>
            <a:custGeom>
              <a:avLst/>
              <a:gdLst>
                <a:gd name="T0" fmla="*/ 186 w 186"/>
                <a:gd name="T1" fmla="*/ 26 h 51"/>
                <a:gd name="T2" fmla="*/ 93 w 186"/>
                <a:gd name="T3" fmla="*/ 51 h 51"/>
                <a:gd name="T4" fmla="*/ 0 w 186"/>
                <a:gd name="T5" fmla="*/ 26 h 51"/>
                <a:gd name="T6" fmla="*/ 93 w 186"/>
                <a:gd name="T7" fmla="*/ 0 h 51"/>
                <a:gd name="T8" fmla="*/ 186 w 186"/>
                <a:gd name="T9" fmla="*/ 26 h 51"/>
                <a:gd name="T10" fmla="*/ 186 w 186"/>
                <a:gd name="T11" fmla="*/ 26 h 51"/>
                <a:gd name="T12" fmla="*/ 186 w 186"/>
                <a:gd name="T13" fmla="*/ 2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51">
                  <a:moveTo>
                    <a:pt x="186" y="26"/>
                  </a:moveTo>
                  <a:cubicBezTo>
                    <a:pt x="186" y="40"/>
                    <a:pt x="144" y="51"/>
                    <a:pt x="93" y="51"/>
                  </a:cubicBezTo>
                  <a:cubicBezTo>
                    <a:pt x="42" y="51"/>
                    <a:pt x="0" y="40"/>
                    <a:pt x="0" y="26"/>
                  </a:cubicBezTo>
                  <a:cubicBezTo>
                    <a:pt x="0" y="11"/>
                    <a:pt x="42" y="0"/>
                    <a:pt x="93" y="0"/>
                  </a:cubicBezTo>
                  <a:cubicBezTo>
                    <a:pt x="144" y="0"/>
                    <a:pt x="186" y="11"/>
                    <a:pt x="186" y="26"/>
                  </a:cubicBezTo>
                  <a:close/>
                  <a:moveTo>
                    <a:pt x="186" y="26"/>
                  </a:moveTo>
                  <a:cubicBezTo>
                    <a:pt x="186" y="26"/>
                    <a:pt x="186" y="26"/>
                    <a:pt x="186" y="26"/>
                  </a:cubicBezTo>
                </a:path>
              </a:pathLst>
            </a:custGeom>
            <a:solidFill>
              <a:schemeClr val="accent5">
                <a:lumMod val="20000"/>
                <a:lumOff val="80000"/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1" name="Freeform 6">
              <a:extLst>
                <a:ext uri="{FF2B5EF4-FFF2-40B4-BE49-F238E27FC236}">
                  <a16:creationId xmlns:a16="http://schemas.microsoft.com/office/drawing/2014/main" id="{5E0B6058-57AF-43B1-A947-785E4EBF28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71575" y="1378278"/>
              <a:ext cx="687390" cy="922726"/>
            </a:xfrm>
            <a:custGeom>
              <a:avLst/>
              <a:gdLst>
                <a:gd name="T0" fmla="*/ 105 w 128"/>
                <a:gd name="T1" fmla="*/ 23 h 172"/>
                <a:gd name="T2" fmla="*/ 23 w 128"/>
                <a:gd name="T3" fmla="*/ 23 h 172"/>
                <a:gd name="T4" fmla="*/ 18 w 128"/>
                <a:gd name="T5" fmla="*/ 105 h 172"/>
                <a:gd name="T6" fmla="*/ 64 w 128"/>
                <a:gd name="T7" fmla="*/ 172 h 172"/>
                <a:gd name="T8" fmla="*/ 111 w 128"/>
                <a:gd name="T9" fmla="*/ 105 h 172"/>
                <a:gd name="T10" fmla="*/ 105 w 128"/>
                <a:gd name="T11" fmla="*/ 23 h 172"/>
                <a:gd name="T12" fmla="*/ 65 w 128"/>
                <a:gd name="T13" fmla="*/ 82 h 172"/>
                <a:gd name="T14" fmla="*/ 46 w 128"/>
                <a:gd name="T15" fmla="*/ 63 h 172"/>
                <a:gd name="T16" fmla="*/ 65 w 128"/>
                <a:gd name="T17" fmla="*/ 44 h 172"/>
                <a:gd name="T18" fmla="*/ 84 w 128"/>
                <a:gd name="T19" fmla="*/ 63 h 172"/>
                <a:gd name="T20" fmla="*/ 65 w 128"/>
                <a:gd name="T21" fmla="*/ 82 h 172"/>
                <a:gd name="T22" fmla="*/ 65 w 128"/>
                <a:gd name="T23" fmla="*/ 82 h 172"/>
                <a:gd name="T24" fmla="*/ 65 w 128"/>
                <a:gd name="T25" fmla="*/ 8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72">
                  <a:moveTo>
                    <a:pt x="105" y="23"/>
                  </a:moveTo>
                  <a:cubicBezTo>
                    <a:pt x="83" y="0"/>
                    <a:pt x="46" y="0"/>
                    <a:pt x="23" y="23"/>
                  </a:cubicBezTo>
                  <a:cubicBezTo>
                    <a:pt x="3" y="43"/>
                    <a:pt x="0" y="82"/>
                    <a:pt x="18" y="105"/>
                  </a:cubicBezTo>
                  <a:cubicBezTo>
                    <a:pt x="64" y="172"/>
                    <a:pt x="64" y="172"/>
                    <a:pt x="64" y="172"/>
                  </a:cubicBezTo>
                  <a:cubicBezTo>
                    <a:pt x="111" y="105"/>
                    <a:pt x="111" y="105"/>
                    <a:pt x="111" y="105"/>
                  </a:cubicBezTo>
                  <a:cubicBezTo>
                    <a:pt x="128" y="82"/>
                    <a:pt x="126" y="43"/>
                    <a:pt x="105" y="23"/>
                  </a:cubicBezTo>
                  <a:close/>
                  <a:moveTo>
                    <a:pt x="65" y="82"/>
                  </a:moveTo>
                  <a:cubicBezTo>
                    <a:pt x="54" y="82"/>
                    <a:pt x="46" y="74"/>
                    <a:pt x="46" y="63"/>
                  </a:cubicBezTo>
                  <a:cubicBezTo>
                    <a:pt x="46" y="53"/>
                    <a:pt x="54" y="44"/>
                    <a:pt x="65" y="44"/>
                  </a:cubicBezTo>
                  <a:cubicBezTo>
                    <a:pt x="75" y="44"/>
                    <a:pt x="84" y="53"/>
                    <a:pt x="84" y="63"/>
                  </a:cubicBezTo>
                  <a:cubicBezTo>
                    <a:pt x="84" y="74"/>
                    <a:pt x="75" y="82"/>
                    <a:pt x="65" y="82"/>
                  </a:cubicBezTo>
                  <a:close/>
                  <a:moveTo>
                    <a:pt x="65" y="82"/>
                  </a:moveTo>
                  <a:cubicBezTo>
                    <a:pt x="65" y="82"/>
                    <a:pt x="65" y="82"/>
                    <a:pt x="65" y="8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7C6FA7A6-ED38-4BDA-9FF2-A43653D1E6D2}"/>
              </a:ext>
            </a:extLst>
          </p:cNvPr>
          <p:cNvGrpSpPr/>
          <p:nvPr/>
        </p:nvGrpSpPr>
        <p:grpSpPr>
          <a:xfrm>
            <a:off x="6573442" y="4277409"/>
            <a:ext cx="239136" cy="348923"/>
            <a:chOff x="-1171575" y="1378278"/>
            <a:chExt cx="687390" cy="1002972"/>
          </a:xfrm>
        </p:grpSpPr>
        <p:sp>
          <p:nvSpPr>
            <p:cNvPr id="233" name="Freeform 5">
              <a:extLst>
                <a:ext uri="{FF2B5EF4-FFF2-40B4-BE49-F238E27FC236}">
                  <a16:creationId xmlns:a16="http://schemas.microsoft.com/office/drawing/2014/main" id="{DC25D0F1-6292-49D5-A80C-2E53BE7137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65225" y="2193925"/>
              <a:ext cx="681037" cy="187325"/>
            </a:xfrm>
            <a:custGeom>
              <a:avLst/>
              <a:gdLst>
                <a:gd name="T0" fmla="*/ 186 w 186"/>
                <a:gd name="T1" fmla="*/ 26 h 51"/>
                <a:gd name="T2" fmla="*/ 93 w 186"/>
                <a:gd name="T3" fmla="*/ 51 h 51"/>
                <a:gd name="T4" fmla="*/ 0 w 186"/>
                <a:gd name="T5" fmla="*/ 26 h 51"/>
                <a:gd name="T6" fmla="*/ 93 w 186"/>
                <a:gd name="T7" fmla="*/ 0 h 51"/>
                <a:gd name="T8" fmla="*/ 186 w 186"/>
                <a:gd name="T9" fmla="*/ 26 h 51"/>
                <a:gd name="T10" fmla="*/ 186 w 186"/>
                <a:gd name="T11" fmla="*/ 26 h 51"/>
                <a:gd name="T12" fmla="*/ 186 w 186"/>
                <a:gd name="T13" fmla="*/ 2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51">
                  <a:moveTo>
                    <a:pt x="186" y="26"/>
                  </a:moveTo>
                  <a:cubicBezTo>
                    <a:pt x="186" y="40"/>
                    <a:pt x="144" y="51"/>
                    <a:pt x="93" y="51"/>
                  </a:cubicBezTo>
                  <a:cubicBezTo>
                    <a:pt x="42" y="51"/>
                    <a:pt x="0" y="40"/>
                    <a:pt x="0" y="26"/>
                  </a:cubicBezTo>
                  <a:cubicBezTo>
                    <a:pt x="0" y="11"/>
                    <a:pt x="42" y="0"/>
                    <a:pt x="93" y="0"/>
                  </a:cubicBezTo>
                  <a:cubicBezTo>
                    <a:pt x="144" y="0"/>
                    <a:pt x="186" y="11"/>
                    <a:pt x="186" y="26"/>
                  </a:cubicBezTo>
                  <a:close/>
                  <a:moveTo>
                    <a:pt x="186" y="26"/>
                  </a:moveTo>
                  <a:cubicBezTo>
                    <a:pt x="186" y="26"/>
                    <a:pt x="186" y="26"/>
                    <a:pt x="186" y="26"/>
                  </a:cubicBezTo>
                </a:path>
              </a:pathLst>
            </a:custGeom>
            <a:solidFill>
              <a:schemeClr val="accent6">
                <a:lumMod val="20000"/>
                <a:lumOff val="80000"/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4" name="Freeform 6">
              <a:extLst>
                <a:ext uri="{FF2B5EF4-FFF2-40B4-BE49-F238E27FC236}">
                  <a16:creationId xmlns:a16="http://schemas.microsoft.com/office/drawing/2014/main" id="{A5EDA629-5952-4E80-BB2C-BE8417EEE6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71575" y="1378278"/>
              <a:ext cx="687390" cy="922726"/>
            </a:xfrm>
            <a:custGeom>
              <a:avLst/>
              <a:gdLst>
                <a:gd name="T0" fmla="*/ 105 w 128"/>
                <a:gd name="T1" fmla="*/ 23 h 172"/>
                <a:gd name="T2" fmla="*/ 23 w 128"/>
                <a:gd name="T3" fmla="*/ 23 h 172"/>
                <a:gd name="T4" fmla="*/ 18 w 128"/>
                <a:gd name="T5" fmla="*/ 105 h 172"/>
                <a:gd name="T6" fmla="*/ 64 w 128"/>
                <a:gd name="T7" fmla="*/ 172 h 172"/>
                <a:gd name="T8" fmla="*/ 111 w 128"/>
                <a:gd name="T9" fmla="*/ 105 h 172"/>
                <a:gd name="T10" fmla="*/ 105 w 128"/>
                <a:gd name="T11" fmla="*/ 23 h 172"/>
                <a:gd name="T12" fmla="*/ 65 w 128"/>
                <a:gd name="T13" fmla="*/ 82 h 172"/>
                <a:gd name="T14" fmla="*/ 46 w 128"/>
                <a:gd name="T15" fmla="*/ 63 h 172"/>
                <a:gd name="T16" fmla="*/ 65 w 128"/>
                <a:gd name="T17" fmla="*/ 44 h 172"/>
                <a:gd name="T18" fmla="*/ 84 w 128"/>
                <a:gd name="T19" fmla="*/ 63 h 172"/>
                <a:gd name="T20" fmla="*/ 65 w 128"/>
                <a:gd name="T21" fmla="*/ 82 h 172"/>
                <a:gd name="T22" fmla="*/ 65 w 128"/>
                <a:gd name="T23" fmla="*/ 82 h 172"/>
                <a:gd name="T24" fmla="*/ 65 w 128"/>
                <a:gd name="T25" fmla="*/ 8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72">
                  <a:moveTo>
                    <a:pt x="105" y="23"/>
                  </a:moveTo>
                  <a:cubicBezTo>
                    <a:pt x="83" y="0"/>
                    <a:pt x="46" y="0"/>
                    <a:pt x="23" y="23"/>
                  </a:cubicBezTo>
                  <a:cubicBezTo>
                    <a:pt x="3" y="43"/>
                    <a:pt x="0" y="82"/>
                    <a:pt x="18" y="105"/>
                  </a:cubicBezTo>
                  <a:cubicBezTo>
                    <a:pt x="64" y="172"/>
                    <a:pt x="64" y="172"/>
                    <a:pt x="64" y="172"/>
                  </a:cubicBezTo>
                  <a:cubicBezTo>
                    <a:pt x="111" y="105"/>
                    <a:pt x="111" y="105"/>
                    <a:pt x="111" y="105"/>
                  </a:cubicBezTo>
                  <a:cubicBezTo>
                    <a:pt x="128" y="82"/>
                    <a:pt x="126" y="43"/>
                    <a:pt x="105" y="23"/>
                  </a:cubicBezTo>
                  <a:close/>
                  <a:moveTo>
                    <a:pt x="65" y="82"/>
                  </a:moveTo>
                  <a:cubicBezTo>
                    <a:pt x="54" y="82"/>
                    <a:pt x="46" y="74"/>
                    <a:pt x="46" y="63"/>
                  </a:cubicBezTo>
                  <a:cubicBezTo>
                    <a:pt x="46" y="53"/>
                    <a:pt x="54" y="44"/>
                    <a:pt x="65" y="44"/>
                  </a:cubicBezTo>
                  <a:cubicBezTo>
                    <a:pt x="75" y="44"/>
                    <a:pt x="84" y="53"/>
                    <a:pt x="84" y="63"/>
                  </a:cubicBezTo>
                  <a:cubicBezTo>
                    <a:pt x="84" y="74"/>
                    <a:pt x="75" y="82"/>
                    <a:pt x="65" y="82"/>
                  </a:cubicBezTo>
                  <a:close/>
                  <a:moveTo>
                    <a:pt x="65" y="82"/>
                  </a:moveTo>
                  <a:cubicBezTo>
                    <a:pt x="65" y="82"/>
                    <a:pt x="65" y="82"/>
                    <a:pt x="65" y="82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DC559CEC-1F7D-4CA5-BF32-20C3048318CD}"/>
              </a:ext>
            </a:extLst>
          </p:cNvPr>
          <p:cNvGrpSpPr/>
          <p:nvPr/>
        </p:nvGrpSpPr>
        <p:grpSpPr>
          <a:xfrm>
            <a:off x="8134903" y="2670020"/>
            <a:ext cx="2535878" cy="731661"/>
            <a:chOff x="5914937" y="3613875"/>
            <a:chExt cx="2535878" cy="731661"/>
          </a:xfrm>
        </p:grpSpPr>
        <p:sp>
          <p:nvSpPr>
            <p:cNvPr id="236" name="Rectangle 17">
              <a:extLst>
                <a:ext uri="{FF2B5EF4-FFF2-40B4-BE49-F238E27FC236}">
                  <a16:creationId xmlns:a16="http://schemas.microsoft.com/office/drawing/2014/main" id="{1FD480AA-153C-4719-981D-DB64BB72FC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4937" y="3995881"/>
              <a:ext cx="2535878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237" name="Rectangle 6">
              <a:extLst>
                <a:ext uri="{FF2B5EF4-FFF2-40B4-BE49-F238E27FC236}">
                  <a16:creationId xmlns:a16="http://schemas.microsoft.com/office/drawing/2014/main" id="{CE9EEF7F-823A-4C31-A38F-AC4367A4E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676" y="3613875"/>
              <a:ext cx="1980200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500" b="1" dirty="0">
                  <a:solidFill>
                    <a:schemeClr val="accent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rPr>
                <a:t>SERVICES TEXT TITLE</a:t>
              </a:r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68FD7379-F12C-4384-8986-2A3C646E29D9}"/>
                </a:ext>
              </a:extLst>
            </p:cNvPr>
            <p:cNvSpPr/>
            <p:nvPr/>
          </p:nvSpPr>
          <p:spPr bwMode="auto">
            <a:xfrm>
              <a:off x="5914937" y="3677347"/>
              <a:ext cx="131694" cy="131694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E8F43B1C-1DCD-49F5-A55E-7380049CFE94}"/>
              </a:ext>
            </a:extLst>
          </p:cNvPr>
          <p:cNvGrpSpPr/>
          <p:nvPr/>
        </p:nvGrpSpPr>
        <p:grpSpPr>
          <a:xfrm>
            <a:off x="1472008" y="4140560"/>
            <a:ext cx="2535878" cy="731661"/>
            <a:chOff x="5914937" y="5084415"/>
            <a:chExt cx="2535878" cy="731661"/>
          </a:xfrm>
        </p:grpSpPr>
        <p:sp>
          <p:nvSpPr>
            <p:cNvPr id="240" name="Rectangle 17">
              <a:extLst>
                <a:ext uri="{FF2B5EF4-FFF2-40B4-BE49-F238E27FC236}">
                  <a16:creationId xmlns:a16="http://schemas.microsoft.com/office/drawing/2014/main" id="{E95EDBA3-E9C8-4095-9D1E-DA0297217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4937" y="5466421"/>
              <a:ext cx="2535878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241" name="Rectangle 6">
              <a:extLst>
                <a:ext uri="{FF2B5EF4-FFF2-40B4-BE49-F238E27FC236}">
                  <a16:creationId xmlns:a16="http://schemas.microsoft.com/office/drawing/2014/main" id="{5E0C0E6F-04EB-46B8-AAFD-00012A17A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675" y="5084415"/>
              <a:ext cx="1980201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500" b="1" dirty="0">
                  <a:solidFill>
                    <a:schemeClr val="accent3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rPr>
                <a:t>SERVICES TEXT TITLE</a:t>
              </a:r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1CEF969E-5F81-43EF-B69F-1F01137C9CBA}"/>
                </a:ext>
              </a:extLst>
            </p:cNvPr>
            <p:cNvSpPr/>
            <p:nvPr/>
          </p:nvSpPr>
          <p:spPr bwMode="auto">
            <a:xfrm>
              <a:off x="5914937" y="5147887"/>
              <a:ext cx="131694" cy="131694"/>
            </a:xfrm>
            <a:prstGeom prst="ellips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D15EA362-7F3B-4BEC-B7A8-77DFC6042FFF}"/>
              </a:ext>
            </a:extLst>
          </p:cNvPr>
          <p:cNvGrpSpPr/>
          <p:nvPr/>
        </p:nvGrpSpPr>
        <p:grpSpPr>
          <a:xfrm>
            <a:off x="1472008" y="2670020"/>
            <a:ext cx="2585089" cy="731661"/>
            <a:chOff x="9149711" y="3613875"/>
            <a:chExt cx="2585089" cy="731661"/>
          </a:xfrm>
        </p:grpSpPr>
        <p:sp>
          <p:nvSpPr>
            <p:cNvPr id="244" name="Rectangle 17">
              <a:extLst>
                <a:ext uri="{FF2B5EF4-FFF2-40B4-BE49-F238E27FC236}">
                  <a16:creationId xmlns:a16="http://schemas.microsoft.com/office/drawing/2014/main" id="{04A7032A-88CF-4A34-8C71-EB107DB96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9711" y="3995881"/>
              <a:ext cx="2585089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245" name="Rectangle 6">
              <a:extLst>
                <a:ext uri="{FF2B5EF4-FFF2-40B4-BE49-F238E27FC236}">
                  <a16:creationId xmlns:a16="http://schemas.microsoft.com/office/drawing/2014/main" id="{64FC5D83-ACE2-43F7-AA6F-D88227A40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8449" y="3613875"/>
              <a:ext cx="1955351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500" b="1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rPr>
                <a:t>SERVICES TEXT TITLE</a:t>
              </a:r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6DBF301A-A95E-4528-8AB2-28FDBEE3A78D}"/>
                </a:ext>
              </a:extLst>
            </p:cNvPr>
            <p:cNvSpPr/>
            <p:nvPr/>
          </p:nvSpPr>
          <p:spPr bwMode="auto">
            <a:xfrm>
              <a:off x="9149711" y="3677347"/>
              <a:ext cx="131694" cy="131694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845962B0-A0F9-4069-AFD1-163CE7151615}"/>
              </a:ext>
            </a:extLst>
          </p:cNvPr>
          <p:cNvGrpSpPr/>
          <p:nvPr/>
        </p:nvGrpSpPr>
        <p:grpSpPr>
          <a:xfrm>
            <a:off x="8134903" y="4140560"/>
            <a:ext cx="2585089" cy="731661"/>
            <a:chOff x="9149711" y="5084415"/>
            <a:chExt cx="2585089" cy="731661"/>
          </a:xfrm>
        </p:grpSpPr>
        <p:sp>
          <p:nvSpPr>
            <p:cNvPr id="248" name="Rectangle 17">
              <a:extLst>
                <a:ext uri="{FF2B5EF4-FFF2-40B4-BE49-F238E27FC236}">
                  <a16:creationId xmlns:a16="http://schemas.microsoft.com/office/drawing/2014/main" id="{C5498856-8E69-4CF7-B6CD-7D389F820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9711" y="5466421"/>
              <a:ext cx="2585089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249" name="Rectangle 6">
              <a:extLst>
                <a:ext uri="{FF2B5EF4-FFF2-40B4-BE49-F238E27FC236}">
                  <a16:creationId xmlns:a16="http://schemas.microsoft.com/office/drawing/2014/main" id="{529161A0-F863-4979-B27A-C77F6981C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8449" y="5084415"/>
              <a:ext cx="1955351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500" b="1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rPr>
                <a:t>SERVICES TEXT TITLE</a:t>
              </a:r>
            </a:p>
          </p:txBody>
        </p:sp>
        <p:sp>
          <p:nvSpPr>
            <p:cNvPr id="250" name="Oval 249">
              <a:extLst>
                <a:ext uri="{FF2B5EF4-FFF2-40B4-BE49-F238E27FC236}">
                  <a16:creationId xmlns:a16="http://schemas.microsoft.com/office/drawing/2014/main" id="{D5A12E6F-43FF-48E7-866F-599B3B2100F5}"/>
                </a:ext>
              </a:extLst>
            </p:cNvPr>
            <p:cNvSpPr/>
            <p:nvPr/>
          </p:nvSpPr>
          <p:spPr bwMode="auto">
            <a:xfrm>
              <a:off x="9149711" y="5147887"/>
              <a:ext cx="131694" cy="131694"/>
            </a:xfrm>
            <a:prstGeom prst="ellipse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6710</TotalTime>
  <Words>410</Words>
  <Application>Microsoft Office PowerPoint</Application>
  <PresentationFormat>Widescreen</PresentationFormat>
  <Paragraphs>85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Gill Sans</vt:lpstr>
      <vt:lpstr>Lato</vt:lpstr>
      <vt:lpstr>Montserrat-Bold</vt:lpstr>
      <vt:lpstr>Montserrat-Regular</vt:lpstr>
      <vt:lpstr>Roboto</vt:lpstr>
      <vt:lpstr>ヒラギノ角ゴ ProN W3</vt:lpstr>
      <vt:lpstr>Office Theme</vt:lpstr>
      <vt:lpstr>PowerPoint Presentation</vt:lpstr>
      <vt:lpstr>Welcome Message</vt:lpstr>
      <vt:lpstr>PowerPoint Presentation</vt:lpstr>
      <vt:lpstr>Our Services</vt:lpstr>
      <vt:lpstr>Our Team</vt:lpstr>
      <vt:lpstr>PowerPoint Presentation</vt:lpstr>
      <vt:lpstr>Our Timeline</vt:lpstr>
      <vt:lpstr>Our Infographic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981</cp:revision>
  <dcterms:created xsi:type="dcterms:W3CDTF">2017-07-18T09:08:44Z</dcterms:created>
  <dcterms:modified xsi:type="dcterms:W3CDTF">2017-08-25T07:58:46Z</dcterms:modified>
</cp:coreProperties>
</file>